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4"/>
  </p:notesMasterIdLst>
  <p:sldIdLst>
    <p:sldId id="256" r:id="rId2"/>
    <p:sldId id="346" r:id="rId3"/>
    <p:sldId id="278" r:id="rId4"/>
    <p:sldId id="530" r:id="rId5"/>
    <p:sldId id="511" r:id="rId6"/>
    <p:sldId id="514" r:id="rId7"/>
    <p:sldId id="515" r:id="rId8"/>
    <p:sldId id="517" r:id="rId9"/>
    <p:sldId id="444" r:id="rId10"/>
    <p:sldId id="446" r:id="rId11"/>
    <p:sldId id="261" r:id="rId12"/>
    <p:sldId id="520" r:id="rId13"/>
    <p:sldId id="328" r:id="rId14"/>
    <p:sldId id="521" r:id="rId15"/>
    <p:sldId id="458" r:id="rId16"/>
    <p:sldId id="460" r:id="rId17"/>
    <p:sldId id="523" r:id="rId18"/>
    <p:sldId id="464" r:id="rId19"/>
    <p:sldId id="465" r:id="rId20"/>
    <p:sldId id="528" r:id="rId21"/>
    <p:sldId id="529" r:id="rId22"/>
    <p:sldId id="524" r:id="rId23"/>
    <p:sldId id="469" r:id="rId24"/>
    <p:sldId id="374" r:id="rId25"/>
    <p:sldId id="522" r:id="rId26"/>
    <p:sldId id="525" r:id="rId27"/>
    <p:sldId id="527" r:id="rId28"/>
    <p:sldId id="526" r:id="rId29"/>
    <p:sldId id="293" r:id="rId30"/>
    <p:sldId id="362" r:id="rId31"/>
    <p:sldId id="363" r:id="rId32"/>
    <p:sldId id="364" r:id="rId33"/>
  </p:sldIdLst>
  <p:sldSz cx="12192000" cy="6858000"/>
  <p:notesSz cx="6858000" cy="9144000"/>
  <p:embeddedFontLst>
    <p:embeddedFont>
      <p:font typeface="等线"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HP001 4 hàng" panose="020B0603050302020204" pitchFamily="34" charset="0"/>
      <p:regular r:id="rId40"/>
      <p:bold r:id="rId41"/>
    </p:embeddedFont>
    <p:embeddedFont>
      <p:font typeface="Microsoft YaHei" panose="020B0503020204020204" pitchFamily="34" charset="-122"/>
      <p:regular r:id="rId42"/>
      <p:bold r:id="rId43"/>
    </p:embeddedFont>
    <p:embeddedFont>
      <p:font typeface="UVN Ben Xuan" panose="00000300000000000000" pitchFamily="2" charset="0"/>
      <p:regular r:id="rId44"/>
      <p:boldItalic r:id="rId45"/>
    </p:embeddedFont>
  </p:embeddedFontLst>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A64"/>
    <a:srgbClr val="00D65C"/>
    <a:srgbClr val="007130"/>
    <a:srgbClr val="FF9409"/>
    <a:srgbClr val="00B84F"/>
    <a:srgbClr val="006ADE"/>
    <a:srgbClr val="0075F6"/>
    <a:srgbClr val="CD679D"/>
    <a:srgbClr val="F95555"/>
    <a:srgbClr val="C0E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C396C-C23A-4761-A356-7DD5D6D6C7C2}" v="5" dt="2021-10-01T17:00:04.770"/>
  </p1510:revLst>
</p1510:revInfo>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5226" autoAdjust="0"/>
  </p:normalViewPr>
  <p:slideViewPr>
    <p:cSldViewPr snapToGrid="0">
      <p:cViewPr varScale="1">
        <p:scale>
          <a:sx n="55" d="100"/>
          <a:sy n="55" d="100"/>
        </p:scale>
        <p:origin x="756"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2F1C396C-C23A-4761-A356-7DD5D6D6C7C2}"/>
    <pc:docChg chg="undo custSel addSld delSld modSld">
      <pc:chgData name="Anh Minh" userId="c88dfc56186a36e0" providerId="LiveId" clId="{2F1C396C-C23A-4761-A356-7DD5D6D6C7C2}" dt="2021-10-01T17:00:04.766" v="733"/>
      <pc:docMkLst>
        <pc:docMk/>
      </pc:docMkLst>
      <pc:sldChg chg="addSp delSp modSp mod delAnim">
        <pc:chgData name="Anh Minh" userId="c88dfc56186a36e0" providerId="LiveId" clId="{2F1C396C-C23A-4761-A356-7DD5D6D6C7C2}" dt="2021-10-01T17:00:04.766" v="733"/>
        <pc:sldMkLst>
          <pc:docMk/>
          <pc:sldMk cId="2258940410" sldId="529"/>
        </pc:sldMkLst>
        <pc:picChg chg="add del mod">
          <ac:chgData name="Anh Minh" userId="c88dfc56186a36e0" providerId="LiveId" clId="{2F1C396C-C23A-4761-A356-7DD5D6D6C7C2}" dt="2021-10-01T17:00:04.766" v="733"/>
          <ac:picMkLst>
            <pc:docMk/>
            <pc:sldMk cId="2258940410" sldId="529"/>
            <ac:picMk id="2" creationId="{397E00A8-7A68-46C5-9262-2A6EB4E6984F}"/>
          </ac:picMkLst>
        </pc:picChg>
      </pc:sldChg>
      <pc:sldChg chg="del">
        <pc:chgData name="Anh Minh" userId="c88dfc56186a36e0" providerId="LiveId" clId="{2F1C396C-C23A-4761-A356-7DD5D6D6C7C2}" dt="2021-10-01T13:39:20.833" v="730" actId="47"/>
        <pc:sldMkLst>
          <pc:docMk/>
          <pc:sldMk cId="4078778690" sldId="531"/>
        </pc:sldMkLst>
      </pc:sldChg>
      <pc:sldChg chg="addSp delSp modSp new del mod modAnim">
        <pc:chgData name="Anh Minh" userId="c88dfc56186a36e0" providerId="LiveId" clId="{2F1C396C-C23A-4761-A356-7DD5D6D6C7C2}" dt="2021-10-01T13:39:23.204" v="731" actId="47"/>
        <pc:sldMkLst>
          <pc:docMk/>
          <pc:sldMk cId="3410422422" sldId="532"/>
        </pc:sldMkLst>
        <pc:spChg chg="mod">
          <ac:chgData name="Anh Minh" userId="c88dfc56186a36e0" providerId="LiveId" clId="{2F1C396C-C23A-4761-A356-7DD5D6D6C7C2}" dt="2021-09-30T08:16:05.863" v="636" actId="255"/>
          <ac:spMkLst>
            <pc:docMk/>
            <pc:sldMk cId="3410422422" sldId="532"/>
            <ac:spMk id="2" creationId="{1C0F81AE-6E19-43DA-8053-EE9964B1942A}"/>
          </ac:spMkLst>
        </pc:spChg>
        <pc:spChg chg="mod">
          <ac:chgData name="Anh Minh" userId="c88dfc56186a36e0" providerId="LiveId" clId="{2F1C396C-C23A-4761-A356-7DD5D6D6C7C2}" dt="2021-09-30T08:16:05.863" v="636" actId="255"/>
          <ac:spMkLst>
            <pc:docMk/>
            <pc:sldMk cId="3410422422" sldId="532"/>
            <ac:spMk id="3" creationId="{B8AB0CC4-92DE-4638-B7BB-8709A5AE8F53}"/>
          </ac:spMkLst>
        </pc:spChg>
        <pc:spChg chg="add del mod">
          <ac:chgData name="Anh Minh" userId="c88dfc56186a36e0" providerId="LiveId" clId="{2F1C396C-C23A-4761-A356-7DD5D6D6C7C2}" dt="2021-09-30T08:11:28.027" v="15"/>
          <ac:spMkLst>
            <pc:docMk/>
            <pc:sldMk cId="3410422422" sldId="532"/>
            <ac:spMk id="5" creationId="{B8146187-BF79-446A-AB1A-9E14B5EE84E5}"/>
          </ac:spMkLst>
        </pc:spChg>
        <pc:spChg chg="add del mod">
          <ac:chgData name="Anh Minh" userId="c88dfc56186a36e0" providerId="LiveId" clId="{2F1C396C-C23A-4761-A356-7DD5D6D6C7C2}" dt="2021-10-01T13:38:50.610" v="727" actId="1076"/>
          <ac:spMkLst>
            <pc:docMk/>
            <pc:sldMk cId="3410422422" sldId="532"/>
            <ac:spMk id="6" creationId="{0F42CA9D-EB4D-4D2D-920D-1C12C1BEF1E4}"/>
          </ac:spMkLst>
        </pc:spChg>
        <pc:spChg chg="add del mod">
          <ac:chgData name="Anh Minh" userId="c88dfc56186a36e0" providerId="LiveId" clId="{2F1C396C-C23A-4761-A356-7DD5D6D6C7C2}" dt="2021-10-01T13:38:53.916" v="728" actId="478"/>
          <ac:spMkLst>
            <pc:docMk/>
            <pc:sldMk cId="3410422422" sldId="532"/>
            <ac:spMk id="7" creationId="{8157533F-8FBA-4255-9D82-4E26CC07B01C}"/>
          </ac:spMkLst>
        </pc:spChg>
        <pc:picChg chg="add mod">
          <ac:chgData name="Anh Minh" userId="c88dfc56186a36e0" providerId="LiveId" clId="{2F1C396C-C23A-4761-A356-7DD5D6D6C7C2}" dt="2021-10-01T13:38:57.299" v="729" actId="14100"/>
          <ac:picMkLst>
            <pc:docMk/>
            <pc:sldMk cId="3410422422" sldId="532"/>
            <ac:picMk id="4" creationId="{40BF4E40-54C9-4C75-9E76-B812E17389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ln/>
        </p:spPr>
        <p:txBody>
          <a:bodyPr wrap="square" lIns="91440" tIns="45720" rIns="91440" bIns="45720" anchor="t" anchorCtr="0"/>
          <a:lstStyle/>
          <a:p>
            <a:pPr lvl="0"/>
            <a:endParaRPr lang="en-US" altLang="en-US" dirty="0"/>
          </a:p>
        </p:txBody>
      </p:sp>
      <p:sp>
        <p:nvSpPr>
          <p:cNvPr id="3482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vi-VN" altLang="en-US" dirty="0"/>
              <a:t>18</a:t>
            </a:fld>
            <a:endParaRPr lang="vi-V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ln/>
        </p:spPr>
        <p:txBody>
          <a:bodyPr wrap="square" lIns="91440" tIns="45720" rIns="91440" bIns="45720" anchor="t" anchorCtr="0"/>
          <a:lstStyle/>
          <a:p>
            <a:pPr lvl="0"/>
            <a:endParaRPr lang="en-US" altLang="en-US" dirty="0"/>
          </a:p>
        </p:txBody>
      </p:sp>
      <p:sp>
        <p:nvSpPr>
          <p:cNvPr id="3686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vi-VN" altLang="en-US" dirty="0"/>
              <a:t>19</a:t>
            </a:fld>
            <a:endParaRPr lang="vi-V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632127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1955605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3892425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28</a:t>
            </a:fld>
            <a:endParaRPr lang="zh-CN" altLang="en-US"/>
          </a:p>
        </p:txBody>
      </p:sp>
    </p:spTree>
    <p:extLst>
      <p:ext uri="{BB962C8B-B14F-4D97-AF65-F5344CB8AC3E}">
        <p14:creationId xmlns:p14="http://schemas.microsoft.com/office/powerpoint/2010/main" val="4106286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29</a:t>
            </a:fld>
            <a:endParaRPr lang="zh-CN" altLang="en-US"/>
          </a:p>
        </p:txBody>
      </p:sp>
    </p:spTree>
    <p:extLst>
      <p:ext uri="{BB962C8B-B14F-4D97-AF65-F5344CB8AC3E}">
        <p14:creationId xmlns:p14="http://schemas.microsoft.com/office/powerpoint/2010/main" val="27654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chọn đáp án đúng. Bấm mũi tên để quay về slide bắt đầu.</a:t>
            </a:r>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30</a:t>
            </a:fld>
            <a:endParaRPr lang="zh-CN" altLang="en-US"/>
          </a:p>
        </p:txBody>
      </p:sp>
    </p:spTree>
    <p:extLst>
      <p:ext uri="{BB962C8B-B14F-4D97-AF65-F5344CB8AC3E}">
        <p14:creationId xmlns:p14="http://schemas.microsoft.com/office/powerpoint/2010/main" val="718618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chọn đáp án đúng. Bấm mũi tên để quay về slide bắt đầu.</a:t>
            </a:r>
          </a:p>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31</a:t>
            </a:fld>
            <a:endParaRPr lang="zh-CN" altLang="en-US"/>
          </a:p>
        </p:txBody>
      </p:sp>
    </p:spTree>
    <p:extLst>
      <p:ext uri="{BB962C8B-B14F-4D97-AF65-F5344CB8AC3E}">
        <p14:creationId xmlns:p14="http://schemas.microsoft.com/office/powerpoint/2010/main" val="703494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chọn đáp án đúng. Bấm mũi tên để quay về slide bắt đầu.</a:t>
            </a:r>
          </a:p>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45620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SỐ để dẫn tới slide câu hỏi. Khi trả lời đủ 3 câu thì hình hiện ra GV hỏi đây là đâu? </a:t>
            </a:r>
            <a:r>
              <a:rPr lang="en-US" b="1">
                <a:sym typeface="Wingdings" panose="05000000000000000000" pitchFamily="2" charset="2"/>
              </a:rPr>
              <a:t> Giới thiệu bài</a:t>
            </a:r>
            <a:endParaRPr lang="en-US" b="1"/>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54642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275300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E8C1E830-39BD-4A39-972B-045F25C6D7F9}" type="slidenum">
              <a:rPr lang="zh-CN" altLang="en-US" sz="1200">
                <a:latin typeface="Calibri" pitchFamily="34" charset="0"/>
                <a:ea typeface="宋体" pitchFamily="2" charset="-122"/>
              </a:rPr>
              <a:pPr defTabSz="966788" fontAlgn="base">
                <a:spcBef>
                  <a:spcPct val="0"/>
                </a:spcBef>
                <a:spcAft>
                  <a:spcPct val="0"/>
                </a:spcAft>
              </a:pPr>
              <a:t>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40045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tên các tỉnh sẽ hiện ra vùng đất</a:t>
            </a:r>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37373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31664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65803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Quy trình chế biến chè có thể giảm tải theo CV mới của Bộ</a:t>
            </a:r>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8248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483684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6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32941705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73115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015744"/>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29FD14-1109-4B2D-9782-D7F8113A13A5}"/>
              </a:ext>
            </a:extLst>
          </p:cNvPr>
          <p:cNvPicPr>
            <a:picLocks noChangeAspect="1"/>
          </p:cNvPicPr>
          <p:nvPr userDrawn="1"/>
        </p:nvPicPr>
        <p:blipFill rotWithShape="1">
          <a:blip r:embed="rId9"/>
          <a:srcRect/>
          <a:stretch/>
        </p:blipFill>
        <p:spPr>
          <a:xfrm>
            <a:off x="-88900" y="-50005"/>
            <a:ext cx="12369800" cy="6958010"/>
          </a:xfrm>
          <a:prstGeom prst="rect">
            <a:avLst/>
          </a:prstGeom>
        </p:spPr>
      </p:pic>
      <p:sp>
        <p:nvSpPr>
          <p:cNvPr id="3" name="TextBox 2">
            <a:extLst>
              <a:ext uri="{FF2B5EF4-FFF2-40B4-BE49-F238E27FC236}">
                <a16:creationId xmlns:a16="http://schemas.microsoft.com/office/drawing/2014/main" id="{D41B74D5-4E64-4376-8944-808112E9128D}"/>
              </a:ext>
            </a:extLst>
          </p:cNvPr>
          <p:cNvSpPr txBox="1"/>
          <p:nvPr userDrawn="1"/>
        </p:nvSpPr>
        <p:spPr>
          <a:xfrm>
            <a:off x="11344589" y="6488668"/>
            <a:ext cx="847411" cy="369332"/>
          </a:xfrm>
          <a:prstGeom prst="rect">
            <a:avLst/>
          </a:prstGeom>
          <a:noFill/>
        </p:spPr>
        <p:txBody>
          <a:bodyPr wrap="none" rtlCol="0">
            <a:spAutoFit/>
          </a:bodyPr>
          <a:lstStyle/>
          <a:p>
            <a:r>
              <a:rPr lang="en-US"/>
              <a:t>YenVu</a:t>
            </a:r>
          </a:p>
        </p:txBody>
      </p:sp>
      <p:pic>
        <p:nvPicPr>
          <p:cNvPr id="5" name="Picture 4" descr="A picture containing diagram&#10;&#10;Description automatically generated">
            <a:extLst>
              <a:ext uri="{FF2B5EF4-FFF2-40B4-BE49-F238E27FC236}">
                <a16:creationId xmlns:a16="http://schemas.microsoft.com/office/drawing/2014/main" id="{4A1804A0-F44F-4B62-9307-3E48E165FF7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786092" y="5689600"/>
            <a:ext cx="1352488" cy="116840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7" r:id="rId6"/>
    <p:sldLayoutId id="21474836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62.emf"/><Relationship Id="rId4" Type="http://schemas.openxmlformats.org/officeDocument/2006/relationships/image" Target="../media/image32.png"/><Relationship Id="rId9" Type="http://schemas.openxmlformats.org/officeDocument/2006/relationships/image" Target="../media/image61.emf"/></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2.wdp"/><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5.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0.png"/><Relationship Id="rId7" Type="http://schemas.openxmlformats.org/officeDocument/2006/relationships/image" Target="../media/image4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71.png"/><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39.gif"/><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5.png"/><Relationship Id="rId10" Type="http://schemas.openxmlformats.org/officeDocument/2006/relationships/image" Target="../media/image81.png"/><Relationship Id="rId4" Type="http://schemas.openxmlformats.org/officeDocument/2006/relationships/image" Target="../media/image53.pn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2.jpeg"/><Relationship Id="rId7" Type="http://schemas.microsoft.com/office/2007/relationships/hdphoto" Target="../media/hdphoto1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60.png"/><Relationship Id="rId5" Type="http://schemas.microsoft.com/office/2007/relationships/hdphoto" Target="../media/hdphoto15.wdp"/><Relationship Id="rId10" Type="http://schemas.openxmlformats.org/officeDocument/2006/relationships/image" Target="../media/image38.png"/><Relationship Id="rId4" Type="http://schemas.openxmlformats.org/officeDocument/2006/relationships/image" Target="../media/image83.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slide" Target="slide32.xml"/><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slide" Target="slide31.xml"/><Relationship Id="rId5" Type="http://schemas.openxmlformats.org/officeDocument/2006/relationships/image" Target="../media/image17.jpe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slide" Target="slide30.xml"/><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60.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5.png"/><Relationship Id="rId7" Type="http://schemas.microsoft.com/office/2007/relationships/hdphoto" Target="../media/hdphoto18.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32.png"/><Relationship Id="rId5" Type="http://schemas.openxmlformats.org/officeDocument/2006/relationships/image" Target="../media/image62.emf"/><Relationship Id="rId10" Type="http://schemas.openxmlformats.org/officeDocument/2006/relationships/image" Target="../media/image91.jpg"/><Relationship Id="rId4" Type="http://schemas.openxmlformats.org/officeDocument/2006/relationships/image" Target="../media/image61.emf"/><Relationship Id="rId9"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96.jpe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5.png"/><Relationship Id="rId10" Type="http://schemas.openxmlformats.org/officeDocument/2006/relationships/image" Target="../media/image81.png"/><Relationship Id="rId4" Type="http://schemas.openxmlformats.org/officeDocument/2006/relationships/image" Target="../media/image53.pn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5.png"/><Relationship Id="rId7" Type="http://schemas.openxmlformats.org/officeDocument/2006/relationships/image" Target="../media/image99.png"/><Relationship Id="rId12"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60.png"/><Relationship Id="rId5" Type="http://schemas.openxmlformats.org/officeDocument/2006/relationships/image" Target="../media/image62.emf"/><Relationship Id="rId10" Type="http://schemas.openxmlformats.org/officeDocument/2006/relationships/image" Target="../media/image103.png"/><Relationship Id="rId4" Type="http://schemas.openxmlformats.org/officeDocument/2006/relationships/image" Target="../media/image61.emf"/><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44.png"/><Relationship Id="rId7" Type="http://schemas.openxmlformats.org/officeDocument/2006/relationships/image" Target="../media/image8.png"/><Relationship Id="rId12"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07.png"/><Relationship Id="rId5" Type="http://schemas.openxmlformats.org/officeDocument/2006/relationships/image" Target="../media/image104.png"/><Relationship Id="rId10" Type="http://schemas.openxmlformats.org/officeDocument/2006/relationships/image" Target="../media/image13.png"/><Relationship Id="rId4" Type="http://schemas.openxmlformats.org/officeDocument/2006/relationships/image" Target="../media/image53.png"/><Relationship Id="rId9" Type="http://schemas.openxmlformats.org/officeDocument/2006/relationships/image" Target="../media/image106.pn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1.png"/><Relationship Id="rId3" Type="http://schemas.openxmlformats.org/officeDocument/2006/relationships/image" Target="../media/image44.png"/><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02.png"/><Relationship Id="rId10" Type="http://schemas.openxmlformats.org/officeDocument/2006/relationships/image" Target="../media/image11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14.gi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20.wdp"/><Relationship Id="rId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4.gif"/><Relationship Id="rId5" Type="http://schemas.openxmlformats.org/officeDocument/2006/relationships/slide" Target="slide2.xml"/><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14.gif"/><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gif"/></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9.gi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01" y="-29096"/>
            <a:ext cx="12215464" cy="6871199"/>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9242" y="558711"/>
            <a:ext cx="8075929" cy="5504279"/>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833">
            <a:off x="7981795" y="1304905"/>
            <a:ext cx="1444445" cy="85763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502" y="15897"/>
            <a:ext cx="7131981" cy="542814"/>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39116">
            <a:off x="10323243" y="1306106"/>
            <a:ext cx="762091" cy="855236"/>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79901" y="4869015"/>
            <a:ext cx="12339805" cy="2018081"/>
            <a:chOff x="-1" y="4850426"/>
            <a:chExt cx="12212988" cy="2018081"/>
          </a:xfrm>
        </p:grpSpPr>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7869" y="645306"/>
            <a:ext cx="1294349" cy="806169"/>
          </a:xfrm>
          <a:prstGeom prst="rect">
            <a:avLst/>
          </a:prstGeom>
        </p:spPr>
      </p:pic>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3845879" y="2110521"/>
            <a:ext cx="4831772" cy="1200329"/>
          </a:xfrm>
          <a:prstGeom prst="rect">
            <a:avLst/>
          </a:prstGeom>
        </p:spPr>
        <p:txBody>
          <a:bodyPr wrap="none">
            <a:spAutoFit/>
            <a:scene3d>
              <a:camera prst="orthographicFront"/>
              <a:lightRig rig="threePt" dir="t"/>
            </a:scene3d>
            <a:sp3d extrusionH="57150">
              <a:bevelT w="38100" h="38100"/>
            </a:sp3d>
          </a:bodyPr>
          <a:lstStyle/>
          <a:p>
            <a:r>
              <a:rPr lang="en-US" altLang="zh-CN" sz="7200" b="1">
                <a:ln w="6600">
                  <a:solidFill>
                    <a:schemeClr val="accent2"/>
                  </a:solidFill>
                  <a:prstDash val="solid"/>
                </a:ln>
                <a:gradFill flip="none" rotWithShape="1">
                  <a:gsLst>
                    <a:gs pos="0">
                      <a:srgbClr val="FFFF00"/>
                    </a:gs>
                    <a:gs pos="48000">
                      <a:srgbClr val="F4EB3A"/>
                    </a:gs>
                    <a:gs pos="88000">
                      <a:srgbClr val="E6C000"/>
                    </a:gs>
                  </a:gsLst>
                  <a:lin ang="16200000" scaled="1"/>
                  <a:tileRect/>
                </a:gradFill>
                <a:effectLst>
                  <a:glow rad="50800">
                    <a:schemeClr val="accent6">
                      <a:satMod val="175000"/>
                      <a:alpha val="38000"/>
                    </a:schemeClr>
                  </a:glow>
                  <a:outerShdw dist="38100" dir="2700000" algn="tl" rotWithShape="0">
                    <a:schemeClr val="accent2"/>
                  </a:outerShdw>
                </a:effectLst>
                <a:latin typeface="UTM Atlas" panose="02040603050506020204" pitchFamily="18" charset="0"/>
              </a:rPr>
              <a:t>Địa lí 4</a:t>
            </a:r>
            <a:endParaRPr lang="zh-CN" altLang="en-US" sz="7200" b="1" dirty="0">
              <a:ln w="6600">
                <a:solidFill>
                  <a:schemeClr val="accent2"/>
                </a:solidFill>
                <a:prstDash val="solid"/>
              </a:ln>
              <a:gradFill flip="none" rotWithShape="1">
                <a:gsLst>
                  <a:gs pos="0">
                    <a:srgbClr val="FFFF00"/>
                  </a:gs>
                  <a:gs pos="48000">
                    <a:srgbClr val="F4EB3A"/>
                  </a:gs>
                  <a:gs pos="88000">
                    <a:srgbClr val="E6C000"/>
                  </a:gs>
                </a:gsLst>
                <a:lin ang="16200000" scaled="1"/>
                <a:tileRect/>
              </a:gradFill>
              <a:effectLst>
                <a:glow rad="50800">
                  <a:schemeClr val="accent6">
                    <a:satMod val="175000"/>
                    <a:alpha val="38000"/>
                  </a:schemeClr>
                </a:glow>
                <a:outerShdw dist="38100" dir="2700000" algn="tl" rotWithShape="0">
                  <a:schemeClr val="accent2"/>
                </a:outerShdw>
              </a:effectLst>
              <a:latin typeface="UTM Atlas" panose="02040603050506020204" pitchFamily="18" charset="0"/>
            </a:endParaRPr>
          </a:p>
        </p:txBody>
      </p:sp>
      <p:pic>
        <p:nvPicPr>
          <p:cNvPr id="18" name="图片 12">
            <a:extLst>
              <a:ext uri="{FF2B5EF4-FFF2-40B4-BE49-F238E27FC236}">
                <a16:creationId xmlns:a16="http://schemas.microsoft.com/office/drawing/2014/main" id="{955B2E34-BD1B-49F2-8B0D-DCA03416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63779">
            <a:off x="1509226" y="4054065"/>
            <a:ext cx="762091" cy="855236"/>
          </a:xfrm>
          <a:prstGeom prst="rect">
            <a:avLst/>
          </a:prstGeom>
        </p:spPr>
      </p:pic>
      <p:pic>
        <p:nvPicPr>
          <p:cNvPr id="11" name="Picture 10" descr="Logo, company name&#10;&#10;Description automatically generated">
            <a:extLst>
              <a:ext uri="{FF2B5EF4-FFF2-40B4-BE49-F238E27FC236}">
                <a16:creationId xmlns:a16="http://schemas.microsoft.com/office/drawing/2014/main" id="{9D7FEDE8-7CD9-4312-A333-3A670DC59C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8264" y="-81405"/>
            <a:ext cx="2184720" cy="2184720"/>
          </a:xfrm>
          <a:prstGeom prst="ellipse">
            <a:avLst/>
          </a:prstGeom>
          <a:ln>
            <a:noFill/>
          </a:ln>
          <a:effectLst>
            <a:softEdge rad="112500"/>
          </a:effectLst>
        </p:spPr>
      </p:pic>
    </p:spTree>
    <p:extLst>
      <p:ext uri="{BB962C8B-B14F-4D97-AF65-F5344CB8AC3E}">
        <p14:creationId xmlns:p14="http://schemas.microsoft.com/office/powerpoint/2010/main" val="3077776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3"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26" presetClass="entr" presetSubtype="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par>
                                <p:cTn id="46" presetID="14" presetClass="entr" presetSubtype="10" fill="hold" nodeType="withEffect">
                                  <p:stCondLst>
                                    <p:cond delay="100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1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38" presetClass="entr" presetSubtype="0" accel="50000" fill="hold" grpId="0" nodeType="clickEffect">
                                  <p:stCondLst>
                                    <p:cond delay="0"/>
                                  </p:stCondLst>
                                  <p:iterate type="lt">
                                    <p:tmPct val="50000"/>
                                  </p:iterate>
                                  <p:childTnLst>
                                    <p:set>
                                      <p:cBhvr>
                                        <p:cTn id="52" dur="1" fill="hold">
                                          <p:stCondLst>
                                            <p:cond delay="0"/>
                                          </p:stCondLst>
                                        </p:cTn>
                                        <p:tgtEl>
                                          <p:spTgt spid="4"/>
                                        </p:tgtEl>
                                        <p:attrNameLst>
                                          <p:attrName>style.visibility</p:attrName>
                                        </p:attrNameLst>
                                      </p:cBhvr>
                                      <p:to>
                                        <p:strVal val="visible"/>
                                      </p:to>
                                    </p:set>
                                    <p:set>
                                      <p:cBhvr>
                                        <p:cTn id="53" dur="227" fill="hold">
                                          <p:stCondLst>
                                            <p:cond delay="0"/>
                                          </p:stCondLst>
                                        </p:cTn>
                                        <p:tgtEl>
                                          <p:spTgt spid="4"/>
                                        </p:tgtEl>
                                        <p:attrNameLst>
                                          <p:attrName>style.rotation</p:attrName>
                                        </p:attrNameLst>
                                      </p:cBhvr>
                                      <p:to>
                                        <p:strVal val="-45.0"/>
                                      </p:to>
                                    </p:set>
                                    <p:anim calcmode="lin" valueType="num">
                                      <p:cBhvr>
                                        <p:cTn id="54"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55"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56"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57"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p:nvPr/>
        </p:nvGrpSpPr>
        <p:grpSpPr>
          <a:xfrm>
            <a:off x="1453186" y="243795"/>
            <a:ext cx="9242086" cy="6113462"/>
            <a:chOff x="-144" y="0"/>
            <a:chExt cx="5904" cy="4562"/>
          </a:xfrm>
        </p:grpSpPr>
        <p:pic>
          <p:nvPicPr>
            <p:cNvPr id="6" name="Picture 3"/>
            <p:cNvPicPr>
              <a:picLocks noChangeAspect="1" noChangeArrowheads="1"/>
            </p:cNvPicPr>
            <p:nvPr/>
          </p:nvPicPr>
          <p:blipFill>
            <a:blip r:embed="rId4"/>
            <a:srcRect l="3113" t="3091" r="4111" b="7027"/>
            <a:stretch>
              <a:fillRect/>
            </a:stretch>
          </p:blipFill>
          <p:spPr bwMode="auto">
            <a:xfrm>
              <a:off x="-144" y="0"/>
              <a:ext cx="5904" cy="4562"/>
            </a:xfrm>
            <a:prstGeom prst="rect">
              <a:avLst/>
            </a:prstGeom>
            <a:ln>
              <a:noFill/>
            </a:ln>
            <a:effectLst>
              <a:outerShdw blurRad="190500" algn="tl" rotWithShape="0">
                <a:srgbClr val="000000">
                  <a:alpha val="70000"/>
                </a:srgbClr>
              </a:outerShdw>
            </a:effectLst>
          </p:spPr>
        </p:pic>
        <p:sp>
          <p:nvSpPr>
            <p:cNvPr id="8" name="Rectangle 4"/>
            <p:cNvSpPr>
              <a:spLocks noChangeArrowheads="1"/>
            </p:cNvSpPr>
            <p:nvPr/>
          </p:nvSpPr>
          <p:spPr bwMode="auto">
            <a:xfrm>
              <a:off x="3161" y="2216"/>
              <a:ext cx="205" cy="88"/>
            </a:xfrm>
            <a:prstGeom prst="rect">
              <a:avLst/>
            </a:prstGeom>
            <a:solidFill>
              <a:srgbClr val="BFCEAD"/>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fontAlgn="base">
                <a:spcBef>
                  <a:spcPct val="0"/>
                </a:spcBef>
                <a:spcAft>
                  <a:spcPct val="0"/>
                </a:spcAft>
                <a:defRPr/>
              </a:pPr>
              <a:r>
                <a:rPr lang="en-AU" sz="1000">
                  <a:solidFill>
                    <a:schemeClr val="tx2">
                      <a:lumMod val="85000"/>
                      <a:lumOff val="15000"/>
                    </a:schemeClr>
                  </a:solidFill>
                </a:rPr>
                <a:t>Phúc</a:t>
              </a:r>
              <a:endParaRPr lang="en-US" sz="1000">
                <a:solidFill>
                  <a:schemeClr val="tx2">
                    <a:lumMod val="85000"/>
                    <a:lumOff val="15000"/>
                  </a:schemeClr>
                </a:solidFill>
              </a:endParaRPr>
            </a:p>
          </p:txBody>
        </p:sp>
      </p:grpSp>
      <p:sp>
        <p:nvSpPr>
          <p:cNvPr id="9" name="TextBox 8"/>
          <p:cNvSpPr txBox="1"/>
          <p:nvPr/>
        </p:nvSpPr>
        <p:spPr>
          <a:xfrm>
            <a:off x="814300" y="3572762"/>
            <a:ext cx="2438545" cy="5355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lnSpc>
                <a:spcPct val="90000"/>
              </a:lnSpc>
              <a:spcBef>
                <a:spcPct val="0"/>
              </a:spcBef>
              <a:buNone/>
            </a:pPr>
            <a:r>
              <a:rPr lang="en-US" altLang="en-US" b="1">
                <a:solidFill>
                  <a:srgbClr val="FF0000"/>
                </a:solidFill>
                <a:latin typeface="Times New Roman" panose="02020603050405020304" pitchFamily="18" charset="0"/>
                <a:cs typeface="Times New Roman" panose="02020603050405020304" pitchFamily="18" charset="0"/>
              </a:rPr>
              <a:t>Xác định:</a:t>
            </a:r>
            <a:endParaRPr lang="en-US" altLang="en-US" b="1" dirty="0">
              <a:solidFill>
                <a:srgbClr val="FF0000"/>
              </a:solidFill>
              <a:latin typeface="Times New Roman" panose="02020603050405020304" pitchFamily="18" charset="0"/>
              <a:ea typeface="Times New Roman" panose="02020603050405020304" pitchFamily="18" charset="0"/>
            </a:endParaRPr>
          </a:p>
        </p:txBody>
      </p:sp>
      <p:sp>
        <p:nvSpPr>
          <p:cNvPr id="18" name="Freeform 17"/>
          <p:cNvSpPr/>
          <p:nvPr/>
        </p:nvSpPr>
        <p:spPr>
          <a:xfrm>
            <a:off x="6744699" y="2303442"/>
            <a:ext cx="1110647" cy="979488"/>
          </a:xfrm>
          <a:custGeom>
            <a:avLst/>
            <a:gdLst>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30982 h 978694"/>
              <a:gd name="connsiteX42" fmla="*/ 586006 w 938461"/>
              <a:gd name="connsiteY42" fmla="*/ 228600 h 978694"/>
              <a:gd name="connsiteX43" fmla="*/ 614581 w 938461"/>
              <a:gd name="connsiteY43" fmla="*/ 226219 h 978694"/>
              <a:gd name="connsiteX44" fmla="*/ 633631 w 938461"/>
              <a:gd name="connsiteY44" fmla="*/ 221457 h 978694"/>
              <a:gd name="connsiteX45" fmla="*/ 638394 w 938461"/>
              <a:gd name="connsiteY45" fmla="*/ 207169 h 978694"/>
              <a:gd name="connsiteX46" fmla="*/ 643156 w 938461"/>
              <a:gd name="connsiteY46" fmla="*/ 178594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59838 w 938461"/>
              <a:gd name="connsiteY63" fmla="*/ 254794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1" fmla="*/ 64513 w 938461"/>
              <a:gd name="connsiteY0-2" fmla="*/ 97632 h 978694"/>
              <a:gd name="connsiteX1-3" fmla="*/ 64513 w 938461"/>
              <a:gd name="connsiteY1-4" fmla="*/ 97632 h 978694"/>
              <a:gd name="connsiteX2-5" fmla="*/ 76419 w 938461"/>
              <a:gd name="connsiteY2-6" fmla="*/ 80963 h 978694"/>
              <a:gd name="connsiteX3-7" fmla="*/ 85944 w 938461"/>
              <a:gd name="connsiteY3-8" fmla="*/ 59532 h 978694"/>
              <a:gd name="connsiteX4-9" fmla="*/ 93088 w 938461"/>
              <a:gd name="connsiteY4-10" fmla="*/ 54769 h 978694"/>
              <a:gd name="connsiteX5-11" fmla="*/ 107375 w 938461"/>
              <a:gd name="connsiteY5-12" fmla="*/ 50007 h 978694"/>
              <a:gd name="connsiteX6-13" fmla="*/ 133569 w 938461"/>
              <a:gd name="connsiteY6-14" fmla="*/ 47625 h 978694"/>
              <a:gd name="connsiteX7-15" fmla="*/ 140713 w 938461"/>
              <a:gd name="connsiteY7-16" fmla="*/ 45244 h 978694"/>
              <a:gd name="connsiteX8-17" fmla="*/ 145475 w 938461"/>
              <a:gd name="connsiteY8-18" fmla="*/ 30957 h 978694"/>
              <a:gd name="connsiteX9-19" fmla="*/ 147856 w 938461"/>
              <a:gd name="connsiteY9-20" fmla="*/ 23813 h 978694"/>
              <a:gd name="connsiteX10-21" fmla="*/ 157381 w 938461"/>
              <a:gd name="connsiteY10-22" fmla="*/ 9525 h 978694"/>
              <a:gd name="connsiteX11-23" fmla="*/ 164525 w 938461"/>
              <a:gd name="connsiteY11-24" fmla="*/ 4763 h 978694"/>
              <a:gd name="connsiteX12-25" fmla="*/ 181194 w 938461"/>
              <a:gd name="connsiteY12-26" fmla="*/ 0 h 978694"/>
              <a:gd name="connsiteX13-27" fmla="*/ 262156 w 938461"/>
              <a:gd name="connsiteY13-28" fmla="*/ 2382 h 978694"/>
              <a:gd name="connsiteX14-29" fmla="*/ 269300 w 938461"/>
              <a:gd name="connsiteY14-30" fmla="*/ 4763 h 978694"/>
              <a:gd name="connsiteX15-31" fmla="*/ 276444 w 938461"/>
              <a:gd name="connsiteY15-32" fmla="*/ 9525 h 978694"/>
              <a:gd name="connsiteX16-33" fmla="*/ 290731 w 938461"/>
              <a:gd name="connsiteY16-34" fmla="*/ 23813 h 978694"/>
              <a:gd name="connsiteX17-35" fmla="*/ 295494 w 938461"/>
              <a:gd name="connsiteY17-36" fmla="*/ 30957 h 978694"/>
              <a:gd name="connsiteX18-37" fmla="*/ 305019 w 938461"/>
              <a:gd name="connsiteY18-38" fmla="*/ 52388 h 978694"/>
              <a:gd name="connsiteX19-39" fmla="*/ 312163 w 938461"/>
              <a:gd name="connsiteY19-40" fmla="*/ 66675 h 978694"/>
              <a:gd name="connsiteX20-41" fmla="*/ 316925 w 938461"/>
              <a:gd name="connsiteY20-42" fmla="*/ 80963 h 978694"/>
              <a:gd name="connsiteX21-43" fmla="*/ 326450 w 938461"/>
              <a:gd name="connsiteY21-44" fmla="*/ 95250 h 978694"/>
              <a:gd name="connsiteX22-45" fmla="*/ 331213 w 938461"/>
              <a:gd name="connsiteY22-46" fmla="*/ 109538 h 978694"/>
              <a:gd name="connsiteX23-47" fmla="*/ 335975 w 938461"/>
              <a:gd name="connsiteY23-48" fmla="*/ 126207 h 978694"/>
              <a:gd name="connsiteX24-49" fmla="*/ 335975 w 938461"/>
              <a:gd name="connsiteY24-50" fmla="*/ 209550 h 978694"/>
              <a:gd name="connsiteX25-51" fmla="*/ 340738 w 938461"/>
              <a:gd name="connsiteY25-52" fmla="*/ 271463 h 978694"/>
              <a:gd name="connsiteX26-53" fmla="*/ 338356 w 938461"/>
              <a:gd name="connsiteY26-54" fmla="*/ 304800 h 978694"/>
              <a:gd name="connsiteX27-55" fmla="*/ 340738 w 938461"/>
              <a:gd name="connsiteY27-56" fmla="*/ 326232 h 978694"/>
              <a:gd name="connsiteX28-57" fmla="*/ 357406 w 938461"/>
              <a:gd name="connsiteY28-58" fmla="*/ 323850 h 978694"/>
              <a:gd name="connsiteX29-59" fmla="*/ 371694 w 938461"/>
              <a:gd name="connsiteY29-60" fmla="*/ 319088 h 978694"/>
              <a:gd name="connsiteX30-61" fmla="*/ 378838 w 938461"/>
              <a:gd name="connsiteY30-62" fmla="*/ 314325 h 978694"/>
              <a:gd name="connsiteX31-63" fmla="*/ 438369 w 938461"/>
              <a:gd name="connsiteY31-64" fmla="*/ 311944 h 978694"/>
              <a:gd name="connsiteX32-65" fmla="*/ 445513 w 938461"/>
              <a:gd name="connsiteY32-66" fmla="*/ 309563 h 978694"/>
              <a:gd name="connsiteX33-67" fmla="*/ 455038 w 938461"/>
              <a:gd name="connsiteY33-68" fmla="*/ 288132 h 978694"/>
              <a:gd name="connsiteX34-69" fmla="*/ 469325 w 938461"/>
              <a:gd name="connsiteY34-70" fmla="*/ 283369 h 978694"/>
              <a:gd name="connsiteX35-71" fmla="*/ 481231 w 938461"/>
              <a:gd name="connsiteY35-72" fmla="*/ 273844 h 978694"/>
              <a:gd name="connsiteX36-73" fmla="*/ 493138 w 938461"/>
              <a:gd name="connsiteY36-74" fmla="*/ 259557 h 978694"/>
              <a:gd name="connsiteX37-75" fmla="*/ 507425 w 938461"/>
              <a:gd name="connsiteY37-76" fmla="*/ 252413 h 978694"/>
              <a:gd name="connsiteX38-77" fmla="*/ 524094 w 938461"/>
              <a:gd name="connsiteY38-78" fmla="*/ 245269 h 978694"/>
              <a:gd name="connsiteX39-79" fmla="*/ 531238 w 938461"/>
              <a:gd name="connsiteY39-80" fmla="*/ 240507 h 978694"/>
              <a:gd name="connsiteX40-81" fmla="*/ 538381 w 938461"/>
              <a:gd name="connsiteY40-82" fmla="*/ 238125 h 978694"/>
              <a:gd name="connsiteX41-83" fmla="*/ 540763 w 938461"/>
              <a:gd name="connsiteY41-84" fmla="*/ 230982 h 978694"/>
              <a:gd name="connsiteX42-85" fmla="*/ 586006 w 938461"/>
              <a:gd name="connsiteY42-86" fmla="*/ 228600 h 978694"/>
              <a:gd name="connsiteX43-87" fmla="*/ 614581 w 938461"/>
              <a:gd name="connsiteY43-88" fmla="*/ 226219 h 978694"/>
              <a:gd name="connsiteX44-89" fmla="*/ 633631 w 938461"/>
              <a:gd name="connsiteY44-90" fmla="*/ 221457 h 978694"/>
              <a:gd name="connsiteX45-91" fmla="*/ 638394 w 938461"/>
              <a:gd name="connsiteY45-92" fmla="*/ 207169 h 978694"/>
              <a:gd name="connsiteX46-93" fmla="*/ 643156 w 938461"/>
              <a:gd name="connsiteY46-94" fmla="*/ 178594 h 978694"/>
              <a:gd name="connsiteX47-95" fmla="*/ 647919 w 938461"/>
              <a:gd name="connsiteY47-96" fmla="*/ 171450 h 978694"/>
              <a:gd name="connsiteX48-97" fmla="*/ 655063 w 938461"/>
              <a:gd name="connsiteY48-98" fmla="*/ 169069 h 978694"/>
              <a:gd name="connsiteX49-99" fmla="*/ 662206 w 938461"/>
              <a:gd name="connsiteY49-100" fmla="*/ 161925 h 978694"/>
              <a:gd name="connsiteX50-101" fmla="*/ 676494 w 938461"/>
              <a:gd name="connsiteY50-102" fmla="*/ 157163 h 978694"/>
              <a:gd name="connsiteX51-103" fmla="*/ 678875 w 938461"/>
              <a:gd name="connsiteY51-104" fmla="*/ 150019 h 978694"/>
              <a:gd name="connsiteX52-105" fmla="*/ 686019 w 938461"/>
              <a:gd name="connsiteY52-106" fmla="*/ 147638 h 978694"/>
              <a:gd name="connsiteX53-107" fmla="*/ 693163 w 938461"/>
              <a:gd name="connsiteY53-108" fmla="*/ 142875 h 978694"/>
              <a:gd name="connsiteX54-109" fmla="*/ 719356 w 938461"/>
              <a:gd name="connsiteY54-110" fmla="*/ 138113 h 978694"/>
              <a:gd name="connsiteX55-111" fmla="*/ 757456 w 938461"/>
              <a:gd name="connsiteY55-112" fmla="*/ 140494 h 978694"/>
              <a:gd name="connsiteX56-113" fmla="*/ 762219 w 938461"/>
              <a:gd name="connsiteY56-114" fmla="*/ 147638 h 978694"/>
              <a:gd name="connsiteX57-115" fmla="*/ 764600 w 938461"/>
              <a:gd name="connsiteY57-116" fmla="*/ 157163 h 978694"/>
              <a:gd name="connsiteX58-117" fmla="*/ 766981 w 938461"/>
              <a:gd name="connsiteY58-118" fmla="*/ 164307 h 978694"/>
              <a:gd name="connsiteX59-119" fmla="*/ 764600 w 938461"/>
              <a:gd name="connsiteY59-120" fmla="*/ 204788 h 978694"/>
              <a:gd name="connsiteX60-121" fmla="*/ 762219 w 938461"/>
              <a:gd name="connsiteY60-122" fmla="*/ 211932 h 978694"/>
              <a:gd name="connsiteX61-123" fmla="*/ 750313 w 938461"/>
              <a:gd name="connsiteY61-124" fmla="*/ 216694 h 978694"/>
              <a:gd name="connsiteX62-125" fmla="*/ 752694 w 938461"/>
              <a:gd name="connsiteY62-126" fmla="*/ 233363 h 978694"/>
              <a:gd name="connsiteX63-127" fmla="*/ 771744 w 938461"/>
              <a:gd name="connsiteY63-128" fmla="*/ 247651 h 978694"/>
              <a:gd name="connsiteX64-129" fmla="*/ 776506 w 938461"/>
              <a:gd name="connsiteY64-130" fmla="*/ 304800 h 978694"/>
              <a:gd name="connsiteX65-131" fmla="*/ 783650 w 938461"/>
              <a:gd name="connsiteY65-132" fmla="*/ 326232 h 978694"/>
              <a:gd name="connsiteX66-133" fmla="*/ 788413 w 938461"/>
              <a:gd name="connsiteY66-134" fmla="*/ 340519 h 978694"/>
              <a:gd name="connsiteX67-135" fmla="*/ 793175 w 938461"/>
              <a:gd name="connsiteY67-136" fmla="*/ 347663 h 978694"/>
              <a:gd name="connsiteX68-137" fmla="*/ 814606 w 938461"/>
              <a:gd name="connsiteY68-138" fmla="*/ 357188 h 978694"/>
              <a:gd name="connsiteX69-139" fmla="*/ 821750 w 938461"/>
              <a:gd name="connsiteY69-140" fmla="*/ 359569 h 978694"/>
              <a:gd name="connsiteX70-141" fmla="*/ 836038 w 938461"/>
              <a:gd name="connsiteY70-142" fmla="*/ 369094 h 978694"/>
              <a:gd name="connsiteX71-143" fmla="*/ 843181 w 938461"/>
              <a:gd name="connsiteY71-144" fmla="*/ 376238 h 978694"/>
              <a:gd name="connsiteX72-145" fmla="*/ 857469 w 938461"/>
              <a:gd name="connsiteY72-146" fmla="*/ 381000 h 978694"/>
              <a:gd name="connsiteX73-147" fmla="*/ 864613 w 938461"/>
              <a:gd name="connsiteY73-148" fmla="*/ 383382 h 978694"/>
              <a:gd name="connsiteX74-149" fmla="*/ 878900 w 938461"/>
              <a:gd name="connsiteY74-150" fmla="*/ 390525 h 978694"/>
              <a:gd name="connsiteX75-151" fmla="*/ 886044 w 938461"/>
              <a:gd name="connsiteY75-152" fmla="*/ 395288 h 978694"/>
              <a:gd name="connsiteX76-153" fmla="*/ 900331 w 938461"/>
              <a:gd name="connsiteY76-154" fmla="*/ 400050 h 978694"/>
              <a:gd name="connsiteX77-155" fmla="*/ 905094 w 938461"/>
              <a:gd name="connsiteY77-156" fmla="*/ 407194 h 978694"/>
              <a:gd name="connsiteX78-157" fmla="*/ 919381 w 938461"/>
              <a:gd name="connsiteY78-158" fmla="*/ 416719 h 978694"/>
              <a:gd name="connsiteX79-159" fmla="*/ 928906 w 938461"/>
              <a:gd name="connsiteY79-160" fmla="*/ 426244 h 978694"/>
              <a:gd name="connsiteX80-161" fmla="*/ 933669 w 938461"/>
              <a:gd name="connsiteY80-162" fmla="*/ 433388 h 978694"/>
              <a:gd name="connsiteX81-163" fmla="*/ 938431 w 938461"/>
              <a:gd name="connsiteY81-164" fmla="*/ 450057 h 978694"/>
              <a:gd name="connsiteX82-165" fmla="*/ 931288 w 938461"/>
              <a:gd name="connsiteY82-166" fmla="*/ 504825 h 978694"/>
              <a:gd name="connsiteX83-167" fmla="*/ 928906 w 938461"/>
              <a:gd name="connsiteY83-168" fmla="*/ 511969 h 978694"/>
              <a:gd name="connsiteX84-169" fmla="*/ 924144 w 938461"/>
              <a:gd name="connsiteY84-170" fmla="*/ 519113 h 978694"/>
              <a:gd name="connsiteX85-171" fmla="*/ 917000 w 938461"/>
              <a:gd name="connsiteY85-172" fmla="*/ 545307 h 978694"/>
              <a:gd name="connsiteX86-173" fmla="*/ 912238 w 938461"/>
              <a:gd name="connsiteY86-174" fmla="*/ 552450 h 978694"/>
              <a:gd name="connsiteX87-175" fmla="*/ 909856 w 938461"/>
              <a:gd name="connsiteY87-176" fmla="*/ 559594 h 978694"/>
              <a:gd name="connsiteX88-177" fmla="*/ 895569 w 938461"/>
              <a:gd name="connsiteY88-178" fmla="*/ 564357 h 978694"/>
              <a:gd name="connsiteX89-179" fmla="*/ 888425 w 938461"/>
              <a:gd name="connsiteY89-180" fmla="*/ 566738 h 978694"/>
              <a:gd name="connsiteX90-181" fmla="*/ 883663 w 938461"/>
              <a:gd name="connsiteY90-182" fmla="*/ 573882 h 978694"/>
              <a:gd name="connsiteX91-183" fmla="*/ 881281 w 938461"/>
              <a:gd name="connsiteY91-184" fmla="*/ 581025 h 978694"/>
              <a:gd name="connsiteX92-185" fmla="*/ 859850 w 938461"/>
              <a:gd name="connsiteY92-186" fmla="*/ 588169 h 978694"/>
              <a:gd name="connsiteX93-187" fmla="*/ 845563 w 938461"/>
              <a:gd name="connsiteY93-188" fmla="*/ 592932 h 978694"/>
              <a:gd name="connsiteX94-189" fmla="*/ 838419 w 938461"/>
              <a:gd name="connsiteY94-190" fmla="*/ 595313 h 978694"/>
              <a:gd name="connsiteX95-191" fmla="*/ 797938 w 938461"/>
              <a:gd name="connsiteY95-192" fmla="*/ 590550 h 978694"/>
              <a:gd name="connsiteX96-193" fmla="*/ 783650 w 938461"/>
              <a:gd name="connsiteY96-194" fmla="*/ 583407 h 978694"/>
              <a:gd name="connsiteX97-195" fmla="*/ 755075 w 938461"/>
              <a:gd name="connsiteY97-196" fmla="*/ 576263 h 978694"/>
              <a:gd name="connsiteX98-197" fmla="*/ 747931 w 938461"/>
              <a:gd name="connsiteY98-198" fmla="*/ 573882 h 978694"/>
              <a:gd name="connsiteX99-199" fmla="*/ 693163 w 938461"/>
              <a:gd name="connsiteY99-200" fmla="*/ 576263 h 978694"/>
              <a:gd name="connsiteX100-201" fmla="*/ 681256 w 938461"/>
              <a:gd name="connsiteY100-202" fmla="*/ 578644 h 978694"/>
              <a:gd name="connsiteX101-203" fmla="*/ 676494 w 938461"/>
              <a:gd name="connsiteY101-204" fmla="*/ 592932 h 978694"/>
              <a:gd name="connsiteX102-205" fmla="*/ 678875 w 938461"/>
              <a:gd name="connsiteY102-206" fmla="*/ 621507 h 978694"/>
              <a:gd name="connsiteX103-207" fmla="*/ 686019 w 938461"/>
              <a:gd name="connsiteY103-208" fmla="*/ 645319 h 978694"/>
              <a:gd name="connsiteX104-209" fmla="*/ 697925 w 938461"/>
              <a:gd name="connsiteY104-210" fmla="*/ 681038 h 978694"/>
              <a:gd name="connsiteX105-211" fmla="*/ 705069 w 938461"/>
              <a:gd name="connsiteY105-212" fmla="*/ 700088 h 978694"/>
              <a:gd name="connsiteX106-213" fmla="*/ 714594 w 938461"/>
              <a:gd name="connsiteY106-214" fmla="*/ 721519 h 978694"/>
              <a:gd name="connsiteX107-215" fmla="*/ 712213 w 938461"/>
              <a:gd name="connsiteY107-216" fmla="*/ 771525 h 978694"/>
              <a:gd name="connsiteX108-217" fmla="*/ 707450 w 938461"/>
              <a:gd name="connsiteY108-218" fmla="*/ 852488 h 978694"/>
              <a:gd name="connsiteX109-219" fmla="*/ 702688 w 938461"/>
              <a:gd name="connsiteY109-220" fmla="*/ 866775 h 978694"/>
              <a:gd name="connsiteX110-221" fmla="*/ 700306 w 938461"/>
              <a:gd name="connsiteY110-222" fmla="*/ 873919 h 978694"/>
              <a:gd name="connsiteX111-223" fmla="*/ 695544 w 938461"/>
              <a:gd name="connsiteY111-224" fmla="*/ 881063 h 978694"/>
              <a:gd name="connsiteX112-225" fmla="*/ 671731 w 938461"/>
              <a:gd name="connsiteY112-226" fmla="*/ 878682 h 978694"/>
              <a:gd name="connsiteX113-227" fmla="*/ 664588 w 938461"/>
              <a:gd name="connsiteY113-228" fmla="*/ 876300 h 978694"/>
              <a:gd name="connsiteX114-229" fmla="*/ 595531 w 938461"/>
              <a:gd name="connsiteY114-230" fmla="*/ 878682 h 978694"/>
              <a:gd name="connsiteX115-231" fmla="*/ 588388 w 938461"/>
              <a:gd name="connsiteY115-232" fmla="*/ 881063 h 978694"/>
              <a:gd name="connsiteX116-233" fmla="*/ 574100 w 938461"/>
              <a:gd name="connsiteY116-234" fmla="*/ 873919 h 978694"/>
              <a:gd name="connsiteX117-235" fmla="*/ 566956 w 938461"/>
              <a:gd name="connsiteY117-236" fmla="*/ 871538 h 978694"/>
              <a:gd name="connsiteX118-237" fmla="*/ 566956 w 938461"/>
              <a:gd name="connsiteY118-238" fmla="*/ 938213 h 978694"/>
              <a:gd name="connsiteX119-239" fmla="*/ 557431 w 938461"/>
              <a:gd name="connsiteY119-240" fmla="*/ 947738 h 978694"/>
              <a:gd name="connsiteX120-241" fmla="*/ 547906 w 938461"/>
              <a:gd name="connsiteY120-242" fmla="*/ 962025 h 978694"/>
              <a:gd name="connsiteX121-243" fmla="*/ 545525 w 938461"/>
              <a:gd name="connsiteY121-244" fmla="*/ 969169 h 978694"/>
              <a:gd name="connsiteX122-245" fmla="*/ 528856 w 938461"/>
              <a:gd name="connsiteY122-246" fmla="*/ 976313 h 978694"/>
              <a:gd name="connsiteX123-247" fmla="*/ 521713 w 938461"/>
              <a:gd name="connsiteY123-248" fmla="*/ 978694 h 978694"/>
              <a:gd name="connsiteX124-249" fmla="*/ 488375 w 938461"/>
              <a:gd name="connsiteY124-250" fmla="*/ 976313 h 978694"/>
              <a:gd name="connsiteX125-251" fmla="*/ 440750 w 938461"/>
              <a:gd name="connsiteY125-252" fmla="*/ 973932 h 978694"/>
              <a:gd name="connsiteX126-253" fmla="*/ 433606 w 938461"/>
              <a:gd name="connsiteY126-254" fmla="*/ 966788 h 978694"/>
              <a:gd name="connsiteX127-255" fmla="*/ 419319 w 938461"/>
              <a:gd name="connsiteY127-256" fmla="*/ 957263 h 978694"/>
              <a:gd name="connsiteX128-257" fmla="*/ 412175 w 938461"/>
              <a:gd name="connsiteY128-258" fmla="*/ 952500 h 978694"/>
              <a:gd name="connsiteX129-259" fmla="*/ 397888 w 938461"/>
              <a:gd name="connsiteY129-260" fmla="*/ 947738 h 978694"/>
              <a:gd name="connsiteX130-261" fmla="*/ 390744 w 938461"/>
              <a:gd name="connsiteY130-262" fmla="*/ 945357 h 978694"/>
              <a:gd name="connsiteX131-263" fmla="*/ 343119 w 938461"/>
              <a:gd name="connsiteY131-264" fmla="*/ 947738 h 978694"/>
              <a:gd name="connsiteX132-265" fmla="*/ 321688 w 938461"/>
              <a:gd name="connsiteY132-266" fmla="*/ 940594 h 978694"/>
              <a:gd name="connsiteX133-267" fmla="*/ 314544 w 938461"/>
              <a:gd name="connsiteY133-268" fmla="*/ 933450 h 978694"/>
              <a:gd name="connsiteX134-269" fmla="*/ 307400 w 938461"/>
              <a:gd name="connsiteY134-270" fmla="*/ 928688 h 978694"/>
              <a:gd name="connsiteX135-271" fmla="*/ 300256 w 938461"/>
              <a:gd name="connsiteY135-272" fmla="*/ 921544 h 978694"/>
              <a:gd name="connsiteX136-273" fmla="*/ 295494 w 938461"/>
              <a:gd name="connsiteY136-274" fmla="*/ 914400 h 978694"/>
              <a:gd name="connsiteX137-275" fmla="*/ 288350 w 938461"/>
              <a:gd name="connsiteY137-276" fmla="*/ 912019 h 978694"/>
              <a:gd name="connsiteX138-277" fmla="*/ 283588 w 938461"/>
              <a:gd name="connsiteY138-278" fmla="*/ 904875 h 978694"/>
              <a:gd name="connsiteX139-279" fmla="*/ 278825 w 938461"/>
              <a:gd name="connsiteY139-280" fmla="*/ 890588 h 978694"/>
              <a:gd name="connsiteX140-281" fmla="*/ 274063 w 938461"/>
              <a:gd name="connsiteY140-282" fmla="*/ 883444 h 978694"/>
              <a:gd name="connsiteX141-283" fmla="*/ 262156 w 938461"/>
              <a:gd name="connsiteY141-284" fmla="*/ 866775 h 978694"/>
              <a:gd name="connsiteX142-285" fmla="*/ 247869 w 938461"/>
              <a:gd name="connsiteY142-286" fmla="*/ 857250 h 978694"/>
              <a:gd name="connsiteX143-287" fmla="*/ 233581 w 938461"/>
              <a:gd name="connsiteY143-288" fmla="*/ 847725 h 978694"/>
              <a:gd name="connsiteX144-289" fmla="*/ 216913 w 938461"/>
              <a:gd name="connsiteY144-290" fmla="*/ 838200 h 978694"/>
              <a:gd name="connsiteX145-291" fmla="*/ 200244 w 938461"/>
              <a:gd name="connsiteY145-292" fmla="*/ 831057 h 978694"/>
              <a:gd name="connsiteX146-293" fmla="*/ 176431 w 938461"/>
              <a:gd name="connsiteY146-294" fmla="*/ 802482 h 978694"/>
              <a:gd name="connsiteX147-295" fmla="*/ 169288 w 938461"/>
              <a:gd name="connsiteY147-296" fmla="*/ 797719 h 978694"/>
              <a:gd name="connsiteX148-297" fmla="*/ 162144 w 938461"/>
              <a:gd name="connsiteY148-298" fmla="*/ 790575 h 978694"/>
              <a:gd name="connsiteX149-299" fmla="*/ 147856 w 938461"/>
              <a:gd name="connsiteY149-300" fmla="*/ 781050 h 978694"/>
              <a:gd name="connsiteX150-301" fmla="*/ 143094 w 938461"/>
              <a:gd name="connsiteY150-302" fmla="*/ 773907 h 978694"/>
              <a:gd name="connsiteX151-303" fmla="*/ 128806 w 938461"/>
              <a:gd name="connsiteY151-304" fmla="*/ 762000 h 978694"/>
              <a:gd name="connsiteX152-305" fmla="*/ 119281 w 938461"/>
              <a:gd name="connsiteY152-306" fmla="*/ 747713 h 978694"/>
              <a:gd name="connsiteX153-307" fmla="*/ 114519 w 938461"/>
              <a:gd name="connsiteY153-308" fmla="*/ 740569 h 978694"/>
              <a:gd name="connsiteX154-309" fmla="*/ 107375 w 938461"/>
              <a:gd name="connsiteY154-310" fmla="*/ 735807 h 978694"/>
              <a:gd name="connsiteX155-311" fmla="*/ 93088 w 938461"/>
              <a:gd name="connsiteY155-312" fmla="*/ 721519 h 978694"/>
              <a:gd name="connsiteX156-313" fmla="*/ 78800 w 938461"/>
              <a:gd name="connsiteY156-314" fmla="*/ 711994 h 978694"/>
              <a:gd name="connsiteX157-315" fmla="*/ 71656 w 938461"/>
              <a:gd name="connsiteY157-316" fmla="*/ 707232 h 978694"/>
              <a:gd name="connsiteX158-317" fmla="*/ 64513 w 938461"/>
              <a:gd name="connsiteY158-318" fmla="*/ 702469 h 978694"/>
              <a:gd name="connsiteX159-319" fmla="*/ 50225 w 938461"/>
              <a:gd name="connsiteY159-320" fmla="*/ 697707 h 978694"/>
              <a:gd name="connsiteX160-321" fmla="*/ 35938 w 938461"/>
              <a:gd name="connsiteY160-322" fmla="*/ 685800 h 978694"/>
              <a:gd name="connsiteX161-323" fmla="*/ 26413 w 938461"/>
              <a:gd name="connsiteY161-324" fmla="*/ 671513 h 978694"/>
              <a:gd name="connsiteX162-325" fmla="*/ 21650 w 938461"/>
              <a:gd name="connsiteY162-326" fmla="*/ 645319 h 978694"/>
              <a:gd name="connsiteX163-327" fmla="*/ 19269 w 938461"/>
              <a:gd name="connsiteY163-328" fmla="*/ 635794 h 978694"/>
              <a:gd name="connsiteX164-329" fmla="*/ 12125 w 938461"/>
              <a:gd name="connsiteY164-330" fmla="*/ 631032 h 978694"/>
              <a:gd name="connsiteX165-331" fmla="*/ 9744 w 938461"/>
              <a:gd name="connsiteY165-332" fmla="*/ 607219 h 978694"/>
              <a:gd name="connsiteX166-333" fmla="*/ 4981 w 938461"/>
              <a:gd name="connsiteY166-334" fmla="*/ 590550 h 978694"/>
              <a:gd name="connsiteX167-335" fmla="*/ 2600 w 938461"/>
              <a:gd name="connsiteY167-336" fmla="*/ 581025 h 978694"/>
              <a:gd name="connsiteX168-337" fmla="*/ 219 w 938461"/>
              <a:gd name="connsiteY168-338" fmla="*/ 554832 h 978694"/>
              <a:gd name="connsiteX169-339" fmla="*/ 219 w 938461"/>
              <a:gd name="connsiteY169-340" fmla="*/ 500063 h 978694"/>
              <a:gd name="connsiteX170-341" fmla="*/ 2600 w 938461"/>
              <a:gd name="connsiteY170-342" fmla="*/ 376238 h 978694"/>
              <a:gd name="connsiteX171-343" fmla="*/ 2600 w 938461"/>
              <a:gd name="connsiteY171-344" fmla="*/ 333375 h 978694"/>
              <a:gd name="connsiteX172-345" fmla="*/ 4981 w 938461"/>
              <a:gd name="connsiteY172-346" fmla="*/ 280988 h 978694"/>
              <a:gd name="connsiteX173-347" fmla="*/ 9744 w 938461"/>
              <a:gd name="connsiteY173-348" fmla="*/ 266700 h 978694"/>
              <a:gd name="connsiteX174-349" fmla="*/ 12125 w 938461"/>
              <a:gd name="connsiteY174-350" fmla="*/ 259557 h 978694"/>
              <a:gd name="connsiteX175-351" fmla="*/ 12125 w 938461"/>
              <a:gd name="connsiteY175-352" fmla="*/ 223838 h 978694"/>
              <a:gd name="connsiteX176-353" fmla="*/ 33556 w 938461"/>
              <a:gd name="connsiteY176-354" fmla="*/ 211932 h 978694"/>
              <a:gd name="connsiteX177-355" fmla="*/ 43081 w 938461"/>
              <a:gd name="connsiteY177-356" fmla="*/ 197644 h 978694"/>
              <a:gd name="connsiteX178-357" fmla="*/ 50225 w 938461"/>
              <a:gd name="connsiteY178-358" fmla="*/ 176213 h 978694"/>
              <a:gd name="connsiteX179-359" fmla="*/ 54988 w 938461"/>
              <a:gd name="connsiteY179-360" fmla="*/ 157163 h 978694"/>
              <a:gd name="connsiteX180-361" fmla="*/ 59750 w 938461"/>
              <a:gd name="connsiteY180-362" fmla="*/ 142875 h 978694"/>
              <a:gd name="connsiteX181-363" fmla="*/ 64513 w 938461"/>
              <a:gd name="connsiteY181-364" fmla="*/ 97632 h 978694"/>
              <a:gd name="connsiteX0-365" fmla="*/ 64513 w 938461"/>
              <a:gd name="connsiteY0-366" fmla="*/ 97632 h 978694"/>
              <a:gd name="connsiteX1-367" fmla="*/ 64513 w 938461"/>
              <a:gd name="connsiteY1-368" fmla="*/ 97632 h 978694"/>
              <a:gd name="connsiteX2-369" fmla="*/ 76419 w 938461"/>
              <a:gd name="connsiteY2-370" fmla="*/ 80963 h 978694"/>
              <a:gd name="connsiteX3-371" fmla="*/ 85944 w 938461"/>
              <a:gd name="connsiteY3-372" fmla="*/ 59532 h 978694"/>
              <a:gd name="connsiteX4-373" fmla="*/ 93088 w 938461"/>
              <a:gd name="connsiteY4-374" fmla="*/ 54769 h 978694"/>
              <a:gd name="connsiteX5-375" fmla="*/ 107375 w 938461"/>
              <a:gd name="connsiteY5-376" fmla="*/ 50007 h 978694"/>
              <a:gd name="connsiteX6-377" fmla="*/ 133569 w 938461"/>
              <a:gd name="connsiteY6-378" fmla="*/ 47625 h 978694"/>
              <a:gd name="connsiteX7-379" fmla="*/ 140713 w 938461"/>
              <a:gd name="connsiteY7-380" fmla="*/ 45244 h 978694"/>
              <a:gd name="connsiteX8-381" fmla="*/ 145475 w 938461"/>
              <a:gd name="connsiteY8-382" fmla="*/ 30957 h 978694"/>
              <a:gd name="connsiteX9-383" fmla="*/ 147856 w 938461"/>
              <a:gd name="connsiteY9-384" fmla="*/ 23813 h 978694"/>
              <a:gd name="connsiteX10-385" fmla="*/ 157381 w 938461"/>
              <a:gd name="connsiteY10-386" fmla="*/ 9525 h 978694"/>
              <a:gd name="connsiteX11-387" fmla="*/ 164525 w 938461"/>
              <a:gd name="connsiteY11-388" fmla="*/ 4763 h 978694"/>
              <a:gd name="connsiteX12-389" fmla="*/ 181194 w 938461"/>
              <a:gd name="connsiteY12-390" fmla="*/ 0 h 978694"/>
              <a:gd name="connsiteX13-391" fmla="*/ 262156 w 938461"/>
              <a:gd name="connsiteY13-392" fmla="*/ 2382 h 978694"/>
              <a:gd name="connsiteX14-393" fmla="*/ 269300 w 938461"/>
              <a:gd name="connsiteY14-394" fmla="*/ 4763 h 978694"/>
              <a:gd name="connsiteX15-395" fmla="*/ 276444 w 938461"/>
              <a:gd name="connsiteY15-396" fmla="*/ 9525 h 978694"/>
              <a:gd name="connsiteX16-397" fmla="*/ 290731 w 938461"/>
              <a:gd name="connsiteY16-398" fmla="*/ 23813 h 978694"/>
              <a:gd name="connsiteX17-399" fmla="*/ 295494 w 938461"/>
              <a:gd name="connsiteY17-400" fmla="*/ 30957 h 978694"/>
              <a:gd name="connsiteX18-401" fmla="*/ 305019 w 938461"/>
              <a:gd name="connsiteY18-402" fmla="*/ 52388 h 978694"/>
              <a:gd name="connsiteX19-403" fmla="*/ 312163 w 938461"/>
              <a:gd name="connsiteY19-404" fmla="*/ 66675 h 978694"/>
              <a:gd name="connsiteX20-405" fmla="*/ 316925 w 938461"/>
              <a:gd name="connsiteY20-406" fmla="*/ 80963 h 978694"/>
              <a:gd name="connsiteX21-407" fmla="*/ 326450 w 938461"/>
              <a:gd name="connsiteY21-408" fmla="*/ 95250 h 978694"/>
              <a:gd name="connsiteX22-409" fmla="*/ 331213 w 938461"/>
              <a:gd name="connsiteY22-410" fmla="*/ 109538 h 978694"/>
              <a:gd name="connsiteX23-411" fmla="*/ 335975 w 938461"/>
              <a:gd name="connsiteY23-412" fmla="*/ 126207 h 978694"/>
              <a:gd name="connsiteX24-413" fmla="*/ 335975 w 938461"/>
              <a:gd name="connsiteY24-414" fmla="*/ 209550 h 978694"/>
              <a:gd name="connsiteX25-415" fmla="*/ 340738 w 938461"/>
              <a:gd name="connsiteY25-416" fmla="*/ 271463 h 978694"/>
              <a:gd name="connsiteX26-417" fmla="*/ 338356 w 938461"/>
              <a:gd name="connsiteY26-418" fmla="*/ 304800 h 978694"/>
              <a:gd name="connsiteX27-419" fmla="*/ 340738 w 938461"/>
              <a:gd name="connsiteY27-420" fmla="*/ 326232 h 978694"/>
              <a:gd name="connsiteX28-421" fmla="*/ 357406 w 938461"/>
              <a:gd name="connsiteY28-422" fmla="*/ 323850 h 978694"/>
              <a:gd name="connsiteX29-423" fmla="*/ 371694 w 938461"/>
              <a:gd name="connsiteY29-424" fmla="*/ 319088 h 978694"/>
              <a:gd name="connsiteX30-425" fmla="*/ 378838 w 938461"/>
              <a:gd name="connsiteY30-426" fmla="*/ 314325 h 978694"/>
              <a:gd name="connsiteX31-427" fmla="*/ 438369 w 938461"/>
              <a:gd name="connsiteY31-428" fmla="*/ 311944 h 978694"/>
              <a:gd name="connsiteX32-429" fmla="*/ 445513 w 938461"/>
              <a:gd name="connsiteY32-430" fmla="*/ 309563 h 978694"/>
              <a:gd name="connsiteX33-431" fmla="*/ 455038 w 938461"/>
              <a:gd name="connsiteY33-432" fmla="*/ 288132 h 978694"/>
              <a:gd name="connsiteX34-433" fmla="*/ 469325 w 938461"/>
              <a:gd name="connsiteY34-434" fmla="*/ 283369 h 978694"/>
              <a:gd name="connsiteX35-435" fmla="*/ 481231 w 938461"/>
              <a:gd name="connsiteY35-436" fmla="*/ 273844 h 978694"/>
              <a:gd name="connsiteX36-437" fmla="*/ 493138 w 938461"/>
              <a:gd name="connsiteY36-438" fmla="*/ 259557 h 978694"/>
              <a:gd name="connsiteX37-439" fmla="*/ 507425 w 938461"/>
              <a:gd name="connsiteY37-440" fmla="*/ 252413 h 978694"/>
              <a:gd name="connsiteX38-441" fmla="*/ 524094 w 938461"/>
              <a:gd name="connsiteY38-442" fmla="*/ 245269 h 978694"/>
              <a:gd name="connsiteX39-443" fmla="*/ 531238 w 938461"/>
              <a:gd name="connsiteY39-444" fmla="*/ 240507 h 978694"/>
              <a:gd name="connsiteX40-445" fmla="*/ 538381 w 938461"/>
              <a:gd name="connsiteY40-446" fmla="*/ 238125 h 978694"/>
              <a:gd name="connsiteX41-447" fmla="*/ 540763 w 938461"/>
              <a:gd name="connsiteY41-448" fmla="*/ 216695 h 978694"/>
              <a:gd name="connsiteX42-449" fmla="*/ 586006 w 938461"/>
              <a:gd name="connsiteY42-450" fmla="*/ 228600 h 978694"/>
              <a:gd name="connsiteX43-451" fmla="*/ 614581 w 938461"/>
              <a:gd name="connsiteY43-452" fmla="*/ 226219 h 978694"/>
              <a:gd name="connsiteX44-453" fmla="*/ 633631 w 938461"/>
              <a:gd name="connsiteY44-454" fmla="*/ 221457 h 978694"/>
              <a:gd name="connsiteX45-455" fmla="*/ 638394 w 938461"/>
              <a:gd name="connsiteY45-456" fmla="*/ 207169 h 978694"/>
              <a:gd name="connsiteX46-457" fmla="*/ 643156 w 938461"/>
              <a:gd name="connsiteY46-458" fmla="*/ 178594 h 978694"/>
              <a:gd name="connsiteX47-459" fmla="*/ 647919 w 938461"/>
              <a:gd name="connsiteY47-460" fmla="*/ 171450 h 978694"/>
              <a:gd name="connsiteX48-461" fmla="*/ 655063 w 938461"/>
              <a:gd name="connsiteY48-462" fmla="*/ 169069 h 978694"/>
              <a:gd name="connsiteX49-463" fmla="*/ 662206 w 938461"/>
              <a:gd name="connsiteY49-464" fmla="*/ 161925 h 978694"/>
              <a:gd name="connsiteX50-465" fmla="*/ 676494 w 938461"/>
              <a:gd name="connsiteY50-466" fmla="*/ 157163 h 978694"/>
              <a:gd name="connsiteX51-467" fmla="*/ 678875 w 938461"/>
              <a:gd name="connsiteY51-468" fmla="*/ 150019 h 978694"/>
              <a:gd name="connsiteX52-469" fmla="*/ 686019 w 938461"/>
              <a:gd name="connsiteY52-470" fmla="*/ 147638 h 978694"/>
              <a:gd name="connsiteX53-471" fmla="*/ 693163 w 938461"/>
              <a:gd name="connsiteY53-472" fmla="*/ 142875 h 978694"/>
              <a:gd name="connsiteX54-473" fmla="*/ 719356 w 938461"/>
              <a:gd name="connsiteY54-474" fmla="*/ 138113 h 978694"/>
              <a:gd name="connsiteX55-475" fmla="*/ 757456 w 938461"/>
              <a:gd name="connsiteY55-476" fmla="*/ 140494 h 978694"/>
              <a:gd name="connsiteX56-477" fmla="*/ 762219 w 938461"/>
              <a:gd name="connsiteY56-478" fmla="*/ 147638 h 978694"/>
              <a:gd name="connsiteX57-479" fmla="*/ 764600 w 938461"/>
              <a:gd name="connsiteY57-480" fmla="*/ 157163 h 978694"/>
              <a:gd name="connsiteX58-481" fmla="*/ 766981 w 938461"/>
              <a:gd name="connsiteY58-482" fmla="*/ 164307 h 978694"/>
              <a:gd name="connsiteX59-483" fmla="*/ 764600 w 938461"/>
              <a:gd name="connsiteY59-484" fmla="*/ 204788 h 978694"/>
              <a:gd name="connsiteX60-485" fmla="*/ 762219 w 938461"/>
              <a:gd name="connsiteY60-486" fmla="*/ 211932 h 978694"/>
              <a:gd name="connsiteX61-487" fmla="*/ 750313 w 938461"/>
              <a:gd name="connsiteY61-488" fmla="*/ 216694 h 978694"/>
              <a:gd name="connsiteX62-489" fmla="*/ 752694 w 938461"/>
              <a:gd name="connsiteY62-490" fmla="*/ 233363 h 978694"/>
              <a:gd name="connsiteX63-491" fmla="*/ 771744 w 938461"/>
              <a:gd name="connsiteY63-492" fmla="*/ 247651 h 978694"/>
              <a:gd name="connsiteX64-493" fmla="*/ 776506 w 938461"/>
              <a:gd name="connsiteY64-494" fmla="*/ 304800 h 978694"/>
              <a:gd name="connsiteX65-495" fmla="*/ 783650 w 938461"/>
              <a:gd name="connsiteY65-496" fmla="*/ 326232 h 978694"/>
              <a:gd name="connsiteX66-497" fmla="*/ 788413 w 938461"/>
              <a:gd name="connsiteY66-498" fmla="*/ 340519 h 978694"/>
              <a:gd name="connsiteX67-499" fmla="*/ 793175 w 938461"/>
              <a:gd name="connsiteY67-500" fmla="*/ 347663 h 978694"/>
              <a:gd name="connsiteX68-501" fmla="*/ 814606 w 938461"/>
              <a:gd name="connsiteY68-502" fmla="*/ 357188 h 978694"/>
              <a:gd name="connsiteX69-503" fmla="*/ 821750 w 938461"/>
              <a:gd name="connsiteY69-504" fmla="*/ 359569 h 978694"/>
              <a:gd name="connsiteX70-505" fmla="*/ 836038 w 938461"/>
              <a:gd name="connsiteY70-506" fmla="*/ 369094 h 978694"/>
              <a:gd name="connsiteX71-507" fmla="*/ 843181 w 938461"/>
              <a:gd name="connsiteY71-508" fmla="*/ 376238 h 978694"/>
              <a:gd name="connsiteX72-509" fmla="*/ 857469 w 938461"/>
              <a:gd name="connsiteY72-510" fmla="*/ 381000 h 978694"/>
              <a:gd name="connsiteX73-511" fmla="*/ 864613 w 938461"/>
              <a:gd name="connsiteY73-512" fmla="*/ 383382 h 978694"/>
              <a:gd name="connsiteX74-513" fmla="*/ 878900 w 938461"/>
              <a:gd name="connsiteY74-514" fmla="*/ 390525 h 978694"/>
              <a:gd name="connsiteX75-515" fmla="*/ 886044 w 938461"/>
              <a:gd name="connsiteY75-516" fmla="*/ 395288 h 978694"/>
              <a:gd name="connsiteX76-517" fmla="*/ 900331 w 938461"/>
              <a:gd name="connsiteY76-518" fmla="*/ 400050 h 978694"/>
              <a:gd name="connsiteX77-519" fmla="*/ 905094 w 938461"/>
              <a:gd name="connsiteY77-520" fmla="*/ 407194 h 978694"/>
              <a:gd name="connsiteX78-521" fmla="*/ 919381 w 938461"/>
              <a:gd name="connsiteY78-522" fmla="*/ 416719 h 978694"/>
              <a:gd name="connsiteX79-523" fmla="*/ 928906 w 938461"/>
              <a:gd name="connsiteY79-524" fmla="*/ 426244 h 978694"/>
              <a:gd name="connsiteX80-525" fmla="*/ 933669 w 938461"/>
              <a:gd name="connsiteY80-526" fmla="*/ 433388 h 978694"/>
              <a:gd name="connsiteX81-527" fmla="*/ 938431 w 938461"/>
              <a:gd name="connsiteY81-528" fmla="*/ 450057 h 978694"/>
              <a:gd name="connsiteX82-529" fmla="*/ 931288 w 938461"/>
              <a:gd name="connsiteY82-530" fmla="*/ 504825 h 978694"/>
              <a:gd name="connsiteX83-531" fmla="*/ 928906 w 938461"/>
              <a:gd name="connsiteY83-532" fmla="*/ 511969 h 978694"/>
              <a:gd name="connsiteX84-533" fmla="*/ 924144 w 938461"/>
              <a:gd name="connsiteY84-534" fmla="*/ 519113 h 978694"/>
              <a:gd name="connsiteX85-535" fmla="*/ 917000 w 938461"/>
              <a:gd name="connsiteY85-536" fmla="*/ 545307 h 978694"/>
              <a:gd name="connsiteX86-537" fmla="*/ 912238 w 938461"/>
              <a:gd name="connsiteY86-538" fmla="*/ 552450 h 978694"/>
              <a:gd name="connsiteX87-539" fmla="*/ 909856 w 938461"/>
              <a:gd name="connsiteY87-540" fmla="*/ 559594 h 978694"/>
              <a:gd name="connsiteX88-541" fmla="*/ 895569 w 938461"/>
              <a:gd name="connsiteY88-542" fmla="*/ 564357 h 978694"/>
              <a:gd name="connsiteX89-543" fmla="*/ 888425 w 938461"/>
              <a:gd name="connsiteY89-544" fmla="*/ 566738 h 978694"/>
              <a:gd name="connsiteX90-545" fmla="*/ 883663 w 938461"/>
              <a:gd name="connsiteY90-546" fmla="*/ 573882 h 978694"/>
              <a:gd name="connsiteX91-547" fmla="*/ 881281 w 938461"/>
              <a:gd name="connsiteY91-548" fmla="*/ 581025 h 978694"/>
              <a:gd name="connsiteX92-549" fmla="*/ 859850 w 938461"/>
              <a:gd name="connsiteY92-550" fmla="*/ 588169 h 978694"/>
              <a:gd name="connsiteX93-551" fmla="*/ 845563 w 938461"/>
              <a:gd name="connsiteY93-552" fmla="*/ 592932 h 978694"/>
              <a:gd name="connsiteX94-553" fmla="*/ 838419 w 938461"/>
              <a:gd name="connsiteY94-554" fmla="*/ 595313 h 978694"/>
              <a:gd name="connsiteX95-555" fmla="*/ 797938 w 938461"/>
              <a:gd name="connsiteY95-556" fmla="*/ 590550 h 978694"/>
              <a:gd name="connsiteX96-557" fmla="*/ 783650 w 938461"/>
              <a:gd name="connsiteY96-558" fmla="*/ 583407 h 978694"/>
              <a:gd name="connsiteX97-559" fmla="*/ 755075 w 938461"/>
              <a:gd name="connsiteY97-560" fmla="*/ 576263 h 978694"/>
              <a:gd name="connsiteX98-561" fmla="*/ 747931 w 938461"/>
              <a:gd name="connsiteY98-562" fmla="*/ 573882 h 978694"/>
              <a:gd name="connsiteX99-563" fmla="*/ 693163 w 938461"/>
              <a:gd name="connsiteY99-564" fmla="*/ 576263 h 978694"/>
              <a:gd name="connsiteX100-565" fmla="*/ 681256 w 938461"/>
              <a:gd name="connsiteY100-566" fmla="*/ 578644 h 978694"/>
              <a:gd name="connsiteX101-567" fmla="*/ 676494 w 938461"/>
              <a:gd name="connsiteY101-568" fmla="*/ 592932 h 978694"/>
              <a:gd name="connsiteX102-569" fmla="*/ 678875 w 938461"/>
              <a:gd name="connsiteY102-570" fmla="*/ 621507 h 978694"/>
              <a:gd name="connsiteX103-571" fmla="*/ 686019 w 938461"/>
              <a:gd name="connsiteY103-572" fmla="*/ 645319 h 978694"/>
              <a:gd name="connsiteX104-573" fmla="*/ 697925 w 938461"/>
              <a:gd name="connsiteY104-574" fmla="*/ 681038 h 978694"/>
              <a:gd name="connsiteX105-575" fmla="*/ 705069 w 938461"/>
              <a:gd name="connsiteY105-576" fmla="*/ 700088 h 978694"/>
              <a:gd name="connsiteX106-577" fmla="*/ 714594 w 938461"/>
              <a:gd name="connsiteY106-578" fmla="*/ 721519 h 978694"/>
              <a:gd name="connsiteX107-579" fmla="*/ 712213 w 938461"/>
              <a:gd name="connsiteY107-580" fmla="*/ 771525 h 978694"/>
              <a:gd name="connsiteX108-581" fmla="*/ 707450 w 938461"/>
              <a:gd name="connsiteY108-582" fmla="*/ 852488 h 978694"/>
              <a:gd name="connsiteX109-583" fmla="*/ 702688 w 938461"/>
              <a:gd name="connsiteY109-584" fmla="*/ 866775 h 978694"/>
              <a:gd name="connsiteX110-585" fmla="*/ 700306 w 938461"/>
              <a:gd name="connsiteY110-586" fmla="*/ 873919 h 978694"/>
              <a:gd name="connsiteX111-587" fmla="*/ 695544 w 938461"/>
              <a:gd name="connsiteY111-588" fmla="*/ 881063 h 978694"/>
              <a:gd name="connsiteX112-589" fmla="*/ 671731 w 938461"/>
              <a:gd name="connsiteY112-590" fmla="*/ 878682 h 978694"/>
              <a:gd name="connsiteX113-591" fmla="*/ 664588 w 938461"/>
              <a:gd name="connsiteY113-592" fmla="*/ 876300 h 978694"/>
              <a:gd name="connsiteX114-593" fmla="*/ 595531 w 938461"/>
              <a:gd name="connsiteY114-594" fmla="*/ 878682 h 978694"/>
              <a:gd name="connsiteX115-595" fmla="*/ 588388 w 938461"/>
              <a:gd name="connsiteY115-596" fmla="*/ 881063 h 978694"/>
              <a:gd name="connsiteX116-597" fmla="*/ 574100 w 938461"/>
              <a:gd name="connsiteY116-598" fmla="*/ 873919 h 978694"/>
              <a:gd name="connsiteX117-599" fmla="*/ 566956 w 938461"/>
              <a:gd name="connsiteY117-600" fmla="*/ 871538 h 978694"/>
              <a:gd name="connsiteX118-601" fmla="*/ 566956 w 938461"/>
              <a:gd name="connsiteY118-602" fmla="*/ 938213 h 978694"/>
              <a:gd name="connsiteX119-603" fmla="*/ 557431 w 938461"/>
              <a:gd name="connsiteY119-604" fmla="*/ 947738 h 978694"/>
              <a:gd name="connsiteX120-605" fmla="*/ 547906 w 938461"/>
              <a:gd name="connsiteY120-606" fmla="*/ 962025 h 978694"/>
              <a:gd name="connsiteX121-607" fmla="*/ 545525 w 938461"/>
              <a:gd name="connsiteY121-608" fmla="*/ 969169 h 978694"/>
              <a:gd name="connsiteX122-609" fmla="*/ 528856 w 938461"/>
              <a:gd name="connsiteY122-610" fmla="*/ 976313 h 978694"/>
              <a:gd name="connsiteX123-611" fmla="*/ 521713 w 938461"/>
              <a:gd name="connsiteY123-612" fmla="*/ 978694 h 978694"/>
              <a:gd name="connsiteX124-613" fmla="*/ 488375 w 938461"/>
              <a:gd name="connsiteY124-614" fmla="*/ 976313 h 978694"/>
              <a:gd name="connsiteX125-615" fmla="*/ 440750 w 938461"/>
              <a:gd name="connsiteY125-616" fmla="*/ 973932 h 978694"/>
              <a:gd name="connsiteX126-617" fmla="*/ 433606 w 938461"/>
              <a:gd name="connsiteY126-618" fmla="*/ 966788 h 978694"/>
              <a:gd name="connsiteX127-619" fmla="*/ 419319 w 938461"/>
              <a:gd name="connsiteY127-620" fmla="*/ 957263 h 978694"/>
              <a:gd name="connsiteX128-621" fmla="*/ 412175 w 938461"/>
              <a:gd name="connsiteY128-622" fmla="*/ 952500 h 978694"/>
              <a:gd name="connsiteX129-623" fmla="*/ 397888 w 938461"/>
              <a:gd name="connsiteY129-624" fmla="*/ 947738 h 978694"/>
              <a:gd name="connsiteX130-625" fmla="*/ 390744 w 938461"/>
              <a:gd name="connsiteY130-626" fmla="*/ 945357 h 978694"/>
              <a:gd name="connsiteX131-627" fmla="*/ 343119 w 938461"/>
              <a:gd name="connsiteY131-628" fmla="*/ 947738 h 978694"/>
              <a:gd name="connsiteX132-629" fmla="*/ 321688 w 938461"/>
              <a:gd name="connsiteY132-630" fmla="*/ 940594 h 978694"/>
              <a:gd name="connsiteX133-631" fmla="*/ 314544 w 938461"/>
              <a:gd name="connsiteY133-632" fmla="*/ 933450 h 978694"/>
              <a:gd name="connsiteX134-633" fmla="*/ 307400 w 938461"/>
              <a:gd name="connsiteY134-634" fmla="*/ 928688 h 978694"/>
              <a:gd name="connsiteX135-635" fmla="*/ 300256 w 938461"/>
              <a:gd name="connsiteY135-636" fmla="*/ 921544 h 978694"/>
              <a:gd name="connsiteX136-637" fmla="*/ 295494 w 938461"/>
              <a:gd name="connsiteY136-638" fmla="*/ 914400 h 978694"/>
              <a:gd name="connsiteX137-639" fmla="*/ 288350 w 938461"/>
              <a:gd name="connsiteY137-640" fmla="*/ 912019 h 978694"/>
              <a:gd name="connsiteX138-641" fmla="*/ 283588 w 938461"/>
              <a:gd name="connsiteY138-642" fmla="*/ 904875 h 978694"/>
              <a:gd name="connsiteX139-643" fmla="*/ 278825 w 938461"/>
              <a:gd name="connsiteY139-644" fmla="*/ 890588 h 978694"/>
              <a:gd name="connsiteX140-645" fmla="*/ 274063 w 938461"/>
              <a:gd name="connsiteY140-646" fmla="*/ 883444 h 978694"/>
              <a:gd name="connsiteX141-647" fmla="*/ 262156 w 938461"/>
              <a:gd name="connsiteY141-648" fmla="*/ 866775 h 978694"/>
              <a:gd name="connsiteX142-649" fmla="*/ 247869 w 938461"/>
              <a:gd name="connsiteY142-650" fmla="*/ 857250 h 978694"/>
              <a:gd name="connsiteX143-651" fmla="*/ 233581 w 938461"/>
              <a:gd name="connsiteY143-652" fmla="*/ 847725 h 978694"/>
              <a:gd name="connsiteX144-653" fmla="*/ 216913 w 938461"/>
              <a:gd name="connsiteY144-654" fmla="*/ 838200 h 978694"/>
              <a:gd name="connsiteX145-655" fmla="*/ 200244 w 938461"/>
              <a:gd name="connsiteY145-656" fmla="*/ 831057 h 978694"/>
              <a:gd name="connsiteX146-657" fmla="*/ 176431 w 938461"/>
              <a:gd name="connsiteY146-658" fmla="*/ 802482 h 978694"/>
              <a:gd name="connsiteX147-659" fmla="*/ 169288 w 938461"/>
              <a:gd name="connsiteY147-660" fmla="*/ 797719 h 978694"/>
              <a:gd name="connsiteX148-661" fmla="*/ 162144 w 938461"/>
              <a:gd name="connsiteY148-662" fmla="*/ 790575 h 978694"/>
              <a:gd name="connsiteX149-663" fmla="*/ 147856 w 938461"/>
              <a:gd name="connsiteY149-664" fmla="*/ 781050 h 978694"/>
              <a:gd name="connsiteX150-665" fmla="*/ 143094 w 938461"/>
              <a:gd name="connsiteY150-666" fmla="*/ 773907 h 978694"/>
              <a:gd name="connsiteX151-667" fmla="*/ 128806 w 938461"/>
              <a:gd name="connsiteY151-668" fmla="*/ 762000 h 978694"/>
              <a:gd name="connsiteX152-669" fmla="*/ 119281 w 938461"/>
              <a:gd name="connsiteY152-670" fmla="*/ 747713 h 978694"/>
              <a:gd name="connsiteX153-671" fmla="*/ 114519 w 938461"/>
              <a:gd name="connsiteY153-672" fmla="*/ 740569 h 978694"/>
              <a:gd name="connsiteX154-673" fmla="*/ 107375 w 938461"/>
              <a:gd name="connsiteY154-674" fmla="*/ 735807 h 978694"/>
              <a:gd name="connsiteX155-675" fmla="*/ 93088 w 938461"/>
              <a:gd name="connsiteY155-676" fmla="*/ 721519 h 978694"/>
              <a:gd name="connsiteX156-677" fmla="*/ 78800 w 938461"/>
              <a:gd name="connsiteY156-678" fmla="*/ 711994 h 978694"/>
              <a:gd name="connsiteX157-679" fmla="*/ 71656 w 938461"/>
              <a:gd name="connsiteY157-680" fmla="*/ 707232 h 978694"/>
              <a:gd name="connsiteX158-681" fmla="*/ 64513 w 938461"/>
              <a:gd name="connsiteY158-682" fmla="*/ 702469 h 978694"/>
              <a:gd name="connsiteX159-683" fmla="*/ 50225 w 938461"/>
              <a:gd name="connsiteY159-684" fmla="*/ 697707 h 978694"/>
              <a:gd name="connsiteX160-685" fmla="*/ 35938 w 938461"/>
              <a:gd name="connsiteY160-686" fmla="*/ 685800 h 978694"/>
              <a:gd name="connsiteX161-687" fmla="*/ 26413 w 938461"/>
              <a:gd name="connsiteY161-688" fmla="*/ 671513 h 978694"/>
              <a:gd name="connsiteX162-689" fmla="*/ 21650 w 938461"/>
              <a:gd name="connsiteY162-690" fmla="*/ 645319 h 978694"/>
              <a:gd name="connsiteX163-691" fmla="*/ 19269 w 938461"/>
              <a:gd name="connsiteY163-692" fmla="*/ 635794 h 978694"/>
              <a:gd name="connsiteX164-693" fmla="*/ 12125 w 938461"/>
              <a:gd name="connsiteY164-694" fmla="*/ 631032 h 978694"/>
              <a:gd name="connsiteX165-695" fmla="*/ 9744 w 938461"/>
              <a:gd name="connsiteY165-696" fmla="*/ 607219 h 978694"/>
              <a:gd name="connsiteX166-697" fmla="*/ 4981 w 938461"/>
              <a:gd name="connsiteY166-698" fmla="*/ 590550 h 978694"/>
              <a:gd name="connsiteX167-699" fmla="*/ 2600 w 938461"/>
              <a:gd name="connsiteY167-700" fmla="*/ 581025 h 978694"/>
              <a:gd name="connsiteX168-701" fmla="*/ 219 w 938461"/>
              <a:gd name="connsiteY168-702" fmla="*/ 554832 h 978694"/>
              <a:gd name="connsiteX169-703" fmla="*/ 219 w 938461"/>
              <a:gd name="connsiteY169-704" fmla="*/ 500063 h 978694"/>
              <a:gd name="connsiteX170-705" fmla="*/ 2600 w 938461"/>
              <a:gd name="connsiteY170-706" fmla="*/ 376238 h 978694"/>
              <a:gd name="connsiteX171-707" fmla="*/ 2600 w 938461"/>
              <a:gd name="connsiteY171-708" fmla="*/ 333375 h 978694"/>
              <a:gd name="connsiteX172-709" fmla="*/ 4981 w 938461"/>
              <a:gd name="connsiteY172-710" fmla="*/ 280988 h 978694"/>
              <a:gd name="connsiteX173-711" fmla="*/ 9744 w 938461"/>
              <a:gd name="connsiteY173-712" fmla="*/ 266700 h 978694"/>
              <a:gd name="connsiteX174-713" fmla="*/ 12125 w 938461"/>
              <a:gd name="connsiteY174-714" fmla="*/ 259557 h 978694"/>
              <a:gd name="connsiteX175-715" fmla="*/ 12125 w 938461"/>
              <a:gd name="connsiteY175-716" fmla="*/ 223838 h 978694"/>
              <a:gd name="connsiteX176-717" fmla="*/ 33556 w 938461"/>
              <a:gd name="connsiteY176-718" fmla="*/ 211932 h 978694"/>
              <a:gd name="connsiteX177-719" fmla="*/ 43081 w 938461"/>
              <a:gd name="connsiteY177-720" fmla="*/ 197644 h 978694"/>
              <a:gd name="connsiteX178-721" fmla="*/ 50225 w 938461"/>
              <a:gd name="connsiteY178-722" fmla="*/ 176213 h 978694"/>
              <a:gd name="connsiteX179-723" fmla="*/ 54988 w 938461"/>
              <a:gd name="connsiteY179-724" fmla="*/ 157163 h 978694"/>
              <a:gd name="connsiteX180-725" fmla="*/ 59750 w 938461"/>
              <a:gd name="connsiteY180-726" fmla="*/ 142875 h 978694"/>
              <a:gd name="connsiteX181-727" fmla="*/ 64513 w 938461"/>
              <a:gd name="connsiteY181-728" fmla="*/ 97632 h 978694"/>
              <a:gd name="connsiteX0-729" fmla="*/ 64513 w 938461"/>
              <a:gd name="connsiteY0-730" fmla="*/ 97632 h 978694"/>
              <a:gd name="connsiteX1-731" fmla="*/ 64513 w 938461"/>
              <a:gd name="connsiteY1-732" fmla="*/ 97632 h 978694"/>
              <a:gd name="connsiteX2-733" fmla="*/ 76419 w 938461"/>
              <a:gd name="connsiteY2-734" fmla="*/ 80963 h 978694"/>
              <a:gd name="connsiteX3-735" fmla="*/ 85944 w 938461"/>
              <a:gd name="connsiteY3-736" fmla="*/ 59532 h 978694"/>
              <a:gd name="connsiteX4-737" fmla="*/ 93088 w 938461"/>
              <a:gd name="connsiteY4-738" fmla="*/ 54769 h 978694"/>
              <a:gd name="connsiteX5-739" fmla="*/ 107375 w 938461"/>
              <a:gd name="connsiteY5-740" fmla="*/ 50007 h 978694"/>
              <a:gd name="connsiteX6-741" fmla="*/ 133569 w 938461"/>
              <a:gd name="connsiteY6-742" fmla="*/ 47625 h 978694"/>
              <a:gd name="connsiteX7-743" fmla="*/ 140713 w 938461"/>
              <a:gd name="connsiteY7-744" fmla="*/ 45244 h 978694"/>
              <a:gd name="connsiteX8-745" fmla="*/ 145475 w 938461"/>
              <a:gd name="connsiteY8-746" fmla="*/ 30957 h 978694"/>
              <a:gd name="connsiteX9-747" fmla="*/ 147856 w 938461"/>
              <a:gd name="connsiteY9-748" fmla="*/ 23813 h 978694"/>
              <a:gd name="connsiteX10-749" fmla="*/ 157381 w 938461"/>
              <a:gd name="connsiteY10-750" fmla="*/ 9525 h 978694"/>
              <a:gd name="connsiteX11-751" fmla="*/ 164525 w 938461"/>
              <a:gd name="connsiteY11-752" fmla="*/ 4763 h 978694"/>
              <a:gd name="connsiteX12-753" fmla="*/ 181194 w 938461"/>
              <a:gd name="connsiteY12-754" fmla="*/ 0 h 978694"/>
              <a:gd name="connsiteX13-755" fmla="*/ 262156 w 938461"/>
              <a:gd name="connsiteY13-756" fmla="*/ 2382 h 978694"/>
              <a:gd name="connsiteX14-757" fmla="*/ 269300 w 938461"/>
              <a:gd name="connsiteY14-758" fmla="*/ 4763 h 978694"/>
              <a:gd name="connsiteX15-759" fmla="*/ 276444 w 938461"/>
              <a:gd name="connsiteY15-760" fmla="*/ 9525 h 978694"/>
              <a:gd name="connsiteX16-761" fmla="*/ 290731 w 938461"/>
              <a:gd name="connsiteY16-762" fmla="*/ 23813 h 978694"/>
              <a:gd name="connsiteX17-763" fmla="*/ 295494 w 938461"/>
              <a:gd name="connsiteY17-764" fmla="*/ 30957 h 978694"/>
              <a:gd name="connsiteX18-765" fmla="*/ 305019 w 938461"/>
              <a:gd name="connsiteY18-766" fmla="*/ 52388 h 978694"/>
              <a:gd name="connsiteX19-767" fmla="*/ 312163 w 938461"/>
              <a:gd name="connsiteY19-768" fmla="*/ 66675 h 978694"/>
              <a:gd name="connsiteX20-769" fmla="*/ 316925 w 938461"/>
              <a:gd name="connsiteY20-770" fmla="*/ 80963 h 978694"/>
              <a:gd name="connsiteX21-771" fmla="*/ 326450 w 938461"/>
              <a:gd name="connsiteY21-772" fmla="*/ 95250 h 978694"/>
              <a:gd name="connsiteX22-773" fmla="*/ 331213 w 938461"/>
              <a:gd name="connsiteY22-774" fmla="*/ 109538 h 978694"/>
              <a:gd name="connsiteX23-775" fmla="*/ 335975 w 938461"/>
              <a:gd name="connsiteY23-776" fmla="*/ 126207 h 978694"/>
              <a:gd name="connsiteX24-777" fmla="*/ 335975 w 938461"/>
              <a:gd name="connsiteY24-778" fmla="*/ 209550 h 978694"/>
              <a:gd name="connsiteX25-779" fmla="*/ 340738 w 938461"/>
              <a:gd name="connsiteY25-780" fmla="*/ 271463 h 978694"/>
              <a:gd name="connsiteX26-781" fmla="*/ 338356 w 938461"/>
              <a:gd name="connsiteY26-782" fmla="*/ 304800 h 978694"/>
              <a:gd name="connsiteX27-783" fmla="*/ 340738 w 938461"/>
              <a:gd name="connsiteY27-784" fmla="*/ 326232 h 978694"/>
              <a:gd name="connsiteX28-785" fmla="*/ 357406 w 938461"/>
              <a:gd name="connsiteY28-786" fmla="*/ 323850 h 978694"/>
              <a:gd name="connsiteX29-787" fmla="*/ 371694 w 938461"/>
              <a:gd name="connsiteY29-788" fmla="*/ 319088 h 978694"/>
              <a:gd name="connsiteX30-789" fmla="*/ 378838 w 938461"/>
              <a:gd name="connsiteY30-790" fmla="*/ 314325 h 978694"/>
              <a:gd name="connsiteX31-791" fmla="*/ 438369 w 938461"/>
              <a:gd name="connsiteY31-792" fmla="*/ 311944 h 978694"/>
              <a:gd name="connsiteX32-793" fmla="*/ 445513 w 938461"/>
              <a:gd name="connsiteY32-794" fmla="*/ 309563 h 978694"/>
              <a:gd name="connsiteX33-795" fmla="*/ 455038 w 938461"/>
              <a:gd name="connsiteY33-796" fmla="*/ 288132 h 978694"/>
              <a:gd name="connsiteX34-797" fmla="*/ 469325 w 938461"/>
              <a:gd name="connsiteY34-798" fmla="*/ 283369 h 978694"/>
              <a:gd name="connsiteX35-799" fmla="*/ 481231 w 938461"/>
              <a:gd name="connsiteY35-800" fmla="*/ 273844 h 978694"/>
              <a:gd name="connsiteX36-801" fmla="*/ 493138 w 938461"/>
              <a:gd name="connsiteY36-802" fmla="*/ 259557 h 978694"/>
              <a:gd name="connsiteX37-803" fmla="*/ 507425 w 938461"/>
              <a:gd name="connsiteY37-804" fmla="*/ 252413 h 978694"/>
              <a:gd name="connsiteX38-805" fmla="*/ 524094 w 938461"/>
              <a:gd name="connsiteY38-806" fmla="*/ 245269 h 978694"/>
              <a:gd name="connsiteX39-807" fmla="*/ 531238 w 938461"/>
              <a:gd name="connsiteY39-808" fmla="*/ 240507 h 978694"/>
              <a:gd name="connsiteX40-809" fmla="*/ 538381 w 938461"/>
              <a:gd name="connsiteY40-810" fmla="*/ 238125 h 978694"/>
              <a:gd name="connsiteX41-811" fmla="*/ 540763 w 938461"/>
              <a:gd name="connsiteY41-812" fmla="*/ 216695 h 978694"/>
              <a:gd name="connsiteX42-813" fmla="*/ 588387 w 938461"/>
              <a:gd name="connsiteY42-814" fmla="*/ 216694 h 978694"/>
              <a:gd name="connsiteX43-815" fmla="*/ 614581 w 938461"/>
              <a:gd name="connsiteY43-816" fmla="*/ 226219 h 978694"/>
              <a:gd name="connsiteX44-817" fmla="*/ 633631 w 938461"/>
              <a:gd name="connsiteY44-818" fmla="*/ 221457 h 978694"/>
              <a:gd name="connsiteX45-819" fmla="*/ 638394 w 938461"/>
              <a:gd name="connsiteY45-820" fmla="*/ 207169 h 978694"/>
              <a:gd name="connsiteX46-821" fmla="*/ 643156 w 938461"/>
              <a:gd name="connsiteY46-822" fmla="*/ 178594 h 978694"/>
              <a:gd name="connsiteX47-823" fmla="*/ 647919 w 938461"/>
              <a:gd name="connsiteY47-824" fmla="*/ 171450 h 978694"/>
              <a:gd name="connsiteX48-825" fmla="*/ 655063 w 938461"/>
              <a:gd name="connsiteY48-826" fmla="*/ 169069 h 978694"/>
              <a:gd name="connsiteX49-827" fmla="*/ 662206 w 938461"/>
              <a:gd name="connsiteY49-828" fmla="*/ 161925 h 978694"/>
              <a:gd name="connsiteX50-829" fmla="*/ 676494 w 938461"/>
              <a:gd name="connsiteY50-830" fmla="*/ 157163 h 978694"/>
              <a:gd name="connsiteX51-831" fmla="*/ 678875 w 938461"/>
              <a:gd name="connsiteY51-832" fmla="*/ 150019 h 978694"/>
              <a:gd name="connsiteX52-833" fmla="*/ 686019 w 938461"/>
              <a:gd name="connsiteY52-834" fmla="*/ 147638 h 978694"/>
              <a:gd name="connsiteX53-835" fmla="*/ 693163 w 938461"/>
              <a:gd name="connsiteY53-836" fmla="*/ 142875 h 978694"/>
              <a:gd name="connsiteX54-837" fmla="*/ 719356 w 938461"/>
              <a:gd name="connsiteY54-838" fmla="*/ 138113 h 978694"/>
              <a:gd name="connsiteX55-839" fmla="*/ 757456 w 938461"/>
              <a:gd name="connsiteY55-840" fmla="*/ 140494 h 978694"/>
              <a:gd name="connsiteX56-841" fmla="*/ 762219 w 938461"/>
              <a:gd name="connsiteY56-842" fmla="*/ 147638 h 978694"/>
              <a:gd name="connsiteX57-843" fmla="*/ 764600 w 938461"/>
              <a:gd name="connsiteY57-844" fmla="*/ 157163 h 978694"/>
              <a:gd name="connsiteX58-845" fmla="*/ 766981 w 938461"/>
              <a:gd name="connsiteY58-846" fmla="*/ 164307 h 978694"/>
              <a:gd name="connsiteX59-847" fmla="*/ 764600 w 938461"/>
              <a:gd name="connsiteY59-848" fmla="*/ 204788 h 978694"/>
              <a:gd name="connsiteX60-849" fmla="*/ 762219 w 938461"/>
              <a:gd name="connsiteY60-850" fmla="*/ 211932 h 978694"/>
              <a:gd name="connsiteX61-851" fmla="*/ 750313 w 938461"/>
              <a:gd name="connsiteY61-852" fmla="*/ 216694 h 978694"/>
              <a:gd name="connsiteX62-853" fmla="*/ 752694 w 938461"/>
              <a:gd name="connsiteY62-854" fmla="*/ 233363 h 978694"/>
              <a:gd name="connsiteX63-855" fmla="*/ 771744 w 938461"/>
              <a:gd name="connsiteY63-856" fmla="*/ 247651 h 978694"/>
              <a:gd name="connsiteX64-857" fmla="*/ 776506 w 938461"/>
              <a:gd name="connsiteY64-858" fmla="*/ 304800 h 978694"/>
              <a:gd name="connsiteX65-859" fmla="*/ 783650 w 938461"/>
              <a:gd name="connsiteY65-860" fmla="*/ 326232 h 978694"/>
              <a:gd name="connsiteX66-861" fmla="*/ 788413 w 938461"/>
              <a:gd name="connsiteY66-862" fmla="*/ 340519 h 978694"/>
              <a:gd name="connsiteX67-863" fmla="*/ 793175 w 938461"/>
              <a:gd name="connsiteY67-864" fmla="*/ 347663 h 978694"/>
              <a:gd name="connsiteX68-865" fmla="*/ 814606 w 938461"/>
              <a:gd name="connsiteY68-866" fmla="*/ 357188 h 978694"/>
              <a:gd name="connsiteX69-867" fmla="*/ 821750 w 938461"/>
              <a:gd name="connsiteY69-868" fmla="*/ 359569 h 978694"/>
              <a:gd name="connsiteX70-869" fmla="*/ 836038 w 938461"/>
              <a:gd name="connsiteY70-870" fmla="*/ 369094 h 978694"/>
              <a:gd name="connsiteX71-871" fmla="*/ 843181 w 938461"/>
              <a:gd name="connsiteY71-872" fmla="*/ 376238 h 978694"/>
              <a:gd name="connsiteX72-873" fmla="*/ 857469 w 938461"/>
              <a:gd name="connsiteY72-874" fmla="*/ 381000 h 978694"/>
              <a:gd name="connsiteX73-875" fmla="*/ 864613 w 938461"/>
              <a:gd name="connsiteY73-876" fmla="*/ 383382 h 978694"/>
              <a:gd name="connsiteX74-877" fmla="*/ 878900 w 938461"/>
              <a:gd name="connsiteY74-878" fmla="*/ 390525 h 978694"/>
              <a:gd name="connsiteX75-879" fmla="*/ 886044 w 938461"/>
              <a:gd name="connsiteY75-880" fmla="*/ 395288 h 978694"/>
              <a:gd name="connsiteX76-881" fmla="*/ 900331 w 938461"/>
              <a:gd name="connsiteY76-882" fmla="*/ 400050 h 978694"/>
              <a:gd name="connsiteX77-883" fmla="*/ 905094 w 938461"/>
              <a:gd name="connsiteY77-884" fmla="*/ 407194 h 978694"/>
              <a:gd name="connsiteX78-885" fmla="*/ 919381 w 938461"/>
              <a:gd name="connsiteY78-886" fmla="*/ 416719 h 978694"/>
              <a:gd name="connsiteX79-887" fmla="*/ 928906 w 938461"/>
              <a:gd name="connsiteY79-888" fmla="*/ 426244 h 978694"/>
              <a:gd name="connsiteX80-889" fmla="*/ 933669 w 938461"/>
              <a:gd name="connsiteY80-890" fmla="*/ 433388 h 978694"/>
              <a:gd name="connsiteX81-891" fmla="*/ 938431 w 938461"/>
              <a:gd name="connsiteY81-892" fmla="*/ 450057 h 978694"/>
              <a:gd name="connsiteX82-893" fmla="*/ 931288 w 938461"/>
              <a:gd name="connsiteY82-894" fmla="*/ 504825 h 978694"/>
              <a:gd name="connsiteX83-895" fmla="*/ 928906 w 938461"/>
              <a:gd name="connsiteY83-896" fmla="*/ 511969 h 978694"/>
              <a:gd name="connsiteX84-897" fmla="*/ 924144 w 938461"/>
              <a:gd name="connsiteY84-898" fmla="*/ 519113 h 978694"/>
              <a:gd name="connsiteX85-899" fmla="*/ 917000 w 938461"/>
              <a:gd name="connsiteY85-900" fmla="*/ 545307 h 978694"/>
              <a:gd name="connsiteX86-901" fmla="*/ 912238 w 938461"/>
              <a:gd name="connsiteY86-902" fmla="*/ 552450 h 978694"/>
              <a:gd name="connsiteX87-903" fmla="*/ 909856 w 938461"/>
              <a:gd name="connsiteY87-904" fmla="*/ 559594 h 978694"/>
              <a:gd name="connsiteX88-905" fmla="*/ 895569 w 938461"/>
              <a:gd name="connsiteY88-906" fmla="*/ 564357 h 978694"/>
              <a:gd name="connsiteX89-907" fmla="*/ 888425 w 938461"/>
              <a:gd name="connsiteY89-908" fmla="*/ 566738 h 978694"/>
              <a:gd name="connsiteX90-909" fmla="*/ 883663 w 938461"/>
              <a:gd name="connsiteY90-910" fmla="*/ 573882 h 978694"/>
              <a:gd name="connsiteX91-911" fmla="*/ 881281 w 938461"/>
              <a:gd name="connsiteY91-912" fmla="*/ 581025 h 978694"/>
              <a:gd name="connsiteX92-913" fmla="*/ 859850 w 938461"/>
              <a:gd name="connsiteY92-914" fmla="*/ 588169 h 978694"/>
              <a:gd name="connsiteX93-915" fmla="*/ 845563 w 938461"/>
              <a:gd name="connsiteY93-916" fmla="*/ 592932 h 978694"/>
              <a:gd name="connsiteX94-917" fmla="*/ 838419 w 938461"/>
              <a:gd name="connsiteY94-918" fmla="*/ 595313 h 978694"/>
              <a:gd name="connsiteX95-919" fmla="*/ 797938 w 938461"/>
              <a:gd name="connsiteY95-920" fmla="*/ 590550 h 978694"/>
              <a:gd name="connsiteX96-921" fmla="*/ 783650 w 938461"/>
              <a:gd name="connsiteY96-922" fmla="*/ 583407 h 978694"/>
              <a:gd name="connsiteX97-923" fmla="*/ 755075 w 938461"/>
              <a:gd name="connsiteY97-924" fmla="*/ 576263 h 978694"/>
              <a:gd name="connsiteX98-925" fmla="*/ 747931 w 938461"/>
              <a:gd name="connsiteY98-926" fmla="*/ 573882 h 978694"/>
              <a:gd name="connsiteX99-927" fmla="*/ 693163 w 938461"/>
              <a:gd name="connsiteY99-928" fmla="*/ 576263 h 978694"/>
              <a:gd name="connsiteX100-929" fmla="*/ 681256 w 938461"/>
              <a:gd name="connsiteY100-930" fmla="*/ 578644 h 978694"/>
              <a:gd name="connsiteX101-931" fmla="*/ 676494 w 938461"/>
              <a:gd name="connsiteY101-932" fmla="*/ 592932 h 978694"/>
              <a:gd name="connsiteX102-933" fmla="*/ 678875 w 938461"/>
              <a:gd name="connsiteY102-934" fmla="*/ 621507 h 978694"/>
              <a:gd name="connsiteX103-935" fmla="*/ 686019 w 938461"/>
              <a:gd name="connsiteY103-936" fmla="*/ 645319 h 978694"/>
              <a:gd name="connsiteX104-937" fmla="*/ 697925 w 938461"/>
              <a:gd name="connsiteY104-938" fmla="*/ 681038 h 978694"/>
              <a:gd name="connsiteX105-939" fmla="*/ 705069 w 938461"/>
              <a:gd name="connsiteY105-940" fmla="*/ 700088 h 978694"/>
              <a:gd name="connsiteX106-941" fmla="*/ 714594 w 938461"/>
              <a:gd name="connsiteY106-942" fmla="*/ 721519 h 978694"/>
              <a:gd name="connsiteX107-943" fmla="*/ 712213 w 938461"/>
              <a:gd name="connsiteY107-944" fmla="*/ 771525 h 978694"/>
              <a:gd name="connsiteX108-945" fmla="*/ 707450 w 938461"/>
              <a:gd name="connsiteY108-946" fmla="*/ 852488 h 978694"/>
              <a:gd name="connsiteX109-947" fmla="*/ 702688 w 938461"/>
              <a:gd name="connsiteY109-948" fmla="*/ 866775 h 978694"/>
              <a:gd name="connsiteX110-949" fmla="*/ 700306 w 938461"/>
              <a:gd name="connsiteY110-950" fmla="*/ 873919 h 978694"/>
              <a:gd name="connsiteX111-951" fmla="*/ 695544 w 938461"/>
              <a:gd name="connsiteY111-952" fmla="*/ 881063 h 978694"/>
              <a:gd name="connsiteX112-953" fmla="*/ 671731 w 938461"/>
              <a:gd name="connsiteY112-954" fmla="*/ 878682 h 978694"/>
              <a:gd name="connsiteX113-955" fmla="*/ 664588 w 938461"/>
              <a:gd name="connsiteY113-956" fmla="*/ 876300 h 978694"/>
              <a:gd name="connsiteX114-957" fmla="*/ 595531 w 938461"/>
              <a:gd name="connsiteY114-958" fmla="*/ 878682 h 978694"/>
              <a:gd name="connsiteX115-959" fmla="*/ 588388 w 938461"/>
              <a:gd name="connsiteY115-960" fmla="*/ 881063 h 978694"/>
              <a:gd name="connsiteX116-961" fmla="*/ 574100 w 938461"/>
              <a:gd name="connsiteY116-962" fmla="*/ 873919 h 978694"/>
              <a:gd name="connsiteX117-963" fmla="*/ 566956 w 938461"/>
              <a:gd name="connsiteY117-964" fmla="*/ 871538 h 978694"/>
              <a:gd name="connsiteX118-965" fmla="*/ 566956 w 938461"/>
              <a:gd name="connsiteY118-966" fmla="*/ 938213 h 978694"/>
              <a:gd name="connsiteX119-967" fmla="*/ 557431 w 938461"/>
              <a:gd name="connsiteY119-968" fmla="*/ 947738 h 978694"/>
              <a:gd name="connsiteX120-969" fmla="*/ 547906 w 938461"/>
              <a:gd name="connsiteY120-970" fmla="*/ 962025 h 978694"/>
              <a:gd name="connsiteX121-971" fmla="*/ 545525 w 938461"/>
              <a:gd name="connsiteY121-972" fmla="*/ 969169 h 978694"/>
              <a:gd name="connsiteX122-973" fmla="*/ 528856 w 938461"/>
              <a:gd name="connsiteY122-974" fmla="*/ 976313 h 978694"/>
              <a:gd name="connsiteX123-975" fmla="*/ 521713 w 938461"/>
              <a:gd name="connsiteY123-976" fmla="*/ 978694 h 978694"/>
              <a:gd name="connsiteX124-977" fmla="*/ 488375 w 938461"/>
              <a:gd name="connsiteY124-978" fmla="*/ 976313 h 978694"/>
              <a:gd name="connsiteX125-979" fmla="*/ 440750 w 938461"/>
              <a:gd name="connsiteY125-980" fmla="*/ 973932 h 978694"/>
              <a:gd name="connsiteX126-981" fmla="*/ 433606 w 938461"/>
              <a:gd name="connsiteY126-982" fmla="*/ 966788 h 978694"/>
              <a:gd name="connsiteX127-983" fmla="*/ 419319 w 938461"/>
              <a:gd name="connsiteY127-984" fmla="*/ 957263 h 978694"/>
              <a:gd name="connsiteX128-985" fmla="*/ 412175 w 938461"/>
              <a:gd name="connsiteY128-986" fmla="*/ 952500 h 978694"/>
              <a:gd name="connsiteX129-987" fmla="*/ 397888 w 938461"/>
              <a:gd name="connsiteY129-988" fmla="*/ 947738 h 978694"/>
              <a:gd name="connsiteX130-989" fmla="*/ 390744 w 938461"/>
              <a:gd name="connsiteY130-990" fmla="*/ 945357 h 978694"/>
              <a:gd name="connsiteX131-991" fmla="*/ 343119 w 938461"/>
              <a:gd name="connsiteY131-992" fmla="*/ 947738 h 978694"/>
              <a:gd name="connsiteX132-993" fmla="*/ 321688 w 938461"/>
              <a:gd name="connsiteY132-994" fmla="*/ 940594 h 978694"/>
              <a:gd name="connsiteX133-995" fmla="*/ 314544 w 938461"/>
              <a:gd name="connsiteY133-996" fmla="*/ 933450 h 978694"/>
              <a:gd name="connsiteX134-997" fmla="*/ 307400 w 938461"/>
              <a:gd name="connsiteY134-998" fmla="*/ 928688 h 978694"/>
              <a:gd name="connsiteX135-999" fmla="*/ 300256 w 938461"/>
              <a:gd name="connsiteY135-1000" fmla="*/ 921544 h 978694"/>
              <a:gd name="connsiteX136-1001" fmla="*/ 295494 w 938461"/>
              <a:gd name="connsiteY136-1002" fmla="*/ 914400 h 978694"/>
              <a:gd name="connsiteX137-1003" fmla="*/ 288350 w 938461"/>
              <a:gd name="connsiteY137-1004" fmla="*/ 912019 h 978694"/>
              <a:gd name="connsiteX138-1005" fmla="*/ 283588 w 938461"/>
              <a:gd name="connsiteY138-1006" fmla="*/ 904875 h 978694"/>
              <a:gd name="connsiteX139-1007" fmla="*/ 278825 w 938461"/>
              <a:gd name="connsiteY139-1008" fmla="*/ 890588 h 978694"/>
              <a:gd name="connsiteX140-1009" fmla="*/ 274063 w 938461"/>
              <a:gd name="connsiteY140-1010" fmla="*/ 883444 h 978694"/>
              <a:gd name="connsiteX141-1011" fmla="*/ 262156 w 938461"/>
              <a:gd name="connsiteY141-1012" fmla="*/ 866775 h 978694"/>
              <a:gd name="connsiteX142-1013" fmla="*/ 247869 w 938461"/>
              <a:gd name="connsiteY142-1014" fmla="*/ 857250 h 978694"/>
              <a:gd name="connsiteX143-1015" fmla="*/ 233581 w 938461"/>
              <a:gd name="connsiteY143-1016" fmla="*/ 847725 h 978694"/>
              <a:gd name="connsiteX144-1017" fmla="*/ 216913 w 938461"/>
              <a:gd name="connsiteY144-1018" fmla="*/ 838200 h 978694"/>
              <a:gd name="connsiteX145-1019" fmla="*/ 200244 w 938461"/>
              <a:gd name="connsiteY145-1020" fmla="*/ 831057 h 978694"/>
              <a:gd name="connsiteX146-1021" fmla="*/ 176431 w 938461"/>
              <a:gd name="connsiteY146-1022" fmla="*/ 802482 h 978694"/>
              <a:gd name="connsiteX147-1023" fmla="*/ 169288 w 938461"/>
              <a:gd name="connsiteY147-1024" fmla="*/ 797719 h 978694"/>
              <a:gd name="connsiteX148-1025" fmla="*/ 162144 w 938461"/>
              <a:gd name="connsiteY148-1026" fmla="*/ 790575 h 978694"/>
              <a:gd name="connsiteX149-1027" fmla="*/ 147856 w 938461"/>
              <a:gd name="connsiteY149-1028" fmla="*/ 781050 h 978694"/>
              <a:gd name="connsiteX150-1029" fmla="*/ 143094 w 938461"/>
              <a:gd name="connsiteY150-1030" fmla="*/ 773907 h 978694"/>
              <a:gd name="connsiteX151-1031" fmla="*/ 128806 w 938461"/>
              <a:gd name="connsiteY151-1032" fmla="*/ 762000 h 978694"/>
              <a:gd name="connsiteX152-1033" fmla="*/ 119281 w 938461"/>
              <a:gd name="connsiteY152-1034" fmla="*/ 747713 h 978694"/>
              <a:gd name="connsiteX153-1035" fmla="*/ 114519 w 938461"/>
              <a:gd name="connsiteY153-1036" fmla="*/ 740569 h 978694"/>
              <a:gd name="connsiteX154-1037" fmla="*/ 107375 w 938461"/>
              <a:gd name="connsiteY154-1038" fmla="*/ 735807 h 978694"/>
              <a:gd name="connsiteX155-1039" fmla="*/ 93088 w 938461"/>
              <a:gd name="connsiteY155-1040" fmla="*/ 721519 h 978694"/>
              <a:gd name="connsiteX156-1041" fmla="*/ 78800 w 938461"/>
              <a:gd name="connsiteY156-1042" fmla="*/ 711994 h 978694"/>
              <a:gd name="connsiteX157-1043" fmla="*/ 71656 w 938461"/>
              <a:gd name="connsiteY157-1044" fmla="*/ 707232 h 978694"/>
              <a:gd name="connsiteX158-1045" fmla="*/ 64513 w 938461"/>
              <a:gd name="connsiteY158-1046" fmla="*/ 702469 h 978694"/>
              <a:gd name="connsiteX159-1047" fmla="*/ 50225 w 938461"/>
              <a:gd name="connsiteY159-1048" fmla="*/ 697707 h 978694"/>
              <a:gd name="connsiteX160-1049" fmla="*/ 35938 w 938461"/>
              <a:gd name="connsiteY160-1050" fmla="*/ 685800 h 978694"/>
              <a:gd name="connsiteX161-1051" fmla="*/ 26413 w 938461"/>
              <a:gd name="connsiteY161-1052" fmla="*/ 671513 h 978694"/>
              <a:gd name="connsiteX162-1053" fmla="*/ 21650 w 938461"/>
              <a:gd name="connsiteY162-1054" fmla="*/ 645319 h 978694"/>
              <a:gd name="connsiteX163-1055" fmla="*/ 19269 w 938461"/>
              <a:gd name="connsiteY163-1056" fmla="*/ 635794 h 978694"/>
              <a:gd name="connsiteX164-1057" fmla="*/ 12125 w 938461"/>
              <a:gd name="connsiteY164-1058" fmla="*/ 631032 h 978694"/>
              <a:gd name="connsiteX165-1059" fmla="*/ 9744 w 938461"/>
              <a:gd name="connsiteY165-1060" fmla="*/ 607219 h 978694"/>
              <a:gd name="connsiteX166-1061" fmla="*/ 4981 w 938461"/>
              <a:gd name="connsiteY166-1062" fmla="*/ 590550 h 978694"/>
              <a:gd name="connsiteX167-1063" fmla="*/ 2600 w 938461"/>
              <a:gd name="connsiteY167-1064" fmla="*/ 581025 h 978694"/>
              <a:gd name="connsiteX168-1065" fmla="*/ 219 w 938461"/>
              <a:gd name="connsiteY168-1066" fmla="*/ 554832 h 978694"/>
              <a:gd name="connsiteX169-1067" fmla="*/ 219 w 938461"/>
              <a:gd name="connsiteY169-1068" fmla="*/ 500063 h 978694"/>
              <a:gd name="connsiteX170-1069" fmla="*/ 2600 w 938461"/>
              <a:gd name="connsiteY170-1070" fmla="*/ 376238 h 978694"/>
              <a:gd name="connsiteX171-1071" fmla="*/ 2600 w 938461"/>
              <a:gd name="connsiteY171-1072" fmla="*/ 333375 h 978694"/>
              <a:gd name="connsiteX172-1073" fmla="*/ 4981 w 938461"/>
              <a:gd name="connsiteY172-1074" fmla="*/ 280988 h 978694"/>
              <a:gd name="connsiteX173-1075" fmla="*/ 9744 w 938461"/>
              <a:gd name="connsiteY173-1076" fmla="*/ 266700 h 978694"/>
              <a:gd name="connsiteX174-1077" fmla="*/ 12125 w 938461"/>
              <a:gd name="connsiteY174-1078" fmla="*/ 259557 h 978694"/>
              <a:gd name="connsiteX175-1079" fmla="*/ 12125 w 938461"/>
              <a:gd name="connsiteY175-1080" fmla="*/ 223838 h 978694"/>
              <a:gd name="connsiteX176-1081" fmla="*/ 33556 w 938461"/>
              <a:gd name="connsiteY176-1082" fmla="*/ 211932 h 978694"/>
              <a:gd name="connsiteX177-1083" fmla="*/ 43081 w 938461"/>
              <a:gd name="connsiteY177-1084" fmla="*/ 197644 h 978694"/>
              <a:gd name="connsiteX178-1085" fmla="*/ 50225 w 938461"/>
              <a:gd name="connsiteY178-1086" fmla="*/ 176213 h 978694"/>
              <a:gd name="connsiteX179-1087" fmla="*/ 54988 w 938461"/>
              <a:gd name="connsiteY179-1088" fmla="*/ 157163 h 978694"/>
              <a:gd name="connsiteX180-1089" fmla="*/ 59750 w 938461"/>
              <a:gd name="connsiteY180-1090" fmla="*/ 142875 h 978694"/>
              <a:gd name="connsiteX181-1091" fmla="*/ 64513 w 938461"/>
              <a:gd name="connsiteY181-1092" fmla="*/ 97632 h 978694"/>
              <a:gd name="connsiteX0-1093" fmla="*/ 64513 w 938461"/>
              <a:gd name="connsiteY0-1094" fmla="*/ 97632 h 978694"/>
              <a:gd name="connsiteX1-1095" fmla="*/ 64513 w 938461"/>
              <a:gd name="connsiteY1-1096" fmla="*/ 97632 h 978694"/>
              <a:gd name="connsiteX2-1097" fmla="*/ 76419 w 938461"/>
              <a:gd name="connsiteY2-1098" fmla="*/ 80963 h 978694"/>
              <a:gd name="connsiteX3-1099" fmla="*/ 85944 w 938461"/>
              <a:gd name="connsiteY3-1100" fmla="*/ 59532 h 978694"/>
              <a:gd name="connsiteX4-1101" fmla="*/ 93088 w 938461"/>
              <a:gd name="connsiteY4-1102" fmla="*/ 54769 h 978694"/>
              <a:gd name="connsiteX5-1103" fmla="*/ 107375 w 938461"/>
              <a:gd name="connsiteY5-1104" fmla="*/ 50007 h 978694"/>
              <a:gd name="connsiteX6-1105" fmla="*/ 133569 w 938461"/>
              <a:gd name="connsiteY6-1106" fmla="*/ 47625 h 978694"/>
              <a:gd name="connsiteX7-1107" fmla="*/ 140713 w 938461"/>
              <a:gd name="connsiteY7-1108" fmla="*/ 45244 h 978694"/>
              <a:gd name="connsiteX8-1109" fmla="*/ 145475 w 938461"/>
              <a:gd name="connsiteY8-1110" fmla="*/ 30957 h 978694"/>
              <a:gd name="connsiteX9-1111" fmla="*/ 147856 w 938461"/>
              <a:gd name="connsiteY9-1112" fmla="*/ 23813 h 978694"/>
              <a:gd name="connsiteX10-1113" fmla="*/ 157381 w 938461"/>
              <a:gd name="connsiteY10-1114" fmla="*/ 9525 h 978694"/>
              <a:gd name="connsiteX11-1115" fmla="*/ 164525 w 938461"/>
              <a:gd name="connsiteY11-1116" fmla="*/ 4763 h 978694"/>
              <a:gd name="connsiteX12-1117" fmla="*/ 181194 w 938461"/>
              <a:gd name="connsiteY12-1118" fmla="*/ 0 h 978694"/>
              <a:gd name="connsiteX13-1119" fmla="*/ 262156 w 938461"/>
              <a:gd name="connsiteY13-1120" fmla="*/ 2382 h 978694"/>
              <a:gd name="connsiteX14-1121" fmla="*/ 269300 w 938461"/>
              <a:gd name="connsiteY14-1122" fmla="*/ 4763 h 978694"/>
              <a:gd name="connsiteX15-1123" fmla="*/ 276444 w 938461"/>
              <a:gd name="connsiteY15-1124" fmla="*/ 9525 h 978694"/>
              <a:gd name="connsiteX16-1125" fmla="*/ 290731 w 938461"/>
              <a:gd name="connsiteY16-1126" fmla="*/ 23813 h 978694"/>
              <a:gd name="connsiteX17-1127" fmla="*/ 295494 w 938461"/>
              <a:gd name="connsiteY17-1128" fmla="*/ 30957 h 978694"/>
              <a:gd name="connsiteX18-1129" fmla="*/ 305019 w 938461"/>
              <a:gd name="connsiteY18-1130" fmla="*/ 52388 h 978694"/>
              <a:gd name="connsiteX19-1131" fmla="*/ 312163 w 938461"/>
              <a:gd name="connsiteY19-1132" fmla="*/ 66675 h 978694"/>
              <a:gd name="connsiteX20-1133" fmla="*/ 316925 w 938461"/>
              <a:gd name="connsiteY20-1134" fmla="*/ 80963 h 978694"/>
              <a:gd name="connsiteX21-1135" fmla="*/ 326450 w 938461"/>
              <a:gd name="connsiteY21-1136" fmla="*/ 95250 h 978694"/>
              <a:gd name="connsiteX22-1137" fmla="*/ 331213 w 938461"/>
              <a:gd name="connsiteY22-1138" fmla="*/ 109538 h 978694"/>
              <a:gd name="connsiteX23-1139" fmla="*/ 335975 w 938461"/>
              <a:gd name="connsiteY23-1140" fmla="*/ 126207 h 978694"/>
              <a:gd name="connsiteX24-1141" fmla="*/ 335975 w 938461"/>
              <a:gd name="connsiteY24-1142" fmla="*/ 209550 h 978694"/>
              <a:gd name="connsiteX25-1143" fmla="*/ 340738 w 938461"/>
              <a:gd name="connsiteY25-1144" fmla="*/ 271463 h 978694"/>
              <a:gd name="connsiteX26-1145" fmla="*/ 338356 w 938461"/>
              <a:gd name="connsiteY26-1146" fmla="*/ 304800 h 978694"/>
              <a:gd name="connsiteX27-1147" fmla="*/ 340738 w 938461"/>
              <a:gd name="connsiteY27-1148" fmla="*/ 326232 h 978694"/>
              <a:gd name="connsiteX28-1149" fmla="*/ 357406 w 938461"/>
              <a:gd name="connsiteY28-1150" fmla="*/ 323850 h 978694"/>
              <a:gd name="connsiteX29-1151" fmla="*/ 371694 w 938461"/>
              <a:gd name="connsiteY29-1152" fmla="*/ 319088 h 978694"/>
              <a:gd name="connsiteX30-1153" fmla="*/ 378838 w 938461"/>
              <a:gd name="connsiteY30-1154" fmla="*/ 314325 h 978694"/>
              <a:gd name="connsiteX31-1155" fmla="*/ 438369 w 938461"/>
              <a:gd name="connsiteY31-1156" fmla="*/ 311944 h 978694"/>
              <a:gd name="connsiteX32-1157" fmla="*/ 445513 w 938461"/>
              <a:gd name="connsiteY32-1158" fmla="*/ 309563 h 978694"/>
              <a:gd name="connsiteX33-1159" fmla="*/ 455038 w 938461"/>
              <a:gd name="connsiteY33-1160" fmla="*/ 288132 h 978694"/>
              <a:gd name="connsiteX34-1161" fmla="*/ 469325 w 938461"/>
              <a:gd name="connsiteY34-1162" fmla="*/ 283369 h 978694"/>
              <a:gd name="connsiteX35-1163" fmla="*/ 481231 w 938461"/>
              <a:gd name="connsiteY35-1164" fmla="*/ 273844 h 978694"/>
              <a:gd name="connsiteX36-1165" fmla="*/ 493138 w 938461"/>
              <a:gd name="connsiteY36-1166" fmla="*/ 259557 h 978694"/>
              <a:gd name="connsiteX37-1167" fmla="*/ 507425 w 938461"/>
              <a:gd name="connsiteY37-1168" fmla="*/ 252413 h 978694"/>
              <a:gd name="connsiteX38-1169" fmla="*/ 524094 w 938461"/>
              <a:gd name="connsiteY38-1170" fmla="*/ 245269 h 978694"/>
              <a:gd name="connsiteX39-1171" fmla="*/ 531238 w 938461"/>
              <a:gd name="connsiteY39-1172" fmla="*/ 240507 h 978694"/>
              <a:gd name="connsiteX40-1173" fmla="*/ 538381 w 938461"/>
              <a:gd name="connsiteY40-1174" fmla="*/ 238125 h 978694"/>
              <a:gd name="connsiteX41-1175" fmla="*/ 540763 w 938461"/>
              <a:gd name="connsiteY41-1176" fmla="*/ 216695 h 978694"/>
              <a:gd name="connsiteX42-1177" fmla="*/ 588387 w 938461"/>
              <a:gd name="connsiteY42-1178" fmla="*/ 216694 h 978694"/>
              <a:gd name="connsiteX43-1179" fmla="*/ 614581 w 938461"/>
              <a:gd name="connsiteY43-1180" fmla="*/ 226219 h 978694"/>
              <a:gd name="connsiteX44-1181" fmla="*/ 633631 w 938461"/>
              <a:gd name="connsiteY44-1182" fmla="*/ 221457 h 978694"/>
              <a:gd name="connsiteX45-1183" fmla="*/ 638394 w 938461"/>
              <a:gd name="connsiteY45-1184" fmla="*/ 207169 h 978694"/>
              <a:gd name="connsiteX46-1185" fmla="*/ 643156 w 938461"/>
              <a:gd name="connsiteY46-1186" fmla="*/ 166688 h 978694"/>
              <a:gd name="connsiteX47-1187" fmla="*/ 647919 w 938461"/>
              <a:gd name="connsiteY47-1188" fmla="*/ 171450 h 978694"/>
              <a:gd name="connsiteX48-1189" fmla="*/ 655063 w 938461"/>
              <a:gd name="connsiteY48-1190" fmla="*/ 169069 h 978694"/>
              <a:gd name="connsiteX49-1191" fmla="*/ 662206 w 938461"/>
              <a:gd name="connsiteY49-1192" fmla="*/ 161925 h 978694"/>
              <a:gd name="connsiteX50-1193" fmla="*/ 676494 w 938461"/>
              <a:gd name="connsiteY50-1194" fmla="*/ 157163 h 978694"/>
              <a:gd name="connsiteX51-1195" fmla="*/ 678875 w 938461"/>
              <a:gd name="connsiteY51-1196" fmla="*/ 150019 h 978694"/>
              <a:gd name="connsiteX52-1197" fmla="*/ 686019 w 938461"/>
              <a:gd name="connsiteY52-1198" fmla="*/ 147638 h 978694"/>
              <a:gd name="connsiteX53-1199" fmla="*/ 693163 w 938461"/>
              <a:gd name="connsiteY53-1200" fmla="*/ 142875 h 978694"/>
              <a:gd name="connsiteX54-1201" fmla="*/ 719356 w 938461"/>
              <a:gd name="connsiteY54-1202" fmla="*/ 138113 h 978694"/>
              <a:gd name="connsiteX55-1203" fmla="*/ 757456 w 938461"/>
              <a:gd name="connsiteY55-1204" fmla="*/ 140494 h 978694"/>
              <a:gd name="connsiteX56-1205" fmla="*/ 762219 w 938461"/>
              <a:gd name="connsiteY56-1206" fmla="*/ 147638 h 978694"/>
              <a:gd name="connsiteX57-1207" fmla="*/ 764600 w 938461"/>
              <a:gd name="connsiteY57-1208" fmla="*/ 157163 h 978694"/>
              <a:gd name="connsiteX58-1209" fmla="*/ 766981 w 938461"/>
              <a:gd name="connsiteY58-1210" fmla="*/ 164307 h 978694"/>
              <a:gd name="connsiteX59-1211" fmla="*/ 764600 w 938461"/>
              <a:gd name="connsiteY59-1212" fmla="*/ 204788 h 978694"/>
              <a:gd name="connsiteX60-1213" fmla="*/ 762219 w 938461"/>
              <a:gd name="connsiteY60-1214" fmla="*/ 211932 h 978694"/>
              <a:gd name="connsiteX61-1215" fmla="*/ 750313 w 938461"/>
              <a:gd name="connsiteY61-1216" fmla="*/ 216694 h 978694"/>
              <a:gd name="connsiteX62-1217" fmla="*/ 752694 w 938461"/>
              <a:gd name="connsiteY62-1218" fmla="*/ 233363 h 978694"/>
              <a:gd name="connsiteX63-1219" fmla="*/ 771744 w 938461"/>
              <a:gd name="connsiteY63-1220" fmla="*/ 247651 h 978694"/>
              <a:gd name="connsiteX64-1221" fmla="*/ 776506 w 938461"/>
              <a:gd name="connsiteY64-1222" fmla="*/ 304800 h 978694"/>
              <a:gd name="connsiteX65-1223" fmla="*/ 783650 w 938461"/>
              <a:gd name="connsiteY65-1224" fmla="*/ 326232 h 978694"/>
              <a:gd name="connsiteX66-1225" fmla="*/ 788413 w 938461"/>
              <a:gd name="connsiteY66-1226" fmla="*/ 340519 h 978694"/>
              <a:gd name="connsiteX67-1227" fmla="*/ 793175 w 938461"/>
              <a:gd name="connsiteY67-1228" fmla="*/ 347663 h 978694"/>
              <a:gd name="connsiteX68-1229" fmla="*/ 814606 w 938461"/>
              <a:gd name="connsiteY68-1230" fmla="*/ 357188 h 978694"/>
              <a:gd name="connsiteX69-1231" fmla="*/ 821750 w 938461"/>
              <a:gd name="connsiteY69-1232" fmla="*/ 359569 h 978694"/>
              <a:gd name="connsiteX70-1233" fmla="*/ 836038 w 938461"/>
              <a:gd name="connsiteY70-1234" fmla="*/ 369094 h 978694"/>
              <a:gd name="connsiteX71-1235" fmla="*/ 843181 w 938461"/>
              <a:gd name="connsiteY71-1236" fmla="*/ 376238 h 978694"/>
              <a:gd name="connsiteX72-1237" fmla="*/ 857469 w 938461"/>
              <a:gd name="connsiteY72-1238" fmla="*/ 381000 h 978694"/>
              <a:gd name="connsiteX73-1239" fmla="*/ 864613 w 938461"/>
              <a:gd name="connsiteY73-1240" fmla="*/ 383382 h 978694"/>
              <a:gd name="connsiteX74-1241" fmla="*/ 878900 w 938461"/>
              <a:gd name="connsiteY74-1242" fmla="*/ 390525 h 978694"/>
              <a:gd name="connsiteX75-1243" fmla="*/ 886044 w 938461"/>
              <a:gd name="connsiteY75-1244" fmla="*/ 395288 h 978694"/>
              <a:gd name="connsiteX76-1245" fmla="*/ 900331 w 938461"/>
              <a:gd name="connsiteY76-1246" fmla="*/ 400050 h 978694"/>
              <a:gd name="connsiteX77-1247" fmla="*/ 905094 w 938461"/>
              <a:gd name="connsiteY77-1248" fmla="*/ 407194 h 978694"/>
              <a:gd name="connsiteX78-1249" fmla="*/ 919381 w 938461"/>
              <a:gd name="connsiteY78-1250" fmla="*/ 416719 h 978694"/>
              <a:gd name="connsiteX79-1251" fmla="*/ 928906 w 938461"/>
              <a:gd name="connsiteY79-1252" fmla="*/ 426244 h 978694"/>
              <a:gd name="connsiteX80-1253" fmla="*/ 933669 w 938461"/>
              <a:gd name="connsiteY80-1254" fmla="*/ 433388 h 978694"/>
              <a:gd name="connsiteX81-1255" fmla="*/ 938431 w 938461"/>
              <a:gd name="connsiteY81-1256" fmla="*/ 450057 h 978694"/>
              <a:gd name="connsiteX82-1257" fmla="*/ 931288 w 938461"/>
              <a:gd name="connsiteY82-1258" fmla="*/ 504825 h 978694"/>
              <a:gd name="connsiteX83-1259" fmla="*/ 928906 w 938461"/>
              <a:gd name="connsiteY83-1260" fmla="*/ 511969 h 978694"/>
              <a:gd name="connsiteX84-1261" fmla="*/ 924144 w 938461"/>
              <a:gd name="connsiteY84-1262" fmla="*/ 519113 h 978694"/>
              <a:gd name="connsiteX85-1263" fmla="*/ 917000 w 938461"/>
              <a:gd name="connsiteY85-1264" fmla="*/ 545307 h 978694"/>
              <a:gd name="connsiteX86-1265" fmla="*/ 912238 w 938461"/>
              <a:gd name="connsiteY86-1266" fmla="*/ 552450 h 978694"/>
              <a:gd name="connsiteX87-1267" fmla="*/ 909856 w 938461"/>
              <a:gd name="connsiteY87-1268" fmla="*/ 559594 h 978694"/>
              <a:gd name="connsiteX88-1269" fmla="*/ 895569 w 938461"/>
              <a:gd name="connsiteY88-1270" fmla="*/ 564357 h 978694"/>
              <a:gd name="connsiteX89-1271" fmla="*/ 888425 w 938461"/>
              <a:gd name="connsiteY89-1272" fmla="*/ 566738 h 978694"/>
              <a:gd name="connsiteX90-1273" fmla="*/ 883663 w 938461"/>
              <a:gd name="connsiteY90-1274" fmla="*/ 573882 h 978694"/>
              <a:gd name="connsiteX91-1275" fmla="*/ 881281 w 938461"/>
              <a:gd name="connsiteY91-1276" fmla="*/ 581025 h 978694"/>
              <a:gd name="connsiteX92-1277" fmla="*/ 859850 w 938461"/>
              <a:gd name="connsiteY92-1278" fmla="*/ 588169 h 978694"/>
              <a:gd name="connsiteX93-1279" fmla="*/ 845563 w 938461"/>
              <a:gd name="connsiteY93-1280" fmla="*/ 592932 h 978694"/>
              <a:gd name="connsiteX94-1281" fmla="*/ 838419 w 938461"/>
              <a:gd name="connsiteY94-1282" fmla="*/ 595313 h 978694"/>
              <a:gd name="connsiteX95-1283" fmla="*/ 797938 w 938461"/>
              <a:gd name="connsiteY95-1284" fmla="*/ 590550 h 978694"/>
              <a:gd name="connsiteX96-1285" fmla="*/ 783650 w 938461"/>
              <a:gd name="connsiteY96-1286" fmla="*/ 583407 h 978694"/>
              <a:gd name="connsiteX97-1287" fmla="*/ 755075 w 938461"/>
              <a:gd name="connsiteY97-1288" fmla="*/ 576263 h 978694"/>
              <a:gd name="connsiteX98-1289" fmla="*/ 747931 w 938461"/>
              <a:gd name="connsiteY98-1290" fmla="*/ 573882 h 978694"/>
              <a:gd name="connsiteX99-1291" fmla="*/ 693163 w 938461"/>
              <a:gd name="connsiteY99-1292" fmla="*/ 576263 h 978694"/>
              <a:gd name="connsiteX100-1293" fmla="*/ 681256 w 938461"/>
              <a:gd name="connsiteY100-1294" fmla="*/ 578644 h 978694"/>
              <a:gd name="connsiteX101-1295" fmla="*/ 676494 w 938461"/>
              <a:gd name="connsiteY101-1296" fmla="*/ 592932 h 978694"/>
              <a:gd name="connsiteX102-1297" fmla="*/ 678875 w 938461"/>
              <a:gd name="connsiteY102-1298" fmla="*/ 621507 h 978694"/>
              <a:gd name="connsiteX103-1299" fmla="*/ 686019 w 938461"/>
              <a:gd name="connsiteY103-1300" fmla="*/ 645319 h 978694"/>
              <a:gd name="connsiteX104-1301" fmla="*/ 697925 w 938461"/>
              <a:gd name="connsiteY104-1302" fmla="*/ 681038 h 978694"/>
              <a:gd name="connsiteX105-1303" fmla="*/ 705069 w 938461"/>
              <a:gd name="connsiteY105-1304" fmla="*/ 700088 h 978694"/>
              <a:gd name="connsiteX106-1305" fmla="*/ 714594 w 938461"/>
              <a:gd name="connsiteY106-1306" fmla="*/ 721519 h 978694"/>
              <a:gd name="connsiteX107-1307" fmla="*/ 712213 w 938461"/>
              <a:gd name="connsiteY107-1308" fmla="*/ 771525 h 978694"/>
              <a:gd name="connsiteX108-1309" fmla="*/ 707450 w 938461"/>
              <a:gd name="connsiteY108-1310" fmla="*/ 852488 h 978694"/>
              <a:gd name="connsiteX109-1311" fmla="*/ 702688 w 938461"/>
              <a:gd name="connsiteY109-1312" fmla="*/ 866775 h 978694"/>
              <a:gd name="connsiteX110-1313" fmla="*/ 700306 w 938461"/>
              <a:gd name="connsiteY110-1314" fmla="*/ 873919 h 978694"/>
              <a:gd name="connsiteX111-1315" fmla="*/ 695544 w 938461"/>
              <a:gd name="connsiteY111-1316" fmla="*/ 881063 h 978694"/>
              <a:gd name="connsiteX112-1317" fmla="*/ 671731 w 938461"/>
              <a:gd name="connsiteY112-1318" fmla="*/ 878682 h 978694"/>
              <a:gd name="connsiteX113-1319" fmla="*/ 664588 w 938461"/>
              <a:gd name="connsiteY113-1320" fmla="*/ 876300 h 978694"/>
              <a:gd name="connsiteX114-1321" fmla="*/ 595531 w 938461"/>
              <a:gd name="connsiteY114-1322" fmla="*/ 878682 h 978694"/>
              <a:gd name="connsiteX115-1323" fmla="*/ 588388 w 938461"/>
              <a:gd name="connsiteY115-1324" fmla="*/ 881063 h 978694"/>
              <a:gd name="connsiteX116-1325" fmla="*/ 574100 w 938461"/>
              <a:gd name="connsiteY116-1326" fmla="*/ 873919 h 978694"/>
              <a:gd name="connsiteX117-1327" fmla="*/ 566956 w 938461"/>
              <a:gd name="connsiteY117-1328" fmla="*/ 871538 h 978694"/>
              <a:gd name="connsiteX118-1329" fmla="*/ 566956 w 938461"/>
              <a:gd name="connsiteY118-1330" fmla="*/ 938213 h 978694"/>
              <a:gd name="connsiteX119-1331" fmla="*/ 557431 w 938461"/>
              <a:gd name="connsiteY119-1332" fmla="*/ 947738 h 978694"/>
              <a:gd name="connsiteX120-1333" fmla="*/ 547906 w 938461"/>
              <a:gd name="connsiteY120-1334" fmla="*/ 962025 h 978694"/>
              <a:gd name="connsiteX121-1335" fmla="*/ 545525 w 938461"/>
              <a:gd name="connsiteY121-1336" fmla="*/ 969169 h 978694"/>
              <a:gd name="connsiteX122-1337" fmla="*/ 528856 w 938461"/>
              <a:gd name="connsiteY122-1338" fmla="*/ 976313 h 978694"/>
              <a:gd name="connsiteX123-1339" fmla="*/ 521713 w 938461"/>
              <a:gd name="connsiteY123-1340" fmla="*/ 978694 h 978694"/>
              <a:gd name="connsiteX124-1341" fmla="*/ 488375 w 938461"/>
              <a:gd name="connsiteY124-1342" fmla="*/ 976313 h 978694"/>
              <a:gd name="connsiteX125-1343" fmla="*/ 440750 w 938461"/>
              <a:gd name="connsiteY125-1344" fmla="*/ 973932 h 978694"/>
              <a:gd name="connsiteX126-1345" fmla="*/ 433606 w 938461"/>
              <a:gd name="connsiteY126-1346" fmla="*/ 966788 h 978694"/>
              <a:gd name="connsiteX127-1347" fmla="*/ 419319 w 938461"/>
              <a:gd name="connsiteY127-1348" fmla="*/ 957263 h 978694"/>
              <a:gd name="connsiteX128-1349" fmla="*/ 412175 w 938461"/>
              <a:gd name="connsiteY128-1350" fmla="*/ 952500 h 978694"/>
              <a:gd name="connsiteX129-1351" fmla="*/ 397888 w 938461"/>
              <a:gd name="connsiteY129-1352" fmla="*/ 947738 h 978694"/>
              <a:gd name="connsiteX130-1353" fmla="*/ 390744 w 938461"/>
              <a:gd name="connsiteY130-1354" fmla="*/ 945357 h 978694"/>
              <a:gd name="connsiteX131-1355" fmla="*/ 343119 w 938461"/>
              <a:gd name="connsiteY131-1356" fmla="*/ 947738 h 978694"/>
              <a:gd name="connsiteX132-1357" fmla="*/ 321688 w 938461"/>
              <a:gd name="connsiteY132-1358" fmla="*/ 940594 h 978694"/>
              <a:gd name="connsiteX133-1359" fmla="*/ 314544 w 938461"/>
              <a:gd name="connsiteY133-1360" fmla="*/ 933450 h 978694"/>
              <a:gd name="connsiteX134-1361" fmla="*/ 307400 w 938461"/>
              <a:gd name="connsiteY134-1362" fmla="*/ 928688 h 978694"/>
              <a:gd name="connsiteX135-1363" fmla="*/ 300256 w 938461"/>
              <a:gd name="connsiteY135-1364" fmla="*/ 921544 h 978694"/>
              <a:gd name="connsiteX136-1365" fmla="*/ 295494 w 938461"/>
              <a:gd name="connsiteY136-1366" fmla="*/ 914400 h 978694"/>
              <a:gd name="connsiteX137-1367" fmla="*/ 288350 w 938461"/>
              <a:gd name="connsiteY137-1368" fmla="*/ 912019 h 978694"/>
              <a:gd name="connsiteX138-1369" fmla="*/ 283588 w 938461"/>
              <a:gd name="connsiteY138-1370" fmla="*/ 904875 h 978694"/>
              <a:gd name="connsiteX139-1371" fmla="*/ 278825 w 938461"/>
              <a:gd name="connsiteY139-1372" fmla="*/ 890588 h 978694"/>
              <a:gd name="connsiteX140-1373" fmla="*/ 274063 w 938461"/>
              <a:gd name="connsiteY140-1374" fmla="*/ 883444 h 978694"/>
              <a:gd name="connsiteX141-1375" fmla="*/ 262156 w 938461"/>
              <a:gd name="connsiteY141-1376" fmla="*/ 866775 h 978694"/>
              <a:gd name="connsiteX142-1377" fmla="*/ 247869 w 938461"/>
              <a:gd name="connsiteY142-1378" fmla="*/ 857250 h 978694"/>
              <a:gd name="connsiteX143-1379" fmla="*/ 233581 w 938461"/>
              <a:gd name="connsiteY143-1380" fmla="*/ 847725 h 978694"/>
              <a:gd name="connsiteX144-1381" fmla="*/ 216913 w 938461"/>
              <a:gd name="connsiteY144-1382" fmla="*/ 838200 h 978694"/>
              <a:gd name="connsiteX145-1383" fmla="*/ 200244 w 938461"/>
              <a:gd name="connsiteY145-1384" fmla="*/ 831057 h 978694"/>
              <a:gd name="connsiteX146-1385" fmla="*/ 176431 w 938461"/>
              <a:gd name="connsiteY146-1386" fmla="*/ 802482 h 978694"/>
              <a:gd name="connsiteX147-1387" fmla="*/ 169288 w 938461"/>
              <a:gd name="connsiteY147-1388" fmla="*/ 797719 h 978694"/>
              <a:gd name="connsiteX148-1389" fmla="*/ 162144 w 938461"/>
              <a:gd name="connsiteY148-1390" fmla="*/ 790575 h 978694"/>
              <a:gd name="connsiteX149-1391" fmla="*/ 147856 w 938461"/>
              <a:gd name="connsiteY149-1392" fmla="*/ 781050 h 978694"/>
              <a:gd name="connsiteX150-1393" fmla="*/ 143094 w 938461"/>
              <a:gd name="connsiteY150-1394" fmla="*/ 773907 h 978694"/>
              <a:gd name="connsiteX151-1395" fmla="*/ 128806 w 938461"/>
              <a:gd name="connsiteY151-1396" fmla="*/ 762000 h 978694"/>
              <a:gd name="connsiteX152-1397" fmla="*/ 119281 w 938461"/>
              <a:gd name="connsiteY152-1398" fmla="*/ 747713 h 978694"/>
              <a:gd name="connsiteX153-1399" fmla="*/ 114519 w 938461"/>
              <a:gd name="connsiteY153-1400" fmla="*/ 740569 h 978694"/>
              <a:gd name="connsiteX154-1401" fmla="*/ 107375 w 938461"/>
              <a:gd name="connsiteY154-1402" fmla="*/ 735807 h 978694"/>
              <a:gd name="connsiteX155-1403" fmla="*/ 93088 w 938461"/>
              <a:gd name="connsiteY155-1404" fmla="*/ 721519 h 978694"/>
              <a:gd name="connsiteX156-1405" fmla="*/ 78800 w 938461"/>
              <a:gd name="connsiteY156-1406" fmla="*/ 711994 h 978694"/>
              <a:gd name="connsiteX157-1407" fmla="*/ 71656 w 938461"/>
              <a:gd name="connsiteY157-1408" fmla="*/ 707232 h 978694"/>
              <a:gd name="connsiteX158-1409" fmla="*/ 64513 w 938461"/>
              <a:gd name="connsiteY158-1410" fmla="*/ 702469 h 978694"/>
              <a:gd name="connsiteX159-1411" fmla="*/ 50225 w 938461"/>
              <a:gd name="connsiteY159-1412" fmla="*/ 697707 h 978694"/>
              <a:gd name="connsiteX160-1413" fmla="*/ 35938 w 938461"/>
              <a:gd name="connsiteY160-1414" fmla="*/ 685800 h 978694"/>
              <a:gd name="connsiteX161-1415" fmla="*/ 26413 w 938461"/>
              <a:gd name="connsiteY161-1416" fmla="*/ 671513 h 978694"/>
              <a:gd name="connsiteX162-1417" fmla="*/ 21650 w 938461"/>
              <a:gd name="connsiteY162-1418" fmla="*/ 645319 h 978694"/>
              <a:gd name="connsiteX163-1419" fmla="*/ 19269 w 938461"/>
              <a:gd name="connsiteY163-1420" fmla="*/ 635794 h 978694"/>
              <a:gd name="connsiteX164-1421" fmla="*/ 12125 w 938461"/>
              <a:gd name="connsiteY164-1422" fmla="*/ 631032 h 978694"/>
              <a:gd name="connsiteX165-1423" fmla="*/ 9744 w 938461"/>
              <a:gd name="connsiteY165-1424" fmla="*/ 607219 h 978694"/>
              <a:gd name="connsiteX166-1425" fmla="*/ 4981 w 938461"/>
              <a:gd name="connsiteY166-1426" fmla="*/ 590550 h 978694"/>
              <a:gd name="connsiteX167-1427" fmla="*/ 2600 w 938461"/>
              <a:gd name="connsiteY167-1428" fmla="*/ 581025 h 978694"/>
              <a:gd name="connsiteX168-1429" fmla="*/ 219 w 938461"/>
              <a:gd name="connsiteY168-1430" fmla="*/ 554832 h 978694"/>
              <a:gd name="connsiteX169-1431" fmla="*/ 219 w 938461"/>
              <a:gd name="connsiteY169-1432" fmla="*/ 500063 h 978694"/>
              <a:gd name="connsiteX170-1433" fmla="*/ 2600 w 938461"/>
              <a:gd name="connsiteY170-1434" fmla="*/ 376238 h 978694"/>
              <a:gd name="connsiteX171-1435" fmla="*/ 2600 w 938461"/>
              <a:gd name="connsiteY171-1436" fmla="*/ 333375 h 978694"/>
              <a:gd name="connsiteX172-1437" fmla="*/ 4981 w 938461"/>
              <a:gd name="connsiteY172-1438" fmla="*/ 280988 h 978694"/>
              <a:gd name="connsiteX173-1439" fmla="*/ 9744 w 938461"/>
              <a:gd name="connsiteY173-1440" fmla="*/ 266700 h 978694"/>
              <a:gd name="connsiteX174-1441" fmla="*/ 12125 w 938461"/>
              <a:gd name="connsiteY174-1442" fmla="*/ 259557 h 978694"/>
              <a:gd name="connsiteX175-1443" fmla="*/ 12125 w 938461"/>
              <a:gd name="connsiteY175-1444" fmla="*/ 223838 h 978694"/>
              <a:gd name="connsiteX176-1445" fmla="*/ 33556 w 938461"/>
              <a:gd name="connsiteY176-1446" fmla="*/ 211932 h 978694"/>
              <a:gd name="connsiteX177-1447" fmla="*/ 43081 w 938461"/>
              <a:gd name="connsiteY177-1448" fmla="*/ 197644 h 978694"/>
              <a:gd name="connsiteX178-1449" fmla="*/ 50225 w 938461"/>
              <a:gd name="connsiteY178-1450" fmla="*/ 176213 h 978694"/>
              <a:gd name="connsiteX179-1451" fmla="*/ 54988 w 938461"/>
              <a:gd name="connsiteY179-1452" fmla="*/ 157163 h 978694"/>
              <a:gd name="connsiteX180-1453" fmla="*/ 59750 w 938461"/>
              <a:gd name="connsiteY180-1454" fmla="*/ 142875 h 978694"/>
              <a:gd name="connsiteX181-1455" fmla="*/ 64513 w 938461"/>
              <a:gd name="connsiteY181-1456" fmla="*/ 97632 h 978694"/>
              <a:gd name="connsiteX0-1457" fmla="*/ 64513 w 938461"/>
              <a:gd name="connsiteY0-1458" fmla="*/ 97632 h 978694"/>
              <a:gd name="connsiteX1-1459" fmla="*/ 64513 w 938461"/>
              <a:gd name="connsiteY1-1460" fmla="*/ 97632 h 978694"/>
              <a:gd name="connsiteX2-1461" fmla="*/ 76419 w 938461"/>
              <a:gd name="connsiteY2-1462" fmla="*/ 80963 h 978694"/>
              <a:gd name="connsiteX3-1463" fmla="*/ 85944 w 938461"/>
              <a:gd name="connsiteY3-1464" fmla="*/ 59532 h 978694"/>
              <a:gd name="connsiteX4-1465" fmla="*/ 93088 w 938461"/>
              <a:gd name="connsiteY4-1466" fmla="*/ 54769 h 978694"/>
              <a:gd name="connsiteX5-1467" fmla="*/ 107375 w 938461"/>
              <a:gd name="connsiteY5-1468" fmla="*/ 50007 h 978694"/>
              <a:gd name="connsiteX6-1469" fmla="*/ 133569 w 938461"/>
              <a:gd name="connsiteY6-1470" fmla="*/ 47625 h 978694"/>
              <a:gd name="connsiteX7-1471" fmla="*/ 140713 w 938461"/>
              <a:gd name="connsiteY7-1472" fmla="*/ 45244 h 978694"/>
              <a:gd name="connsiteX8-1473" fmla="*/ 145475 w 938461"/>
              <a:gd name="connsiteY8-1474" fmla="*/ 30957 h 978694"/>
              <a:gd name="connsiteX9-1475" fmla="*/ 147856 w 938461"/>
              <a:gd name="connsiteY9-1476" fmla="*/ 23813 h 978694"/>
              <a:gd name="connsiteX10-1477" fmla="*/ 157381 w 938461"/>
              <a:gd name="connsiteY10-1478" fmla="*/ 9525 h 978694"/>
              <a:gd name="connsiteX11-1479" fmla="*/ 164525 w 938461"/>
              <a:gd name="connsiteY11-1480" fmla="*/ 4763 h 978694"/>
              <a:gd name="connsiteX12-1481" fmla="*/ 181194 w 938461"/>
              <a:gd name="connsiteY12-1482" fmla="*/ 0 h 978694"/>
              <a:gd name="connsiteX13-1483" fmla="*/ 262156 w 938461"/>
              <a:gd name="connsiteY13-1484" fmla="*/ 2382 h 978694"/>
              <a:gd name="connsiteX14-1485" fmla="*/ 269300 w 938461"/>
              <a:gd name="connsiteY14-1486" fmla="*/ 4763 h 978694"/>
              <a:gd name="connsiteX15-1487" fmla="*/ 276444 w 938461"/>
              <a:gd name="connsiteY15-1488" fmla="*/ 9525 h 978694"/>
              <a:gd name="connsiteX16-1489" fmla="*/ 290731 w 938461"/>
              <a:gd name="connsiteY16-1490" fmla="*/ 23813 h 978694"/>
              <a:gd name="connsiteX17-1491" fmla="*/ 295494 w 938461"/>
              <a:gd name="connsiteY17-1492" fmla="*/ 30957 h 978694"/>
              <a:gd name="connsiteX18-1493" fmla="*/ 305019 w 938461"/>
              <a:gd name="connsiteY18-1494" fmla="*/ 52388 h 978694"/>
              <a:gd name="connsiteX19-1495" fmla="*/ 312163 w 938461"/>
              <a:gd name="connsiteY19-1496" fmla="*/ 66675 h 978694"/>
              <a:gd name="connsiteX20-1497" fmla="*/ 316925 w 938461"/>
              <a:gd name="connsiteY20-1498" fmla="*/ 80963 h 978694"/>
              <a:gd name="connsiteX21-1499" fmla="*/ 326450 w 938461"/>
              <a:gd name="connsiteY21-1500" fmla="*/ 95250 h 978694"/>
              <a:gd name="connsiteX22-1501" fmla="*/ 331213 w 938461"/>
              <a:gd name="connsiteY22-1502" fmla="*/ 109538 h 978694"/>
              <a:gd name="connsiteX23-1503" fmla="*/ 335975 w 938461"/>
              <a:gd name="connsiteY23-1504" fmla="*/ 126207 h 978694"/>
              <a:gd name="connsiteX24-1505" fmla="*/ 335975 w 938461"/>
              <a:gd name="connsiteY24-1506" fmla="*/ 209550 h 978694"/>
              <a:gd name="connsiteX25-1507" fmla="*/ 340738 w 938461"/>
              <a:gd name="connsiteY25-1508" fmla="*/ 271463 h 978694"/>
              <a:gd name="connsiteX26-1509" fmla="*/ 338356 w 938461"/>
              <a:gd name="connsiteY26-1510" fmla="*/ 304800 h 978694"/>
              <a:gd name="connsiteX27-1511" fmla="*/ 340738 w 938461"/>
              <a:gd name="connsiteY27-1512" fmla="*/ 326232 h 978694"/>
              <a:gd name="connsiteX28-1513" fmla="*/ 357406 w 938461"/>
              <a:gd name="connsiteY28-1514" fmla="*/ 323850 h 978694"/>
              <a:gd name="connsiteX29-1515" fmla="*/ 371694 w 938461"/>
              <a:gd name="connsiteY29-1516" fmla="*/ 319088 h 978694"/>
              <a:gd name="connsiteX30-1517" fmla="*/ 378838 w 938461"/>
              <a:gd name="connsiteY30-1518" fmla="*/ 314325 h 978694"/>
              <a:gd name="connsiteX31-1519" fmla="*/ 438369 w 938461"/>
              <a:gd name="connsiteY31-1520" fmla="*/ 311944 h 978694"/>
              <a:gd name="connsiteX32-1521" fmla="*/ 445513 w 938461"/>
              <a:gd name="connsiteY32-1522" fmla="*/ 309563 h 978694"/>
              <a:gd name="connsiteX33-1523" fmla="*/ 455038 w 938461"/>
              <a:gd name="connsiteY33-1524" fmla="*/ 288132 h 978694"/>
              <a:gd name="connsiteX34-1525" fmla="*/ 469325 w 938461"/>
              <a:gd name="connsiteY34-1526" fmla="*/ 283369 h 978694"/>
              <a:gd name="connsiteX35-1527" fmla="*/ 481231 w 938461"/>
              <a:gd name="connsiteY35-1528" fmla="*/ 273844 h 978694"/>
              <a:gd name="connsiteX36-1529" fmla="*/ 493138 w 938461"/>
              <a:gd name="connsiteY36-1530" fmla="*/ 259557 h 978694"/>
              <a:gd name="connsiteX37-1531" fmla="*/ 507425 w 938461"/>
              <a:gd name="connsiteY37-1532" fmla="*/ 252413 h 978694"/>
              <a:gd name="connsiteX38-1533" fmla="*/ 524094 w 938461"/>
              <a:gd name="connsiteY38-1534" fmla="*/ 245269 h 978694"/>
              <a:gd name="connsiteX39-1535" fmla="*/ 531238 w 938461"/>
              <a:gd name="connsiteY39-1536" fmla="*/ 240507 h 978694"/>
              <a:gd name="connsiteX40-1537" fmla="*/ 538381 w 938461"/>
              <a:gd name="connsiteY40-1538" fmla="*/ 238125 h 978694"/>
              <a:gd name="connsiteX41-1539" fmla="*/ 540763 w 938461"/>
              <a:gd name="connsiteY41-1540" fmla="*/ 216695 h 978694"/>
              <a:gd name="connsiteX42-1541" fmla="*/ 588387 w 938461"/>
              <a:gd name="connsiteY42-1542" fmla="*/ 216694 h 978694"/>
              <a:gd name="connsiteX43-1543" fmla="*/ 614581 w 938461"/>
              <a:gd name="connsiteY43-1544" fmla="*/ 226219 h 978694"/>
              <a:gd name="connsiteX44-1545" fmla="*/ 628868 w 938461"/>
              <a:gd name="connsiteY44-1546" fmla="*/ 202407 h 978694"/>
              <a:gd name="connsiteX45-1547" fmla="*/ 638394 w 938461"/>
              <a:gd name="connsiteY45-1548" fmla="*/ 207169 h 978694"/>
              <a:gd name="connsiteX46-1549" fmla="*/ 643156 w 938461"/>
              <a:gd name="connsiteY46-1550" fmla="*/ 166688 h 978694"/>
              <a:gd name="connsiteX47-1551" fmla="*/ 647919 w 938461"/>
              <a:gd name="connsiteY47-1552" fmla="*/ 171450 h 978694"/>
              <a:gd name="connsiteX48-1553" fmla="*/ 655063 w 938461"/>
              <a:gd name="connsiteY48-1554" fmla="*/ 169069 h 978694"/>
              <a:gd name="connsiteX49-1555" fmla="*/ 662206 w 938461"/>
              <a:gd name="connsiteY49-1556" fmla="*/ 161925 h 978694"/>
              <a:gd name="connsiteX50-1557" fmla="*/ 676494 w 938461"/>
              <a:gd name="connsiteY50-1558" fmla="*/ 157163 h 978694"/>
              <a:gd name="connsiteX51-1559" fmla="*/ 678875 w 938461"/>
              <a:gd name="connsiteY51-1560" fmla="*/ 150019 h 978694"/>
              <a:gd name="connsiteX52-1561" fmla="*/ 686019 w 938461"/>
              <a:gd name="connsiteY52-1562" fmla="*/ 147638 h 978694"/>
              <a:gd name="connsiteX53-1563" fmla="*/ 693163 w 938461"/>
              <a:gd name="connsiteY53-1564" fmla="*/ 142875 h 978694"/>
              <a:gd name="connsiteX54-1565" fmla="*/ 719356 w 938461"/>
              <a:gd name="connsiteY54-1566" fmla="*/ 138113 h 978694"/>
              <a:gd name="connsiteX55-1567" fmla="*/ 757456 w 938461"/>
              <a:gd name="connsiteY55-1568" fmla="*/ 140494 h 978694"/>
              <a:gd name="connsiteX56-1569" fmla="*/ 762219 w 938461"/>
              <a:gd name="connsiteY56-1570" fmla="*/ 147638 h 978694"/>
              <a:gd name="connsiteX57-1571" fmla="*/ 764600 w 938461"/>
              <a:gd name="connsiteY57-1572" fmla="*/ 157163 h 978694"/>
              <a:gd name="connsiteX58-1573" fmla="*/ 766981 w 938461"/>
              <a:gd name="connsiteY58-1574" fmla="*/ 164307 h 978694"/>
              <a:gd name="connsiteX59-1575" fmla="*/ 764600 w 938461"/>
              <a:gd name="connsiteY59-1576" fmla="*/ 204788 h 978694"/>
              <a:gd name="connsiteX60-1577" fmla="*/ 762219 w 938461"/>
              <a:gd name="connsiteY60-1578" fmla="*/ 211932 h 978694"/>
              <a:gd name="connsiteX61-1579" fmla="*/ 750313 w 938461"/>
              <a:gd name="connsiteY61-1580" fmla="*/ 216694 h 978694"/>
              <a:gd name="connsiteX62-1581" fmla="*/ 752694 w 938461"/>
              <a:gd name="connsiteY62-1582" fmla="*/ 233363 h 978694"/>
              <a:gd name="connsiteX63-1583" fmla="*/ 771744 w 938461"/>
              <a:gd name="connsiteY63-1584" fmla="*/ 247651 h 978694"/>
              <a:gd name="connsiteX64-1585" fmla="*/ 776506 w 938461"/>
              <a:gd name="connsiteY64-1586" fmla="*/ 304800 h 978694"/>
              <a:gd name="connsiteX65-1587" fmla="*/ 783650 w 938461"/>
              <a:gd name="connsiteY65-1588" fmla="*/ 326232 h 978694"/>
              <a:gd name="connsiteX66-1589" fmla="*/ 788413 w 938461"/>
              <a:gd name="connsiteY66-1590" fmla="*/ 340519 h 978694"/>
              <a:gd name="connsiteX67-1591" fmla="*/ 793175 w 938461"/>
              <a:gd name="connsiteY67-1592" fmla="*/ 347663 h 978694"/>
              <a:gd name="connsiteX68-1593" fmla="*/ 814606 w 938461"/>
              <a:gd name="connsiteY68-1594" fmla="*/ 357188 h 978694"/>
              <a:gd name="connsiteX69-1595" fmla="*/ 821750 w 938461"/>
              <a:gd name="connsiteY69-1596" fmla="*/ 359569 h 978694"/>
              <a:gd name="connsiteX70-1597" fmla="*/ 836038 w 938461"/>
              <a:gd name="connsiteY70-1598" fmla="*/ 369094 h 978694"/>
              <a:gd name="connsiteX71-1599" fmla="*/ 843181 w 938461"/>
              <a:gd name="connsiteY71-1600" fmla="*/ 376238 h 978694"/>
              <a:gd name="connsiteX72-1601" fmla="*/ 857469 w 938461"/>
              <a:gd name="connsiteY72-1602" fmla="*/ 381000 h 978694"/>
              <a:gd name="connsiteX73-1603" fmla="*/ 864613 w 938461"/>
              <a:gd name="connsiteY73-1604" fmla="*/ 383382 h 978694"/>
              <a:gd name="connsiteX74-1605" fmla="*/ 878900 w 938461"/>
              <a:gd name="connsiteY74-1606" fmla="*/ 390525 h 978694"/>
              <a:gd name="connsiteX75-1607" fmla="*/ 886044 w 938461"/>
              <a:gd name="connsiteY75-1608" fmla="*/ 395288 h 978694"/>
              <a:gd name="connsiteX76-1609" fmla="*/ 900331 w 938461"/>
              <a:gd name="connsiteY76-1610" fmla="*/ 400050 h 978694"/>
              <a:gd name="connsiteX77-1611" fmla="*/ 905094 w 938461"/>
              <a:gd name="connsiteY77-1612" fmla="*/ 407194 h 978694"/>
              <a:gd name="connsiteX78-1613" fmla="*/ 919381 w 938461"/>
              <a:gd name="connsiteY78-1614" fmla="*/ 416719 h 978694"/>
              <a:gd name="connsiteX79-1615" fmla="*/ 928906 w 938461"/>
              <a:gd name="connsiteY79-1616" fmla="*/ 426244 h 978694"/>
              <a:gd name="connsiteX80-1617" fmla="*/ 933669 w 938461"/>
              <a:gd name="connsiteY80-1618" fmla="*/ 433388 h 978694"/>
              <a:gd name="connsiteX81-1619" fmla="*/ 938431 w 938461"/>
              <a:gd name="connsiteY81-1620" fmla="*/ 450057 h 978694"/>
              <a:gd name="connsiteX82-1621" fmla="*/ 931288 w 938461"/>
              <a:gd name="connsiteY82-1622" fmla="*/ 504825 h 978694"/>
              <a:gd name="connsiteX83-1623" fmla="*/ 928906 w 938461"/>
              <a:gd name="connsiteY83-1624" fmla="*/ 511969 h 978694"/>
              <a:gd name="connsiteX84-1625" fmla="*/ 924144 w 938461"/>
              <a:gd name="connsiteY84-1626" fmla="*/ 519113 h 978694"/>
              <a:gd name="connsiteX85-1627" fmla="*/ 917000 w 938461"/>
              <a:gd name="connsiteY85-1628" fmla="*/ 545307 h 978694"/>
              <a:gd name="connsiteX86-1629" fmla="*/ 912238 w 938461"/>
              <a:gd name="connsiteY86-1630" fmla="*/ 552450 h 978694"/>
              <a:gd name="connsiteX87-1631" fmla="*/ 909856 w 938461"/>
              <a:gd name="connsiteY87-1632" fmla="*/ 559594 h 978694"/>
              <a:gd name="connsiteX88-1633" fmla="*/ 895569 w 938461"/>
              <a:gd name="connsiteY88-1634" fmla="*/ 564357 h 978694"/>
              <a:gd name="connsiteX89-1635" fmla="*/ 888425 w 938461"/>
              <a:gd name="connsiteY89-1636" fmla="*/ 566738 h 978694"/>
              <a:gd name="connsiteX90-1637" fmla="*/ 883663 w 938461"/>
              <a:gd name="connsiteY90-1638" fmla="*/ 573882 h 978694"/>
              <a:gd name="connsiteX91-1639" fmla="*/ 881281 w 938461"/>
              <a:gd name="connsiteY91-1640" fmla="*/ 581025 h 978694"/>
              <a:gd name="connsiteX92-1641" fmla="*/ 859850 w 938461"/>
              <a:gd name="connsiteY92-1642" fmla="*/ 588169 h 978694"/>
              <a:gd name="connsiteX93-1643" fmla="*/ 845563 w 938461"/>
              <a:gd name="connsiteY93-1644" fmla="*/ 592932 h 978694"/>
              <a:gd name="connsiteX94-1645" fmla="*/ 838419 w 938461"/>
              <a:gd name="connsiteY94-1646" fmla="*/ 595313 h 978694"/>
              <a:gd name="connsiteX95-1647" fmla="*/ 797938 w 938461"/>
              <a:gd name="connsiteY95-1648" fmla="*/ 590550 h 978694"/>
              <a:gd name="connsiteX96-1649" fmla="*/ 783650 w 938461"/>
              <a:gd name="connsiteY96-1650" fmla="*/ 583407 h 978694"/>
              <a:gd name="connsiteX97-1651" fmla="*/ 755075 w 938461"/>
              <a:gd name="connsiteY97-1652" fmla="*/ 576263 h 978694"/>
              <a:gd name="connsiteX98-1653" fmla="*/ 747931 w 938461"/>
              <a:gd name="connsiteY98-1654" fmla="*/ 573882 h 978694"/>
              <a:gd name="connsiteX99-1655" fmla="*/ 693163 w 938461"/>
              <a:gd name="connsiteY99-1656" fmla="*/ 576263 h 978694"/>
              <a:gd name="connsiteX100-1657" fmla="*/ 681256 w 938461"/>
              <a:gd name="connsiteY100-1658" fmla="*/ 578644 h 978694"/>
              <a:gd name="connsiteX101-1659" fmla="*/ 676494 w 938461"/>
              <a:gd name="connsiteY101-1660" fmla="*/ 592932 h 978694"/>
              <a:gd name="connsiteX102-1661" fmla="*/ 678875 w 938461"/>
              <a:gd name="connsiteY102-1662" fmla="*/ 621507 h 978694"/>
              <a:gd name="connsiteX103-1663" fmla="*/ 686019 w 938461"/>
              <a:gd name="connsiteY103-1664" fmla="*/ 645319 h 978694"/>
              <a:gd name="connsiteX104-1665" fmla="*/ 697925 w 938461"/>
              <a:gd name="connsiteY104-1666" fmla="*/ 681038 h 978694"/>
              <a:gd name="connsiteX105-1667" fmla="*/ 705069 w 938461"/>
              <a:gd name="connsiteY105-1668" fmla="*/ 700088 h 978694"/>
              <a:gd name="connsiteX106-1669" fmla="*/ 714594 w 938461"/>
              <a:gd name="connsiteY106-1670" fmla="*/ 721519 h 978694"/>
              <a:gd name="connsiteX107-1671" fmla="*/ 712213 w 938461"/>
              <a:gd name="connsiteY107-1672" fmla="*/ 771525 h 978694"/>
              <a:gd name="connsiteX108-1673" fmla="*/ 707450 w 938461"/>
              <a:gd name="connsiteY108-1674" fmla="*/ 852488 h 978694"/>
              <a:gd name="connsiteX109-1675" fmla="*/ 702688 w 938461"/>
              <a:gd name="connsiteY109-1676" fmla="*/ 866775 h 978694"/>
              <a:gd name="connsiteX110-1677" fmla="*/ 700306 w 938461"/>
              <a:gd name="connsiteY110-1678" fmla="*/ 873919 h 978694"/>
              <a:gd name="connsiteX111-1679" fmla="*/ 695544 w 938461"/>
              <a:gd name="connsiteY111-1680" fmla="*/ 881063 h 978694"/>
              <a:gd name="connsiteX112-1681" fmla="*/ 671731 w 938461"/>
              <a:gd name="connsiteY112-1682" fmla="*/ 878682 h 978694"/>
              <a:gd name="connsiteX113-1683" fmla="*/ 664588 w 938461"/>
              <a:gd name="connsiteY113-1684" fmla="*/ 876300 h 978694"/>
              <a:gd name="connsiteX114-1685" fmla="*/ 595531 w 938461"/>
              <a:gd name="connsiteY114-1686" fmla="*/ 878682 h 978694"/>
              <a:gd name="connsiteX115-1687" fmla="*/ 588388 w 938461"/>
              <a:gd name="connsiteY115-1688" fmla="*/ 881063 h 978694"/>
              <a:gd name="connsiteX116-1689" fmla="*/ 574100 w 938461"/>
              <a:gd name="connsiteY116-1690" fmla="*/ 873919 h 978694"/>
              <a:gd name="connsiteX117-1691" fmla="*/ 566956 w 938461"/>
              <a:gd name="connsiteY117-1692" fmla="*/ 871538 h 978694"/>
              <a:gd name="connsiteX118-1693" fmla="*/ 566956 w 938461"/>
              <a:gd name="connsiteY118-1694" fmla="*/ 938213 h 978694"/>
              <a:gd name="connsiteX119-1695" fmla="*/ 557431 w 938461"/>
              <a:gd name="connsiteY119-1696" fmla="*/ 947738 h 978694"/>
              <a:gd name="connsiteX120-1697" fmla="*/ 547906 w 938461"/>
              <a:gd name="connsiteY120-1698" fmla="*/ 962025 h 978694"/>
              <a:gd name="connsiteX121-1699" fmla="*/ 545525 w 938461"/>
              <a:gd name="connsiteY121-1700" fmla="*/ 969169 h 978694"/>
              <a:gd name="connsiteX122-1701" fmla="*/ 528856 w 938461"/>
              <a:gd name="connsiteY122-1702" fmla="*/ 976313 h 978694"/>
              <a:gd name="connsiteX123-1703" fmla="*/ 521713 w 938461"/>
              <a:gd name="connsiteY123-1704" fmla="*/ 978694 h 978694"/>
              <a:gd name="connsiteX124-1705" fmla="*/ 488375 w 938461"/>
              <a:gd name="connsiteY124-1706" fmla="*/ 976313 h 978694"/>
              <a:gd name="connsiteX125-1707" fmla="*/ 440750 w 938461"/>
              <a:gd name="connsiteY125-1708" fmla="*/ 973932 h 978694"/>
              <a:gd name="connsiteX126-1709" fmla="*/ 433606 w 938461"/>
              <a:gd name="connsiteY126-1710" fmla="*/ 966788 h 978694"/>
              <a:gd name="connsiteX127-1711" fmla="*/ 419319 w 938461"/>
              <a:gd name="connsiteY127-1712" fmla="*/ 957263 h 978694"/>
              <a:gd name="connsiteX128-1713" fmla="*/ 412175 w 938461"/>
              <a:gd name="connsiteY128-1714" fmla="*/ 952500 h 978694"/>
              <a:gd name="connsiteX129-1715" fmla="*/ 397888 w 938461"/>
              <a:gd name="connsiteY129-1716" fmla="*/ 947738 h 978694"/>
              <a:gd name="connsiteX130-1717" fmla="*/ 390744 w 938461"/>
              <a:gd name="connsiteY130-1718" fmla="*/ 945357 h 978694"/>
              <a:gd name="connsiteX131-1719" fmla="*/ 343119 w 938461"/>
              <a:gd name="connsiteY131-1720" fmla="*/ 947738 h 978694"/>
              <a:gd name="connsiteX132-1721" fmla="*/ 321688 w 938461"/>
              <a:gd name="connsiteY132-1722" fmla="*/ 940594 h 978694"/>
              <a:gd name="connsiteX133-1723" fmla="*/ 314544 w 938461"/>
              <a:gd name="connsiteY133-1724" fmla="*/ 933450 h 978694"/>
              <a:gd name="connsiteX134-1725" fmla="*/ 307400 w 938461"/>
              <a:gd name="connsiteY134-1726" fmla="*/ 928688 h 978694"/>
              <a:gd name="connsiteX135-1727" fmla="*/ 300256 w 938461"/>
              <a:gd name="connsiteY135-1728" fmla="*/ 921544 h 978694"/>
              <a:gd name="connsiteX136-1729" fmla="*/ 295494 w 938461"/>
              <a:gd name="connsiteY136-1730" fmla="*/ 914400 h 978694"/>
              <a:gd name="connsiteX137-1731" fmla="*/ 288350 w 938461"/>
              <a:gd name="connsiteY137-1732" fmla="*/ 912019 h 978694"/>
              <a:gd name="connsiteX138-1733" fmla="*/ 283588 w 938461"/>
              <a:gd name="connsiteY138-1734" fmla="*/ 904875 h 978694"/>
              <a:gd name="connsiteX139-1735" fmla="*/ 278825 w 938461"/>
              <a:gd name="connsiteY139-1736" fmla="*/ 890588 h 978694"/>
              <a:gd name="connsiteX140-1737" fmla="*/ 274063 w 938461"/>
              <a:gd name="connsiteY140-1738" fmla="*/ 883444 h 978694"/>
              <a:gd name="connsiteX141-1739" fmla="*/ 262156 w 938461"/>
              <a:gd name="connsiteY141-1740" fmla="*/ 866775 h 978694"/>
              <a:gd name="connsiteX142-1741" fmla="*/ 247869 w 938461"/>
              <a:gd name="connsiteY142-1742" fmla="*/ 857250 h 978694"/>
              <a:gd name="connsiteX143-1743" fmla="*/ 233581 w 938461"/>
              <a:gd name="connsiteY143-1744" fmla="*/ 847725 h 978694"/>
              <a:gd name="connsiteX144-1745" fmla="*/ 216913 w 938461"/>
              <a:gd name="connsiteY144-1746" fmla="*/ 838200 h 978694"/>
              <a:gd name="connsiteX145-1747" fmla="*/ 200244 w 938461"/>
              <a:gd name="connsiteY145-1748" fmla="*/ 831057 h 978694"/>
              <a:gd name="connsiteX146-1749" fmla="*/ 176431 w 938461"/>
              <a:gd name="connsiteY146-1750" fmla="*/ 802482 h 978694"/>
              <a:gd name="connsiteX147-1751" fmla="*/ 169288 w 938461"/>
              <a:gd name="connsiteY147-1752" fmla="*/ 797719 h 978694"/>
              <a:gd name="connsiteX148-1753" fmla="*/ 162144 w 938461"/>
              <a:gd name="connsiteY148-1754" fmla="*/ 790575 h 978694"/>
              <a:gd name="connsiteX149-1755" fmla="*/ 147856 w 938461"/>
              <a:gd name="connsiteY149-1756" fmla="*/ 781050 h 978694"/>
              <a:gd name="connsiteX150-1757" fmla="*/ 143094 w 938461"/>
              <a:gd name="connsiteY150-1758" fmla="*/ 773907 h 978694"/>
              <a:gd name="connsiteX151-1759" fmla="*/ 128806 w 938461"/>
              <a:gd name="connsiteY151-1760" fmla="*/ 762000 h 978694"/>
              <a:gd name="connsiteX152-1761" fmla="*/ 119281 w 938461"/>
              <a:gd name="connsiteY152-1762" fmla="*/ 747713 h 978694"/>
              <a:gd name="connsiteX153-1763" fmla="*/ 114519 w 938461"/>
              <a:gd name="connsiteY153-1764" fmla="*/ 740569 h 978694"/>
              <a:gd name="connsiteX154-1765" fmla="*/ 107375 w 938461"/>
              <a:gd name="connsiteY154-1766" fmla="*/ 735807 h 978694"/>
              <a:gd name="connsiteX155-1767" fmla="*/ 93088 w 938461"/>
              <a:gd name="connsiteY155-1768" fmla="*/ 721519 h 978694"/>
              <a:gd name="connsiteX156-1769" fmla="*/ 78800 w 938461"/>
              <a:gd name="connsiteY156-1770" fmla="*/ 711994 h 978694"/>
              <a:gd name="connsiteX157-1771" fmla="*/ 71656 w 938461"/>
              <a:gd name="connsiteY157-1772" fmla="*/ 707232 h 978694"/>
              <a:gd name="connsiteX158-1773" fmla="*/ 64513 w 938461"/>
              <a:gd name="connsiteY158-1774" fmla="*/ 702469 h 978694"/>
              <a:gd name="connsiteX159-1775" fmla="*/ 50225 w 938461"/>
              <a:gd name="connsiteY159-1776" fmla="*/ 697707 h 978694"/>
              <a:gd name="connsiteX160-1777" fmla="*/ 35938 w 938461"/>
              <a:gd name="connsiteY160-1778" fmla="*/ 685800 h 978694"/>
              <a:gd name="connsiteX161-1779" fmla="*/ 26413 w 938461"/>
              <a:gd name="connsiteY161-1780" fmla="*/ 671513 h 978694"/>
              <a:gd name="connsiteX162-1781" fmla="*/ 21650 w 938461"/>
              <a:gd name="connsiteY162-1782" fmla="*/ 645319 h 978694"/>
              <a:gd name="connsiteX163-1783" fmla="*/ 19269 w 938461"/>
              <a:gd name="connsiteY163-1784" fmla="*/ 635794 h 978694"/>
              <a:gd name="connsiteX164-1785" fmla="*/ 12125 w 938461"/>
              <a:gd name="connsiteY164-1786" fmla="*/ 631032 h 978694"/>
              <a:gd name="connsiteX165-1787" fmla="*/ 9744 w 938461"/>
              <a:gd name="connsiteY165-1788" fmla="*/ 607219 h 978694"/>
              <a:gd name="connsiteX166-1789" fmla="*/ 4981 w 938461"/>
              <a:gd name="connsiteY166-1790" fmla="*/ 590550 h 978694"/>
              <a:gd name="connsiteX167-1791" fmla="*/ 2600 w 938461"/>
              <a:gd name="connsiteY167-1792" fmla="*/ 581025 h 978694"/>
              <a:gd name="connsiteX168-1793" fmla="*/ 219 w 938461"/>
              <a:gd name="connsiteY168-1794" fmla="*/ 554832 h 978694"/>
              <a:gd name="connsiteX169-1795" fmla="*/ 219 w 938461"/>
              <a:gd name="connsiteY169-1796" fmla="*/ 500063 h 978694"/>
              <a:gd name="connsiteX170-1797" fmla="*/ 2600 w 938461"/>
              <a:gd name="connsiteY170-1798" fmla="*/ 376238 h 978694"/>
              <a:gd name="connsiteX171-1799" fmla="*/ 2600 w 938461"/>
              <a:gd name="connsiteY171-1800" fmla="*/ 333375 h 978694"/>
              <a:gd name="connsiteX172-1801" fmla="*/ 4981 w 938461"/>
              <a:gd name="connsiteY172-1802" fmla="*/ 280988 h 978694"/>
              <a:gd name="connsiteX173-1803" fmla="*/ 9744 w 938461"/>
              <a:gd name="connsiteY173-1804" fmla="*/ 266700 h 978694"/>
              <a:gd name="connsiteX174-1805" fmla="*/ 12125 w 938461"/>
              <a:gd name="connsiteY174-1806" fmla="*/ 259557 h 978694"/>
              <a:gd name="connsiteX175-1807" fmla="*/ 12125 w 938461"/>
              <a:gd name="connsiteY175-1808" fmla="*/ 223838 h 978694"/>
              <a:gd name="connsiteX176-1809" fmla="*/ 33556 w 938461"/>
              <a:gd name="connsiteY176-1810" fmla="*/ 211932 h 978694"/>
              <a:gd name="connsiteX177-1811" fmla="*/ 43081 w 938461"/>
              <a:gd name="connsiteY177-1812" fmla="*/ 197644 h 978694"/>
              <a:gd name="connsiteX178-1813" fmla="*/ 50225 w 938461"/>
              <a:gd name="connsiteY178-1814" fmla="*/ 176213 h 978694"/>
              <a:gd name="connsiteX179-1815" fmla="*/ 54988 w 938461"/>
              <a:gd name="connsiteY179-1816" fmla="*/ 157163 h 978694"/>
              <a:gd name="connsiteX180-1817" fmla="*/ 59750 w 938461"/>
              <a:gd name="connsiteY180-1818" fmla="*/ 142875 h 978694"/>
              <a:gd name="connsiteX181-1819" fmla="*/ 64513 w 938461"/>
              <a:gd name="connsiteY181-1820" fmla="*/ 97632 h 978694"/>
              <a:gd name="connsiteX0-1821" fmla="*/ 64513 w 938461"/>
              <a:gd name="connsiteY0-1822" fmla="*/ 97632 h 978694"/>
              <a:gd name="connsiteX1-1823" fmla="*/ 64513 w 938461"/>
              <a:gd name="connsiteY1-1824" fmla="*/ 97632 h 978694"/>
              <a:gd name="connsiteX2-1825" fmla="*/ 76419 w 938461"/>
              <a:gd name="connsiteY2-1826" fmla="*/ 80963 h 978694"/>
              <a:gd name="connsiteX3-1827" fmla="*/ 85944 w 938461"/>
              <a:gd name="connsiteY3-1828" fmla="*/ 59532 h 978694"/>
              <a:gd name="connsiteX4-1829" fmla="*/ 93088 w 938461"/>
              <a:gd name="connsiteY4-1830" fmla="*/ 54769 h 978694"/>
              <a:gd name="connsiteX5-1831" fmla="*/ 107375 w 938461"/>
              <a:gd name="connsiteY5-1832" fmla="*/ 50007 h 978694"/>
              <a:gd name="connsiteX6-1833" fmla="*/ 133569 w 938461"/>
              <a:gd name="connsiteY6-1834" fmla="*/ 47625 h 978694"/>
              <a:gd name="connsiteX7-1835" fmla="*/ 140713 w 938461"/>
              <a:gd name="connsiteY7-1836" fmla="*/ 45244 h 978694"/>
              <a:gd name="connsiteX8-1837" fmla="*/ 145475 w 938461"/>
              <a:gd name="connsiteY8-1838" fmla="*/ 30957 h 978694"/>
              <a:gd name="connsiteX9-1839" fmla="*/ 147856 w 938461"/>
              <a:gd name="connsiteY9-1840" fmla="*/ 23813 h 978694"/>
              <a:gd name="connsiteX10-1841" fmla="*/ 157381 w 938461"/>
              <a:gd name="connsiteY10-1842" fmla="*/ 9525 h 978694"/>
              <a:gd name="connsiteX11-1843" fmla="*/ 164525 w 938461"/>
              <a:gd name="connsiteY11-1844" fmla="*/ 4763 h 978694"/>
              <a:gd name="connsiteX12-1845" fmla="*/ 181194 w 938461"/>
              <a:gd name="connsiteY12-1846" fmla="*/ 0 h 978694"/>
              <a:gd name="connsiteX13-1847" fmla="*/ 262156 w 938461"/>
              <a:gd name="connsiteY13-1848" fmla="*/ 2382 h 978694"/>
              <a:gd name="connsiteX14-1849" fmla="*/ 269300 w 938461"/>
              <a:gd name="connsiteY14-1850" fmla="*/ 4763 h 978694"/>
              <a:gd name="connsiteX15-1851" fmla="*/ 276444 w 938461"/>
              <a:gd name="connsiteY15-1852" fmla="*/ 9525 h 978694"/>
              <a:gd name="connsiteX16-1853" fmla="*/ 290731 w 938461"/>
              <a:gd name="connsiteY16-1854" fmla="*/ 23813 h 978694"/>
              <a:gd name="connsiteX17-1855" fmla="*/ 295494 w 938461"/>
              <a:gd name="connsiteY17-1856" fmla="*/ 30957 h 978694"/>
              <a:gd name="connsiteX18-1857" fmla="*/ 305019 w 938461"/>
              <a:gd name="connsiteY18-1858" fmla="*/ 52388 h 978694"/>
              <a:gd name="connsiteX19-1859" fmla="*/ 312163 w 938461"/>
              <a:gd name="connsiteY19-1860" fmla="*/ 66675 h 978694"/>
              <a:gd name="connsiteX20-1861" fmla="*/ 316925 w 938461"/>
              <a:gd name="connsiteY20-1862" fmla="*/ 80963 h 978694"/>
              <a:gd name="connsiteX21-1863" fmla="*/ 326450 w 938461"/>
              <a:gd name="connsiteY21-1864" fmla="*/ 95250 h 978694"/>
              <a:gd name="connsiteX22-1865" fmla="*/ 331213 w 938461"/>
              <a:gd name="connsiteY22-1866" fmla="*/ 109538 h 978694"/>
              <a:gd name="connsiteX23-1867" fmla="*/ 335975 w 938461"/>
              <a:gd name="connsiteY23-1868" fmla="*/ 126207 h 978694"/>
              <a:gd name="connsiteX24-1869" fmla="*/ 335975 w 938461"/>
              <a:gd name="connsiteY24-1870" fmla="*/ 209550 h 978694"/>
              <a:gd name="connsiteX25-1871" fmla="*/ 340738 w 938461"/>
              <a:gd name="connsiteY25-1872" fmla="*/ 271463 h 978694"/>
              <a:gd name="connsiteX26-1873" fmla="*/ 338356 w 938461"/>
              <a:gd name="connsiteY26-1874" fmla="*/ 304800 h 978694"/>
              <a:gd name="connsiteX27-1875" fmla="*/ 340738 w 938461"/>
              <a:gd name="connsiteY27-1876" fmla="*/ 326232 h 978694"/>
              <a:gd name="connsiteX28-1877" fmla="*/ 357406 w 938461"/>
              <a:gd name="connsiteY28-1878" fmla="*/ 323850 h 978694"/>
              <a:gd name="connsiteX29-1879" fmla="*/ 371694 w 938461"/>
              <a:gd name="connsiteY29-1880" fmla="*/ 319088 h 978694"/>
              <a:gd name="connsiteX30-1881" fmla="*/ 378838 w 938461"/>
              <a:gd name="connsiteY30-1882" fmla="*/ 314325 h 978694"/>
              <a:gd name="connsiteX31-1883" fmla="*/ 438369 w 938461"/>
              <a:gd name="connsiteY31-1884" fmla="*/ 311944 h 978694"/>
              <a:gd name="connsiteX32-1885" fmla="*/ 445513 w 938461"/>
              <a:gd name="connsiteY32-1886" fmla="*/ 309563 h 978694"/>
              <a:gd name="connsiteX33-1887" fmla="*/ 455038 w 938461"/>
              <a:gd name="connsiteY33-1888" fmla="*/ 288132 h 978694"/>
              <a:gd name="connsiteX34-1889" fmla="*/ 469325 w 938461"/>
              <a:gd name="connsiteY34-1890" fmla="*/ 283369 h 978694"/>
              <a:gd name="connsiteX35-1891" fmla="*/ 481231 w 938461"/>
              <a:gd name="connsiteY35-1892" fmla="*/ 273844 h 978694"/>
              <a:gd name="connsiteX36-1893" fmla="*/ 493138 w 938461"/>
              <a:gd name="connsiteY36-1894" fmla="*/ 259557 h 978694"/>
              <a:gd name="connsiteX37-1895" fmla="*/ 507425 w 938461"/>
              <a:gd name="connsiteY37-1896" fmla="*/ 252413 h 978694"/>
              <a:gd name="connsiteX38-1897" fmla="*/ 524094 w 938461"/>
              <a:gd name="connsiteY38-1898" fmla="*/ 245269 h 978694"/>
              <a:gd name="connsiteX39-1899" fmla="*/ 531238 w 938461"/>
              <a:gd name="connsiteY39-1900" fmla="*/ 240507 h 978694"/>
              <a:gd name="connsiteX40-1901" fmla="*/ 538381 w 938461"/>
              <a:gd name="connsiteY40-1902" fmla="*/ 238125 h 978694"/>
              <a:gd name="connsiteX41-1903" fmla="*/ 540763 w 938461"/>
              <a:gd name="connsiteY41-1904" fmla="*/ 216695 h 978694"/>
              <a:gd name="connsiteX42-1905" fmla="*/ 588387 w 938461"/>
              <a:gd name="connsiteY42-1906" fmla="*/ 216694 h 978694"/>
              <a:gd name="connsiteX43-1907" fmla="*/ 614581 w 938461"/>
              <a:gd name="connsiteY43-1908" fmla="*/ 226219 h 978694"/>
              <a:gd name="connsiteX44-1909" fmla="*/ 628868 w 938461"/>
              <a:gd name="connsiteY44-1910" fmla="*/ 202407 h 978694"/>
              <a:gd name="connsiteX45-1911" fmla="*/ 638394 w 938461"/>
              <a:gd name="connsiteY45-1912" fmla="*/ 207169 h 978694"/>
              <a:gd name="connsiteX46-1913" fmla="*/ 643156 w 938461"/>
              <a:gd name="connsiteY46-1914" fmla="*/ 166688 h 978694"/>
              <a:gd name="connsiteX47-1915" fmla="*/ 647919 w 938461"/>
              <a:gd name="connsiteY47-1916" fmla="*/ 171450 h 978694"/>
              <a:gd name="connsiteX48-1917" fmla="*/ 655063 w 938461"/>
              <a:gd name="connsiteY48-1918" fmla="*/ 169069 h 978694"/>
              <a:gd name="connsiteX49-1919" fmla="*/ 662206 w 938461"/>
              <a:gd name="connsiteY49-1920" fmla="*/ 161925 h 978694"/>
              <a:gd name="connsiteX50-1921" fmla="*/ 676494 w 938461"/>
              <a:gd name="connsiteY50-1922" fmla="*/ 157163 h 978694"/>
              <a:gd name="connsiteX51-1923" fmla="*/ 678875 w 938461"/>
              <a:gd name="connsiteY51-1924" fmla="*/ 150019 h 978694"/>
              <a:gd name="connsiteX52-1925" fmla="*/ 686019 w 938461"/>
              <a:gd name="connsiteY52-1926" fmla="*/ 147638 h 978694"/>
              <a:gd name="connsiteX53-1927" fmla="*/ 695544 w 938461"/>
              <a:gd name="connsiteY53-1928" fmla="*/ 126206 h 978694"/>
              <a:gd name="connsiteX54-1929" fmla="*/ 719356 w 938461"/>
              <a:gd name="connsiteY54-1930" fmla="*/ 138113 h 978694"/>
              <a:gd name="connsiteX55-1931" fmla="*/ 757456 w 938461"/>
              <a:gd name="connsiteY55-1932" fmla="*/ 140494 h 978694"/>
              <a:gd name="connsiteX56-1933" fmla="*/ 762219 w 938461"/>
              <a:gd name="connsiteY56-1934" fmla="*/ 147638 h 978694"/>
              <a:gd name="connsiteX57-1935" fmla="*/ 764600 w 938461"/>
              <a:gd name="connsiteY57-1936" fmla="*/ 157163 h 978694"/>
              <a:gd name="connsiteX58-1937" fmla="*/ 766981 w 938461"/>
              <a:gd name="connsiteY58-1938" fmla="*/ 164307 h 978694"/>
              <a:gd name="connsiteX59-1939" fmla="*/ 764600 w 938461"/>
              <a:gd name="connsiteY59-1940" fmla="*/ 204788 h 978694"/>
              <a:gd name="connsiteX60-1941" fmla="*/ 762219 w 938461"/>
              <a:gd name="connsiteY60-1942" fmla="*/ 211932 h 978694"/>
              <a:gd name="connsiteX61-1943" fmla="*/ 750313 w 938461"/>
              <a:gd name="connsiteY61-1944" fmla="*/ 216694 h 978694"/>
              <a:gd name="connsiteX62-1945" fmla="*/ 752694 w 938461"/>
              <a:gd name="connsiteY62-1946" fmla="*/ 233363 h 978694"/>
              <a:gd name="connsiteX63-1947" fmla="*/ 771744 w 938461"/>
              <a:gd name="connsiteY63-1948" fmla="*/ 247651 h 978694"/>
              <a:gd name="connsiteX64-1949" fmla="*/ 776506 w 938461"/>
              <a:gd name="connsiteY64-1950" fmla="*/ 304800 h 978694"/>
              <a:gd name="connsiteX65-1951" fmla="*/ 783650 w 938461"/>
              <a:gd name="connsiteY65-1952" fmla="*/ 326232 h 978694"/>
              <a:gd name="connsiteX66-1953" fmla="*/ 788413 w 938461"/>
              <a:gd name="connsiteY66-1954" fmla="*/ 340519 h 978694"/>
              <a:gd name="connsiteX67-1955" fmla="*/ 793175 w 938461"/>
              <a:gd name="connsiteY67-1956" fmla="*/ 347663 h 978694"/>
              <a:gd name="connsiteX68-1957" fmla="*/ 814606 w 938461"/>
              <a:gd name="connsiteY68-1958" fmla="*/ 357188 h 978694"/>
              <a:gd name="connsiteX69-1959" fmla="*/ 821750 w 938461"/>
              <a:gd name="connsiteY69-1960" fmla="*/ 359569 h 978694"/>
              <a:gd name="connsiteX70-1961" fmla="*/ 836038 w 938461"/>
              <a:gd name="connsiteY70-1962" fmla="*/ 369094 h 978694"/>
              <a:gd name="connsiteX71-1963" fmla="*/ 843181 w 938461"/>
              <a:gd name="connsiteY71-1964" fmla="*/ 376238 h 978694"/>
              <a:gd name="connsiteX72-1965" fmla="*/ 857469 w 938461"/>
              <a:gd name="connsiteY72-1966" fmla="*/ 381000 h 978694"/>
              <a:gd name="connsiteX73-1967" fmla="*/ 864613 w 938461"/>
              <a:gd name="connsiteY73-1968" fmla="*/ 383382 h 978694"/>
              <a:gd name="connsiteX74-1969" fmla="*/ 878900 w 938461"/>
              <a:gd name="connsiteY74-1970" fmla="*/ 390525 h 978694"/>
              <a:gd name="connsiteX75-1971" fmla="*/ 886044 w 938461"/>
              <a:gd name="connsiteY75-1972" fmla="*/ 395288 h 978694"/>
              <a:gd name="connsiteX76-1973" fmla="*/ 900331 w 938461"/>
              <a:gd name="connsiteY76-1974" fmla="*/ 400050 h 978694"/>
              <a:gd name="connsiteX77-1975" fmla="*/ 905094 w 938461"/>
              <a:gd name="connsiteY77-1976" fmla="*/ 407194 h 978694"/>
              <a:gd name="connsiteX78-1977" fmla="*/ 919381 w 938461"/>
              <a:gd name="connsiteY78-1978" fmla="*/ 416719 h 978694"/>
              <a:gd name="connsiteX79-1979" fmla="*/ 928906 w 938461"/>
              <a:gd name="connsiteY79-1980" fmla="*/ 426244 h 978694"/>
              <a:gd name="connsiteX80-1981" fmla="*/ 933669 w 938461"/>
              <a:gd name="connsiteY80-1982" fmla="*/ 433388 h 978694"/>
              <a:gd name="connsiteX81-1983" fmla="*/ 938431 w 938461"/>
              <a:gd name="connsiteY81-1984" fmla="*/ 450057 h 978694"/>
              <a:gd name="connsiteX82-1985" fmla="*/ 931288 w 938461"/>
              <a:gd name="connsiteY82-1986" fmla="*/ 504825 h 978694"/>
              <a:gd name="connsiteX83-1987" fmla="*/ 928906 w 938461"/>
              <a:gd name="connsiteY83-1988" fmla="*/ 511969 h 978694"/>
              <a:gd name="connsiteX84-1989" fmla="*/ 924144 w 938461"/>
              <a:gd name="connsiteY84-1990" fmla="*/ 519113 h 978694"/>
              <a:gd name="connsiteX85-1991" fmla="*/ 917000 w 938461"/>
              <a:gd name="connsiteY85-1992" fmla="*/ 545307 h 978694"/>
              <a:gd name="connsiteX86-1993" fmla="*/ 912238 w 938461"/>
              <a:gd name="connsiteY86-1994" fmla="*/ 552450 h 978694"/>
              <a:gd name="connsiteX87-1995" fmla="*/ 909856 w 938461"/>
              <a:gd name="connsiteY87-1996" fmla="*/ 559594 h 978694"/>
              <a:gd name="connsiteX88-1997" fmla="*/ 895569 w 938461"/>
              <a:gd name="connsiteY88-1998" fmla="*/ 564357 h 978694"/>
              <a:gd name="connsiteX89-1999" fmla="*/ 888425 w 938461"/>
              <a:gd name="connsiteY89-2000" fmla="*/ 566738 h 978694"/>
              <a:gd name="connsiteX90-2001" fmla="*/ 883663 w 938461"/>
              <a:gd name="connsiteY90-2002" fmla="*/ 573882 h 978694"/>
              <a:gd name="connsiteX91-2003" fmla="*/ 881281 w 938461"/>
              <a:gd name="connsiteY91-2004" fmla="*/ 581025 h 978694"/>
              <a:gd name="connsiteX92-2005" fmla="*/ 859850 w 938461"/>
              <a:gd name="connsiteY92-2006" fmla="*/ 588169 h 978694"/>
              <a:gd name="connsiteX93-2007" fmla="*/ 845563 w 938461"/>
              <a:gd name="connsiteY93-2008" fmla="*/ 592932 h 978694"/>
              <a:gd name="connsiteX94-2009" fmla="*/ 838419 w 938461"/>
              <a:gd name="connsiteY94-2010" fmla="*/ 595313 h 978694"/>
              <a:gd name="connsiteX95-2011" fmla="*/ 797938 w 938461"/>
              <a:gd name="connsiteY95-2012" fmla="*/ 590550 h 978694"/>
              <a:gd name="connsiteX96-2013" fmla="*/ 783650 w 938461"/>
              <a:gd name="connsiteY96-2014" fmla="*/ 583407 h 978694"/>
              <a:gd name="connsiteX97-2015" fmla="*/ 755075 w 938461"/>
              <a:gd name="connsiteY97-2016" fmla="*/ 576263 h 978694"/>
              <a:gd name="connsiteX98-2017" fmla="*/ 747931 w 938461"/>
              <a:gd name="connsiteY98-2018" fmla="*/ 573882 h 978694"/>
              <a:gd name="connsiteX99-2019" fmla="*/ 693163 w 938461"/>
              <a:gd name="connsiteY99-2020" fmla="*/ 576263 h 978694"/>
              <a:gd name="connsiteX100-2021" fmla="*/ 681256 w 938461"/>
              <a:gd name="connsiteY100-2022" fmla="*/ 578644 h 978694"/>
              <a:gd name="connsiteX101-2023" fmla="*/ 676494 w 938461"/>
              <a:gd name="connsiteY101-2024" fmla="*/ 592932 h 978694"/>
              <a:gd name="connsiteX102-2025" fmla="*/ 678875 w 938461"/>
              <a:gd name="connsiteY102-2026" fmla="*/ 621507 h 978694"/>
              <a:gd name="connsiteX103-2027" fmla="*/ 686019 w 938461"/>
              <a:gd name="connsiteY103-2028" fmla="*/ 645319 h 978694"/>
              <a:gd name="connsiteX104-2029" fmla="*/ 697925 w 938461"/>
              <a:gd name="connsiteY104-2030" fmla="*/ 681038 h 978694"/>
              <a:gd name="connsiteX105-2031" fmla="*/ 705069 w 938461"/>
              <a:gd name="connsiteY105-2032" fmla="*/ 700088 h 978694"/>
              <a:gd name="connsiteX106-2033" fmla="*/ 714594 w 938461"/>
              <a:gd name="connsiteY106-2034" fmla="*/ 721519 h 978694"/>
              <a:gd name="connsiteX107-2035" fmla="*/ 712213 w 938461"/>
              <a:gd name="connsiteY107-2036" fmla="*/ 771525 h 978694"/>
              <a:gd name="connsiteX108-2037" fmla="*/ 707450 w 938461"/>
              <a:gd name="connsiteY108-2038" fmla="*/ 852488 h 978694"/>
              <a:gd name="connsiteX109-2039" fmla="*/ 702688 w 938461"/>
              <a:gd name="connsiteY109-2040" fmla="*/ 866775 h 978694"/>
              <a:gd name="connsiteX110-2041" fmla="*/ 700306 w 938461"/>
              <a:gd name="connsiteY110-2042" fmla="*/ 873919 h 978694"/>
              <a:gd name="connsiteX111-2043" fmla="*/ 695544 w 938461"/>
              <a:gd name="connsiteY111-2044" fmla="*/ 881063 h 978694"/>
              <a:gd name="connsiteX112-2045" fmla="*/ 671731 w 938461"/>
              <a:gd name="connsiteY112-2046" fmla="*/ 878682 h 978694"/>
              <a:gd name="connsiteX113-2047" fmla="*/ 664588 w 938461"/>
              <a:gd name="connsiteY113-2048" fmla="*/ 876300 h 978694"/>
              <a:gd name="connsiteX114-2049" fmla="*/ 595531 w 938461"/>
              <a:gd name="connsiteY114-2050" fmla="*/ 878682 h 978694"/>
              <a:gd name="connsiteX115-2051" fmla="*/ 588388 w 938461"/>
              <a:gd name="connsiteY115-2052" fmla="*/ 881063 h 978694"/>
              <a:gd name="connsiteX116-2053" fmla="*/ 574100 w 938461"/>
              <a:gd name="connsiteY116-2054" fmla="*/ 873919 h 978694"/>
              <a:gd name="connsiteX117-2055" fmla="*/ 566956 w 938461"/>
              <a:gd name="connsiteY117-2056" fmla="*/ 871538 h 978694"/>
              <a:gd name="connsiteX118-2057" fmla="*/ 566956 w 938461"/>
              <a:gd name="connsiteY118-2058" fmla="*/ 938213 h 978694"/>
              <a:gd name="connsiteX119-2059" fmla="*/ 557431 w 938461"/>
              <a:gd name="connsiteY119-2060" fmla="*/ 947738 h 978694"/>
              <a:gd name="connsiteX120-2061" fmla="*/ 547906 w 938461"/>
              <a:gd name="connsiteY120-2062" fmla="*/ 962025 h 978694"/>
              <a:gd name="connsiteX121-2063" fmla="*/ 545525 w 938461"/>
              <a:gd name="connsiteY121-2064" fmla="*/ 969169 h 978694"/>
              <a:gd name="connsiteX122-2065" fmla="*/ 528856 w 938461"/>
              <a:gd name="connsiteY122-2066" fmla="*/ 976313 h 978694"/>
              <a:gd name="connsiteX123-2067" fmla="*/ 521713 w 938461"/>
              <a:gd name="connsiteY123-2068" fmla="*/ 978694 h 978694"/>
              <a:gd name="connsiteX124-2069" fmla="*/ 488375 w 938461"/>
              <a:gd name="connsiteY124-2070" fmla="*/ 976313 h 978694"/>
              <a:gd name="connsiteX125-2071" fmla="*/ 440750 w 938461"/>
              <a:gd name="connsiteY125-2072" fmla="*/ 973932 h 978694"/>
              <a:gd name="connsiteX126-2073" fmla="*/ 433606 w 938461"/>
              <a:gd name="connsiteY126-2074" fmla="*/ 966788 h 978694"/>
              <a:gd name="connsiteX127-2075" fmla="*/ 419319 w 938461"/>
              <a:gd name="connsiteY127-2076" fmla="*/ 957263 h 978694"/>
              <a:gd name="connsiteX128-2077" fmla="*/ 412175 w 938461"/>
              <a:gd name="connsiteY128-2078" fmla="*/ 952500 h 978694"/>
              <a:gd name="connsiteX129-2079" fmla="*/ 397888 w 938461"/>
              <a:gd name="connsiteY129-2080" fmla="*/ 947738 h 978694"/>
              <a:gd name="connsiteX130-2081" fmla="*/ 390744 w 938461"/>
              <a:gd name="connsiteY130-2082" fmla="*/ 945357 h 978694"/>
              <a:gd name="connsiteX131-2083" fmla="*/ 343119 w 938461"/>
              <a:gd name="connsiteY131-2084" fmla="*/ 947738 h 978694"/>
              <a:gd name="connsiteX132-2085" fmla="*/ 321688 w 938461"/>
              <a:gd name="connsiteY132-2086" fmla="*/ 940594 h 978694"/>
              <a:gd name="connsiteX133-2087" fmla="*/ 314544 w 938461"/>
              <a:gd name="connsiteY133-2088" fmla="*/ 933450 h 978694"/>
              <a:gd name="connsiteX134-2089" fmla="*/ 307400 w 938461"/>
              <a:gd name="connsiteY134-2090" fmla="*/ 928688 h 978694"/>
              <a:gd name="connsiteX135-2091" fmla="*/ 300256 w 938461"/>
              <a:gd name="connsiteY135-2092" fmla="*/ 921544 h 978694"/>
              <a:gd name="connsiteX136-2093" fmla="*/ 295494 w 938461"/>
              <a:gd name="connsiteY136-2094" fmla="*/ 914400 h 978694"/>
              <a:gd name="connsiteX137-2095" fmla="*/ 288350 w 938461"/>
              <a:gd name="connsiteY137-2096" fmla="*/ 912019 h 978694"/>
              <a:gd name="connsiteX138-2097" fmla="*/ 283588 w 938461"/>
              <a:gd name="connsiteY138-2098" fmla="*/ 904875 h 978694"/>
              <a:gd name="connsiteX139-2099" fmla="*/ 278825 w 938461"/>
              <a:gd name="connsiteY139-2100" fmla="*/ 890588 h 978694"/>
              <a:gd name="connsiteX140-2101" fmla="*/ 274063 w 938461"/>
              <a:gd name="connsiteY140-2102" fmla="*/ 883444 h 978694"/>
              <a:gd name="connsiteX141-2103" fmla="*/ 262156 w 938461"/>
              <a:gd name="connsiteY141-2104" fmla="*/ 866775 h 978694"/>
              <a:gd name="connsiteX142-2105" fmla="*/ 247869 w 938461"/>
              <a:gd name="connsiteY142-2106" fmla="*/ 857250 h 978694"/>
              <a:gd name="connsiteX143-2107" fmla="*/ 233581 w 938461"/>
              <a:gd name="connsiteY143-2108" fmla="*/ 847725 h 978694"/>
              <a:gd name="connsiteX144-2109" fmla="*/ 216913 w 938461"/>
              <a:gd name="connsiteY144-2110" fmla="*/ 838200 h 978694"/>
              <a:gd name="connsiteX145-2111" fmla="*/ 200244 w 938461"/>
              <a:gd name="connsiteY145-2112" fmla="*/ 831057 h 978694"/>
              <a:gd name="connsiteX146-2113" fmla="*/ 176431 w 938461"/>
              <a:gd name="connsiteY146-2114" fmla="*/ 802482 h 978694"/>
              <a:gd name="connsiteX147-2115" fmla="*/ 169288 w 938461"/>
              <a:gd name="connsiteY147-2116" fmla="*/ 797719 h 978694"/>
              <a:gd name="connsiteX148-2117" fmla="*/ 162144 w 938461"/>
              <a:gd name="connsiteY148-2118" fmla="*/ 790575 h 978694"/>
              <a:gd name="connsiteX149-2119" fmla="*/ 147856 w 938461"/>
              <a:gd name="connsiteY149-2120" fmla="*/ 781050 h 978694"/>
              <a:gd name="connsiteX150-2121" fmla="*/ 143094 w 938461"/>
              <a:gd name="connsiteY150-2122" fmla="*/ 773907 h 978694"/>
              <a:gd name="connsiteX151-2123" fmla="*/ 128806 w 938461"/>
              <a:gd name="connsiteY151-2124" fmla="*/ 762000 h 978694"/>
              <a:gd name="connsiteX152-2125" fmla="*/ 119281 w 938461"/>
              <a:gd name="connsiteY152-2126" fmla="*/ 747713 h 978694"/>
              <a:gd name="connsiteX153-2127" fmla="*/ 114519 w 938461"/>
              <a:gd name="connsiteY153-2128" fmla="*/ 740569 h 978694"/>
              <a:gd name="connsiteX154-2129" fmla="*/ 107375 w 938461"/>
              <a:gd name="connsiteY154-2130" fmla="*/ 735807 h 978694"/>
              <a:gd name="connsiteX155-2131" fmla="*/ 93088 w 938461"/>
              <a:gd name="connsiteY155-2132" fmla="*/ 721519 h 978694"/>
              <a:gd name="connsiteX156-2133" fmla="*/ 78800 w 938461"/>
              <a:gd name="connsiteY156-2134" fmla="*/ 711994 h 978694"/>
              <a:gd name="connsiteX157-2135" fmla="*/ 71656 w 938461"/>
              <a:gd name="connsiteY157-2136" fmla="*/ 707232 h 978694"/>
              <a:gd name="connsiteX158-2137" fmla="*/ 64513 w 938461"/>
              <a:gd name="connsiteY158-2138" fmla="*/ 702469 h 978694"/>
              <a:gd name="connsiteX159-2139" fmla="*/ 50225 w 938461"/>
              <a:gd name="connsiteY159-2140" fmla="*/ 697707 h 978694"/>
              <a:gd name="connsiteX160-2141" fmla="*/ 35938 w 938461"/>
              <a:gd name="connsiteY160-2142" fmla="*/ 685800 h 978694"/>
              <a:gd name="connsiteX161-2143" fmla="*/ 26413 w 938461"/>
              <a:gd name="connsiteY161-2144" fmla="*/ 671513 h 978694"/>
              <a:gd name="connsiteX162-2145" fmla="*/ 21650 w 938461"/>
              <a:gd name="connsiteY162-2146" fmla="*/ 645319 h 978694"/>
              <a:gd name="connsiteX163-2147" fmla="*/ 19269 w 938461"/>
              <a:gd name="connsiteY163-2148" fmla="*/ 635794 h 978694"/>
              <a:gd name="connsiteX164-2149" fmla="*/ 12125 w 938461"/>
              <a:gd name="connsiteY164-2150" fmla="*/ 631032 h 978694"/>
              <a:gd name="connsiteX165-2151" fmla="*/ 9744 w 938461"/>
              <a:gd name="connsiteY165-2152" fmla="*/ 607219 h 978694"/>
              <a:gd name="connsiteX166-2153" fmla="*/ 4981 w 938461"/>
              <a:gd name="connsiteY166-2154" fmla="*/ 590550 h 978694"/>
              <a:gd name="connsiteX167-2155" fmla="*/ 2600 w 938461"/>
              <a:gd name="connsiteY167-2156" fmla="*/ 581025 h 978694"/>
              <a:gd name="connsiteX168-2157" fmla="*/ 219 w 938461"/>
              <a:gd name="connsiteY168-2158" fmla="*/ 554832 h 978694"/>
              <a:gd name="connsiteX169-2159" fmla="*/ 219 w 938461"/>
              <a:gd name="connsiteY169-2160" fmla="*/ 500063 h 978694"/>
              <a:gd name="connsiteX170-2161" fmla="*/ 2600 w 938461"/>
              <a:gd name="connsiteY170-2162" fmla="*/ 376238 h 978694"/>
              <a:gd name="connsiteX171-2163" fmla="*/ 2600 w 938461"/>
              <a:gd name="connsiteY171-2164" fmla="*/ 333375 h 978694"/>
              <a:gd name="connsiteX172-2165" fmla="*/ 4981 w 938461"/>
              <a:gd name="connsiteY172-2166" fmla="*/ 280988 h 978694"/>
              <a:gd name="connsiteX173-2167" fmla="*/ 9744 w 938461"/>
              <a:gd name="connsiteY173-2168" fmla="*/ 266700 h 978694"/>
              <a:gd name="connsiteX174-2169" fmla="*/ 12125 w 938461"/>
              <a:gd name="connsiteY174-2170" fmla="*/ 259557 h 978694"/>
              <a:gd name="connsiteX175-2171" fmla="*/ 12125 w 938461"/>
              <a:gd name="connsiteY175-2172" fmla="*/ 223838 h 978694"/>
              <a:gd name="connsiteX176-2173" fmla="*/ 33556 w 938461"/>
              <a:gd name="connsiteY176-2174" fmla="*/ 211932 h 978694"/>
              <a:gd name="connsiteX177-2175" fmla="*/ 43081 w 938461"/>
              <a:gd name="connsiteY177-2176" fmla="*/ 197644 h 978694"/>
              <a:gd name="connsiteX178-2177" fmla="*/ 50225 w 938461"/>
              <a:gd name="connsiteY178-2178" fmla="*/ 176213 h 978694"/>
              <a:gd name="connsiteX179-2179" fmla="*/ 54988 w 938461"/>
              <a:gd name="connsiteY179-2180" fmla="*/ 157163 h 978694"/>
              <a:gd name="connsiteX180-2181" fmla="*/ 59750 w 938461"/>
              <a:gd name="connsiteY180-2182" fmla="*/ 142875 h 978694"/>
              <a:gd name="connsiteX181-2183" fmla="*/ 64513 w 938461"/>
              <a:gd name="connsiteY181-2184" fmla="*/ 97632 h 978694"/>
              <a:gd name="connsiteX0-2185" fmla="*/ 64513 w 938461"/>
              <a:gd name="connsiteY0-2186" fmla="*/ 97632 h 978694"/>
              <a:gd name="connsiteX1-2187" fmla="*/ 64513 w 938461"/>
              <a:gd name="connsiteY1-2188" fmla="*/ 97632 h 978694"/>
              <a:gd name="connsiteX2-2189" fmla="*/ 76419 w 938461"/>
              <a:gd name="connsiteY2-2190" fmla="*/ 80963 h 978694"/>
              <a:gd name="connsiteX3-2191" fmla="*/ 85944 w 938461"/>
              <a:gd name="connsiteY3-2192" fmla="*/ 59532 h 978694"/>
              <a:gd name="connsiteX4-2193" fmla="*/ 93088 w 938461"/>
              <a:gd name="connsiteY4-2194" fmla="*/ 54769 h 978694"/>
              <a:gd name="connsiteX5-2195" fmla="*/ 107375 w 938461"/>
              <a:gd name="connsiteY5-2196" fmla="*/ 50007 h 978694"/>
              <a:gd name="connsiteX6-2197" fmla="*/ 133569 w 938461"/>
              <a:gd name="connsiteY6-2198" fmla="*/ 47625 h 978694"/>
              <a:gd name="connsiteX7-2199" fmla="*/ 140713 w 938461"/>
              <a:gd name="connsiteY7-2200" fmla="*/ 45244 h 978694"/>
              <a:gd name="connsiteX8-2201" fmla="*/ 145475 w 938461"/>
              <a:gd name="connsiteY8-2202" fmla="*/ 30957 h 978694"/>
              <a:gd name="connsiteX9-2203" fmla="*/ 147856 w 938461"/>
              <a:gd name="connsiteY9-2204" fmla="*/ 23813 h 978694"/>
              <a:gd name="connsiteX10-2205" fmla="*/ 157381 w 938461"/>
              <a:gd name="connsiteY10-2206" fmla="*/ 9525 h 978694"/>
              <a:gd name="connsiteX11-2207" fmla="*/ 164525 w 938461"/>
              <a:gd name="connsiteY11-2208" fmla="*/ 4763 h 978694"/>
              <a:gd name="connsiteX12-2209" fmla="*/ 181194 w 938461"/>
              <a:gd name="connsiteY12-2210" fmla="*/ 0 h 978694"/>
              <a:gd name="connsiteX13-2211" fmla="*/ 262156 w 938461"/>
              <a:gd name="connsiteY13-2212" fmla="*/ 2382 h 978694"/>
              <a:gd name="connsiteX14-2213" fmla="*/ 269300 w 938461"/>
              <a:gd name="connsiteY14-2214" fmla="*/ 4763 h 978694"/>
              <a:gd name="connsiteX15-2215" fmla="*/ 276444 w 938461"/>
              <a:gd name="connsiteY15-2216" fmla="*/ 9525 h 978694"/>
              <a:gd name="connsiteX16-2217" fmla="*/ 290731 w 938461"/>
              <a:gd name="connsiteY16-2218" fmla="*/ 23813 h 978694"/>
              <a:gd name="connsiteX17-2219" fmla="*/ 295494 w 938461"/>
              <a:gd name="connsiteY17-2220" fmla="*/ 30957 h 978694"/>
              <a:gd name="connsiteX18-2221" fmla="*/ 305019 w 938461"/>
              <a:gd name="connsiteY18-2222" fmla="*/ 52388 h 978694"/>
              <a:gd name="connsiteX19-2223" fmla="*/ 312163 w 938461"/>
              <a:gd name="connsiteY19-2224" fmla="*/ 66675 h 978694"/>
              <a:gd name="connsiteX20-2225" fmla="*/ 316925 w 938461"/>
              <a:gd name="connsiteY20-2226" fmla="*/ 80963 h 978694"/>
              <a:gd name="connsiteX21-2227" fmla="*/ 326450 w 938461"/>
              <a:gd name="connsiteY21-2228" fmla="*/ 95250 h 978694"/>
              <a:gd name="connsiteX22-2229" fmla="*/ 331213 w 938461"/>
              <a:gd name="connsiteY22-2230" fmla="*/ 109538 h 978694"/>
              <a:gd name="connsiteX23-2231" fmla="*/ 335975 w 938461"/>
              <a:gd name="connsiteY23-2232" fmla="*/ 126207 h 978694"/>
              <a:gd name="connsiteX24-2233" fmla="*/ 335975 w 938461"/>
              <a:gd name="connsiteY24-2234" fmla="*/ 209550 h 978694"/>
              <a:gd name="connsiteX25-2235" fmla="*/ 340738 w 938461"/>
              <a:gd name="connsiteY25-2236" fmla="*/ 271463 h 978694"/>
              <a:gd name="connsiteX26-2237" fmla="*/ 338356 w 938461"/>
              <a:gd name="connsiteY26-2238" fmla="*/ 304800 h 978694"/>
              <a:gd name="connsiteX27-2239" fmla="*/ 340738 w 938461"/>
              <a:gd name="connsiteY27-2240" fmla="*/ 326232 h 978694"/>
              <a:gd name="connsiteX28-2241" fmla="*/ 357406 w 938461"/>
              <a:gd name="connsiteY28-2242" fmla="*/ 323850 h 978694"/>
              <a:gd name="connsiteX29-2243" fmla="*/ 371694 w 938461"/>
              <a:gd name="connsiteY29-2244" fmla="*/ 319088 h 978694"/>
              <a:gd name="connsiteX30-2245" fmla="*/ 378838 w 938461"/>
              <a:gd name="connsiteY30-2246" fmla="*/ 314325 h 978694"/>
              <a:gd name="connsiteX31-2247" fmla="*/ 438369 w 938461"/>
              <a:gd name="connsiteY31-2248" fmla="*/ 311944 h 978694"/>
              <a:gd name="connsiteX32-2249" fmla="*/ 445513 w 938461"/>
              <a:gd name="connsiteY32-2250" fmla="*/ 309563 h 978694"/>
              <a:gd name="connsiteX33-2251" fmla="*/ 455038 w 938461"/>
              <a:gd name="connsiteY33-2252" fmla="*/ 288132 h 978694"/>
              <a:gd name="connsiteX34-2253" fmla="*/ 469325 w 938461"/>
              <a:gd name="connsiteY34-2254" fmla="*/ 283369 h 978694"/>
              <a:gd name="connsiteX35-2255" fmla="*/ 481231 w 938461"/>
              <a:gd name="connsiteY35-2256" fmla="*/ 273844 h 978694"/>
              <a:gd name="connsiteX36-2257" fmla="*/ 493138 w 938461"/>
              <a:gd name="connsiteY36-2258" fmla="*/ 259557 h 978694"/>
              <a:gd name="connsiteX37-2259" fmla="*/ 507425 w 938461"/>
              <a:gd name="connsiteY37-2260" fmla="*/ 252413 h 978694"/>
              <a:gd name="connsiteX38-2261" fmla="*/ 524094 w 938461"/>
              <a:gd name="connsiteY38-2262" fmla="*/ 245269 h 978694"/>
              <a:gd name="connsiteX39-2263" fmla="*/ 531238 w 938461"/>
              <a:gd name="connsiteY39-2264" fmla="*/ 240507 h 978694"/>
              <a:gd name="connsiteX40-2265" fmla="*/ 538381 w 938461"/>
              <a:gd name="connsiteY40-2266" fmla="*/ 238125 h 978694"/>
              <a:gd name="connsiteX41-2267" fmla="*/ 540763 w 938461"/>
              <a:gd name="connsiteY41-2268" fmla="*/ 216695 h 978694"/>
              <a:gd name="connsiteX42-2269" fmla="*/ 588387 w 938461"/>
              <a:gd name="connsiteY42-2270" fmla="*/ 216694 h 978694"/>
              <a:gd name="connsiteX43-2271" fmla="*/ 614581 w 938461"/>
              <a:gd name="connsiteY43-2272" fmla="*/ 226219 h 978694"/>
              <a:gd name="connsiteX44-2273" fmla="*/ 628868 w 938461"/>
              <a:gd name="connsiteY44-2274" fmla="*/ 202407 h 978694"/>
              <a:gd name="connsiteX45-2275" fmla="*/ 638394 w 938461"/>
              <a:gd name="connsiteY45-2276" fmla="*/ 207169 h 978694"/>
              <a:gd name="connsiteX46-2277" fmla="*/ 643156 w 938461"/>
              <a:gd name="connsiteY46-2278" fmla="*/ 166688 h 978694"/>
              <a:gd name="connsiteX47-2279" fmla="*/ 647919 w 938461"/>
              <a:gd name="connsiteY47-2280" fmla="*/ 171450 h 978694"/>
              <a:gd name="connsiteX48-2281" fmla="*/ 655063 w 938461"/>
              <a:gd name="connsiteY48-2282" fmla="*/ 169069 h 978694"/>
              <a:gd name="connsiteX49-2283" fmla="*/ 662206 w 938461"/>
              <a:gd name="connsiteY49-2284" fmla="*/ 161925 h 978694"/>
              <a:gd name="connsiteX50-2285" fmla="*/ 676494 w 938461"/>
              <a:gd name="connsiteY50-2286" fmla="*/ 157163 h 978694"/>
              <a:gd name="connsiteX51-2287" fmla="*/ 664588 w 938461"/>
              <a:gd name="connsiteY51-2288" fmla="*/ 142875 h 978694"/>
              <a:gd name="connsiteX52-2289" fmla="*/ 686019 w 938461"/>
              <a:gd name="connsiteY52-2290" fmla="*/ 147638 h 978694"/>
              <a:gd name="connsiteX53-2291" fmla="*/ 695544 w 938461"/>
              <a:gd name="connsiteY53-2292" fmla="*/ 126206 h 978694"/>
              <a:gd name="connsiteX54-2293" fmla="*/ 719356 w 938461"/>
              <a:gd name="connsiteY54-2294" fmla="*/ 138113 h 978694"/>
              <a:gd name="connsiteX55-2295" fmla="*/ 757456 w 938461"/>
              <a:gd name="connsiteY55-2296" fmla="*/ 140494 h 978694"/>
              <a:gd name="connsiteX56-2297" fmla="*/ 762219 w 938461"/>
              <a:gd name="connsiteY56-2298" fmla="*/ 147638 h 978694"/>
              <a:gd name="connsiteX57-2299" fmla="*/ 764600 w 938461"/>
              <a:gd name="connsiteY57-2300" fmla="*/ 157163 h 978694"/>
              <a:gd name="connsiteX58-2301" fmla="*/ 766981 w 938461"/>
              <a:gd name="connsiteY58-2302" fmla="*/ 164307 h 978694"/>
              <a:gd name="connsiteX59-2303" fmla="*/ 764600 w 938461"/>
              <a:gd name="connsiteY59-2304" fmla="*/ 204788 h 978694"/>
              <a:gd name="connsiteX60-2305" fmla="*/ 762219 w 938461"/>
              <a:gd name="connsiteY60-2306" fmla="*/ 211932 h 978694"/>
              <a:gd name="connsiteX61-2307" fmla="*/ 750313 w 938461"/>
              <a:gd name="connsiteY61-2308" fmla="*/ 216694 h 978694"/>
              <a:gd name="connsiteX62-2309" fmla="*/ 752694 w 938461"/>
              <a:gd name="connsiteY62-2310" fmla="*/ 233363 h 978694"/>
              <a:gd name="connsiteX63-2311" fmla="*/ 771744 w 938461"/>
              <a:gd name="connsiteY63-2312" fmla="*/ 247651 h 978694"/>
              <a:gd name="connsiteX64-2313" fmla="*/ 776506 w 938461"/>
              <a:gd name="connsiteY64-2314" fmla="*/ 304800 h 978694"/>
              <a:gd name="connsiteX65-2315" fmla="*/ 783650 w 938461"/>
              <a:gd name="connsiteY65-2316" fmla="*/ 326232 h 978694"/>
              <a:gd name="connsiteX66-2317" fmla="*/ 788413 w 938461"/>
              <a:gd name="connsiteY66-2318" fmla="*/ 340519 h 978694"/>
              <a:gd name="connsiteX67-2319" fmla="*/ 793175 w 938461"/>
              <a:gd name="connsiteY67-2320" fmla="*/ 347663 h 978694"/>
              <a:gd name="connsiteX68-2321" fmla="*/ 814606 w 938461"/>
              <a:gd name="connsiteY68-2322" fmla="*/ 357188 h 978694"/>
              <a:gd name="connsiteX69-2323" fmla="*/ 821750 w 938461"/>
              <a:gd name="connsiteY69-2324" fmla="*/ 359569 h 978694"/>
              <a:gd name="connsiteX70-2325" fmla="*/ 836038 w 938461"/>
              <a:gd name="connsiteY70-2326" fmla="*/ 369094 h 978694"/>
              <a:gd name="connsiteX71-2327" fmla="*/ 843181 w 938461"/>
              <a:gd name="connsiteY71-2328" fmla="*/ 376238 h 978694"/>
              <a:gd name="connsiteX72-2329" fmla="*/ 857469 w 938461"/>
              <a:gd name="connsiteY72-2330" fmla="*/ 381000 h 978694"/>
              <a:gd name="connsiteX73-2331" fmla="*/ 864613 w 938461"/>
              <a:gd name="connsiteY73-2332" fmla="*/ 383382 h 978694"/>
              <a:gd name="connsiteX74-2333" fmla="*/ 878900 w 938461"/>
              <a:gd name="connsiteY74-2334" fmla="*/ 390525 h 978694"/>
              <a:gd name="connsiteX75-2335" fmla="*/ 886044 w 938461"/>
              <a:gd name="connsiteY75-2336" fmla="*/ 395288 h 978694"/>
              <a:gd name="connsiteX76-2337" fmla="*/ 900331 w 938461"/>
              <a:gd name="connsiteY76-2338" fmla="*/ 400050 h 978694"/>
              <a:gd name="connsiteX77-2339" fmla="*/ 905094 w 938461"/>
              <a:gd name="connsiteY77-2340" fmla="*/ 407194 h 978694"/>
              <a:gd name="connsiteX78-2341" fmla="*/ 919381 w 938461"/>
              <a:gd name="connsiteY78-2342" fmla="*/ 416719 h 978694"/>
              <a:gd name="connsiteX79-2343" fmla="*/ 928906 w 938461"/>
              <a:gd name="connsiteY79-2344" fmla="*/ 426244 h 978694"/>
              <a:gd name="connsiteX80-2345" fmla="*/ 933669 w 938461"/>
              <a:gd name="connsiteY80-2346" fmla="*/ 433388 h 978694"/>
              <a:gd name="connsiteX81-2347" fmla="*/ 938431 w 938461"/>
              <a:gd name="connsiteY81-2348" fmla="*/ 450057 h 978694"/>
              <a:gd name="connsiteX82-2349" fmla="*/ 931288 w 938461"/>
              <a:gd name="connsiteY82-2350" fmla="*/ 504825 h 978694"/>
              <a:gd name="connsiteX83-2351" fmla="*/ 928906 w 938461"/>
              <a:gd name="connsiteY83-2352" fmla="*/ 511969 h 978694"/>
              <a:gd name="connsiteX84-2353" fmla="*/ 924144 w 938461"/>
              <a:gd name="connsiteY84-2354" fmla="*/ 519113 h 978694"/>
              <a:gd name="connsiteX85-2355" fmla="*/ 917000 w 938461"/>
              <a:gd name="connsiteY85-2356" fmla="*/ 545307 h 978694"/>
              <a:gd name="connsiteX86-2357" fmla="*/ 912238 w 938461"/>
              <a:gd name="connsiteY86-2358" fmla="*/ 552450 h 978694"/>
              <a:gd name="connsiteX87-2359" fmla="*/ 909856 w 938461"/>
              <a:gd name="connsiteY87-2360" fmla="*/ 559594 h 978694"/>
              <a:gd name="connsiteX88-2361" fmla="*/ 895569 w 938461"/>
              <a:gd name="connsiteY88-2362" fmla="*/ 564357 h 978694"/>
              <a:gd name="connsiteX89-2363" fmla="*/ 888425 w 938461"/>
              <a:gd name="connsiteY89-2364" fmla="*/ 566738 h 978694"/>
              <a:gd name="connsiteX90-2365" fmla="*/ 883663 w 938461"/>
              <a:gd name="connsiteY90-2366" fmla="*/ 573882 h 978694"/>
              <a:gd name="connsiteX91-2367" fmla="*/ 881281 w 938461"/>
              <a:gd name="connsiteY91-2368" fmla="*/ 581025 h 978694"/>
              <a:gd name="connsiteX92-2369" fmla="*/ 859850 w 938461"/>
              <a:gd name="connsiteY92-2370" fmla="*/ 588169 h 978694"/>
              <a:gd name="connsiteX93-2371" fmla="*/ 845563 w 938461"/>
              <a:gd name="connsiteY93-2372" fmla="*/ 592932 h 978694"/>
              <a:gd name="connsiteX94-2373" fmla="*/ 838419 w 938461"/>
              <a:gd name="connsiteY94-2374" fmla="*/ 595313 h 978694"/>
              <a:gd name="connsiteX95-2375" fmla="*/ 797938 w 938461"/>
              <a:gd name="connsiteY95-2376" fmla="*/ 590550 h 978694"/>
              <a:gd name="connsiteX96-2377" fmla="*/ 783650 w 938461"/>
              <a:gd name="connsiteY96-2378" fmla="*/ 583407 h 978694"/>
              <a:gd name="connsiteX97-2379" fmla="*/ 755075 w 938461"/>
              <a:gd name="connsiteY97-2380" fmla="*/ 576263 h 978694"/>
              <a:gd name="connsiteX98-2381" fmla="*/ 747931 w 938461"/>
              <a:gd name="connsiteY98-2382" fmla="*/ 573882 h 978694"/>
              <a:gd name="connsiteX99-2383" fmla="*/ 693163 w 938461"/>
              <a:gd name="connsiteY99-2384" fmla="*/ 576263 h 978694"/>
              <a:gd name="connsiteX100-2385" fmla="*/ 681256 w 938461"/>
              <a:gd name="connsiteY100-2386" fmla="*/ 578644 h 978694"/>
              <a:gd name="connsiteX101-2387" fmla="*/ 676494 w 938461"/>
              <a:gd name="connsiteY101-2388" fmla="*/ 592932 h 978694"/>
              <a:gd name="connsiteX102-2389" fmla="*/ 678875 w 938461"/>
              <a:gd name="connsiteY102-2390" fmla="*/ 621507 h 978694"/>
              <a:gd name="connsiteX103-2391" fmla="*/ 686019 w 938461"/>
              <a:gd name="connsiteY103-2392" fmla="*/ 645319 h 978694"/>
              <a:gd name="connsiteX104-2393" fmla="*/ 697925 w 938461"/>
              <a:gd name="connsiteY104-2394" fmla="*/ 681038 h 978694"/>
              <a:gd name="connsiteX105-2395" fmla="*/ 705069 w 938461"/>
              <a:gd name="connsiteY105-2396" fmla="*/ 700088 h 978694"/>
              <a:gd name="connsiteX106-2397" fmla="*/ 714594 w 938461"/>
              <a:gd name="connsiteY106-2398" fmla="*/ 721519 h 978694"/>
              <a:gd name="connsiteX107-2399" fmla="*/ 712213 w 938461"/>
              <a:gd name="connsiteY107-2400" fmla="*/ 771525 h 978694"/>
              <a:gd name="connsiteX108-2401" fmla="*/ 707450 w 938461"/>
              <a:gd name="connsiteY108-2402" fmla="*/ 852488 h 978694"/>
              <a:gd name="connsiteX109-2403" fmla="*/ 702688 w 938461"/>
              <a:gd name="connsiteY109-2404" fmla="*/ 866775 h 978694"/>
              <a:gd name="connsiteX110-2405" fmla="*/ 700306 w 938461"/>
              <a:gd name="connsiteY110-2406" fmla="*/ 873919 h 978694"/>
              <a:gd name="connsiteX111-2407" fmla="*/ 695544 w 938461"/>
              <a:gd name="connsiteY111-2408" fmla="*/ 881063 h 978694"/>
              <a:gd name="connsiteX112-2409" fmla="*/ 671731 w 938461"/>
              <a:gd name="connsiteY112-2410" fmla="*/ 878682 h 978694"/>
              <a:gd name="connsiteX113-2411" fmla="*/ 664588 w 938461"/>
              <a:gd name="connsiteY113-2412" fmla="*/ 876300 h 978694"/>
              <a:gd name="connsiteX114-2413" fmla="*/ 595531 w 938461"/>
              <a:gd name="connsiteY114-2414" fmla="*/ 878682 h 978694"/>
              <a:gd name="connsiteX115-2415" fmla="*/ 588388 w 938461"/>
              <a:gd name="connsiteY115-2416" fmla="*/ 881063 h 978694"/>
              <a:gd name="connsiteX116-2417" fmla="*/ 574100 w 938461"/>
              <a:gd name="connsiteY116-2418" fmla="*/ 873919 h 978694"/>
              <a:gd name="connsiteX117-2419" fmla="*/ 566956 w 938461"/>
              <a:gd name="connsiteY117-2420" fmla="*/ 871538 h 978694"/>
              <a:gd name="connsiteX118-2421" fmla="*/ 566956 w 938461"/>
              <a:gd name="connsiteY118-2422" fmla="*/ 938213 h 978694"/>
              <a:gd name="connsiteX119-2423" fmla="*/ 557431 w 938461"/>
              <a:gd name="connsiteY119-2424" fmla="*/ 947738 h 978694"/>
              <a:gd name="connsiteX120-2425" fmla="*/ 547906 w 938461"/>
              <a:gd name="connsiteY120-2426" fmla="*/ 962025 h 978694"/>
              <a:gd name="connsiteX121-2427" fmla="*/ 545525 w 938461"/>
              <a:gd name="connsiteY121-2428" fmla="*/ 969169 h 978694"/>
              <a:gd name="connsiteX122-2429" fmla="*/ 528856 w 938461"/>
              <a:gd name="connsiteY122-2430" fmla="*/ 976313 h 978694"/>
              <a:gd name="connsiteX123-2431" fmla="*/ 521713 w 938461"/>
              <a:gd name="connsiteY123-2432" fmla="*/ 978694 h 978694"/>
              <a:gd name="connsiteX124-2433" fmla="*/ 488375 w 938461"/>
              <a:gd name="connsiteY124-2434" fmla="*/ 976313 h 978694"/>
              <a:gd name="connsiteX125-2435" fmla="*/ 440750 w 938461"/>
              <a:gd name="connsiteY125-2436" fmla="*/ 973932 h 978694"/>
              <a:gd name="connsiteX126-2437" fmla="*/ 433606 w 938461"/>
              <a:gd name="connsiteY126-2438" fmla="*/ 966788 h 978694"/>
              <a:gd name="connsiteX127-2439" fmla="*/ 419319 w 938461"/>
              <a:gd name="connsiteY127-2440" fmla="*/ 957263 h 978694"/>
              <a:gd name="connsiteX128-2441" fmla="*/ 412175 w 938461"/>
              <a:gd name="connsiteY128-2442" fmla="*/ 952500 h 978694"/>
              <a:gd name="connsiteX129-2443" fmla="*/ 397888 w 938461"/>
              <a:gd name="connsiteY129-2444" fmla="*/ 947738 h 978694"/>
              <a:gd name="connsiteX130-2445" fmla="*/ 390744 w 938461"/>
              <a:gd name="connsiteY130-2446" fmla="*/ 945357 h 978694"/>
              <a:gd name="connsiteX131-2447" fmla="*/ 343119 w 938461"/>
              <a:gd name="connsiteY131-2448" fmla="*/ 947738 h 978694"/>
              <a:gd name="connsiteX132-2449" fmla="*/ 321688 w 938461"/>
              <a:gd name="connsiteY132-2450" fmla="*/ 940594 h 978694"/>
              <a:gd name="connsiteX133-2451" fmla="*/ 314544 w 938461"/>
              <a:gd name="connsiteY133-2452" fmla="*/ 933450 h 978694"/>
              <a:gd name="connsiteX134-2453" fmla="*/ 307400 w 938461"/>
              <a:gd name="connsiteY134-2454" fmla="*/ 928688 h 978694"/>
              <a:gd name="connsiteX135-2455" fmla="*/ 300256 w 938461"/>
              <a:gd name="connsiteY135-2456" fmla="*/ 921544 h 978694"/>
              <a:gd name="connsiteX136-2457" fmla="*/ 295494 w 938461"/>
              <a:gd name="connsiteY136-2458" fmla="*/ 914400 h 978694"/>
              <a:gd name="connsiteX137-2459" fmla="*/ 288350 w 938461"/>
              <a:gd name="connsiteY137-2460" fmla="*/ 912019 h 978694"/>
              <a:gd name="connsiteX138-2461" fmla="*/ 283588 w 938461"/>
              <a:gd name="connsiteY138-2462" fmla="*/ 904875 h 978694"/>
              <a:gd name="connsiteX139-2463" fmla="*/ 278825 w 938461"/>
              <a:gd name="connsiteY139-2464" fmla="*/ 890588 h 978694"/>
              <a:gd name="connsiteX140-2465" fmla="*/ 274063 w 938461"/>
              <a:gd name="connsiteY140-2466" fmla="*/ 883444 h 978694"/>
              <a:gd name="connsiteX141-2467" fmla="*/ 262156 w 938461"/>
              <a:gd name="connsiteY141-2468" fmla="*/ 866775 h 978694"/>
              <a:gd name="connsiteX142-2469" fmla="*/ 247869 w 938461"/>
              <a:gd name="connsiteY142-2470" fmla="*/ 857250 h 978694"/>
              <a:gd name="connsiteX143-2471" fmla="*/ 233581 w 938461"/>
              <a:gd name="connsiteY143-2472" fmla="*/ 847725 h 978694"/>
              <a:gd name="connsiteX144-2473" fmla="*/ 216913 w 938461"/>
              <a:gd name="connsiteY144-2474" fmla="*/ 838200 h 978694"/>
              <a:gd name="connsiteX145-2475" fmla="*/ 200244 w 938461"/>
              <a:gd name="connsiteY145-2476" fmla="*/ 831057 h 978694"/>
              <a:gd name="connsiteX146-2477" fmla="*/ 176431 w 938461"/>
              <a:gd name="connsiteY146-2478" fmla="*/ 802482 h 978694"/>
              <a:gd name="connsiteX147-2479" fmla="*/ 169288 w 938461"/>
              <a:gd name="connsiteY147-2480" fmla="*/ 797719 h 978694"/>
              <a:gd name="connsiteX148-2481" fmla="*/ 162144 w 938461"/>
              <a:gd name="connsiteY148-2482" fmla="*/ 790575 h 978694"/>
              <a:gd name="connsiteX149-2483" fmla="*/ 147856 w 938461"/>
              <a:gd name="connsiteY149-2484" fmla="*/ 781050 h 978694"/>
              <a:gd name="connsiteX150-2485" fmla="*/ 143094 w 938461"/>
              <a:gd name="connsiteY150-2486" fmla="*/ 773907 h 978694"/>
              <a:gd name="connsiteX151-2487" fmla="*/ 128806 w 938461"/>
              <a:gd name="connsiteY151-2488" fmla="*/ 762000 h 978694"/>
              <a:gd name="connsiteX152-2489" fmla="*/ 119281 w 938461"/>
              <a:gd name="connsiteY152-2490" fmla="*/ 747713 h 978694"/>
              <a:gd name="connsiteX153-2491" fmla="*/ 114519 w 938461"/>
              <a:gd name="connsiteY153-2492" fmla="*/ 740569 h 978694"/>
              <a:gd name="connsiteX154-2493" fmla="*/ 107375 w 938461"/>
              <a:gd name="connsiteY154-2494" fmla="*/ 735807 h 978694"/>
              <a:gd name="connsiteX155-2495" fmla="*/ 93088 w 938461"/>
              <a:gd name="connsiteY155-2496" fmla="*/ 721519 h 978694"/>
              <a:gd name="connsiteX156-2497" fmla="*/ 78800 w 938461"/>
              <a:gd name="connsiteY156-2498" fmla="*/ 711994 h 978694"/>
              <a:gd name="connsiteX157-2499" fmla="*/ 71656 w 938461"/>
              <a:gd name="connsiteY157-2500" fmla="*/ 707232 h 978694"/>
              <a:gd name="connsiteX158-2501" fmla="*/ 64513 w 938461"/>
              <a:gd name="connsiteY158-2502" fmla="*/ 702469 h 978694"/>
              <a:gd name="connsiteX159-2503" fmla="*/ 50225 w 938461"/>
              <a:gd name="connsiteY159-2504" fmla="*/ 697707 h 978694"/>
              <a:gd name="connsiteX160-2505" fmla="*/ 35938 w 938461"/>
              <a:gd name="connsiteY160-2506" fmla="*/ 685800 h 978694"/>
              <a:gd name="connsiteX161-2507" fmla="*/ 26413 w 938461"/>
              <a:gd name="connsiteY161-2508" fmla="*/ 671513 h 978694"/>
              <a:gd name="connsiteX162-2509" fmla="*/ 21650 w 938461"/>
              <a:gd name="connsiteY162-2510" fmla="*/ 645319 h 978694"/>
              <a:gd name="connsiteX163-2511" fmla="*/ 19269 w 938461"/>
              <a:gd name="connsiteY163-2512" fmla="*/ 635794 h 978694"/>
              <a:gd name="connsiteX164-2513" fmla="*/ 12125 w 938461"/>
              <a:gd name="connsiteY164-2514" fmla="*/ 631032 h 978694"/>
              <a:gd name="connsiteX165-2515" fmla="*/ 9744 w 938461"/>
              <a:gd name="connsiteY165-2516" fmla="*/ 607219 h 978694"/>
              <a:gd name="connsiteX166-2517" fmla="*/ 4981 w 938461"/>
              <a:gd name="connsiteY166-2518" fmla="*/ 590550 h 978694"/>
              <a:gd name="connsiteX167-2519" fmla="*/ 2600 w 938461"/>
              <a:gd name="connsiteY167-2520" fmla="*/ 581025 h 978694"/>
              <a:gd name="connsiteX168-2521" fmla="*/ 219 w 938461"/>
              <a:gd name="connsiteY168-2522" fmla="*/ 554832 h 978694"/>
              <a:gd name="connsiteX169-2523" fmla="*/ 219 w 938461"/>
              <a:gd name="connsiteY169-2524" fmla="*/ 500063 h 978694"/>
              <a:gd name="connsiteX170-2525" fmla="*/ 2600 w 938461"/>
              <a:gd name="connsiteY170-2526" fmla="*/ 376238 h 978694"/>
              <a:gd name="connsiteX171-2527" fmla="*/ 2600 w 938461"/>
              <a:gd name="connsiteY171-2528" fmla="*/ 333375 h 978694"/>
              <a:gd name="connsiteX172-2529" fmla="*/ 4981 w 938461"/>
              <a:gd name="connsiteY172-2530" fmla="*/ 280988 h 978694"/>
              <a:gd name="connsiteX173-2531" fmla="*/ 9744 w 938461"/>
              <a:gd name="connsiteY173-2532" fmla="*/ 266700 h 978694"/>
              <a:gd name="connsiteX174-2533" fmla="*/ 12125 w 938461"/>
              <a:gd name="connsiteY174-2534" fmla="*/ 259557 h 978694"/>
              <a:gd name="connsiteX175-2535" fmla="*/ 12125 w 938461"/>
              <a:gd name="connsiteY175-2536" fmla="*/ 223838 h 978694"/>
              <a:gd name="connsiteX176-2537" fmla="*/ 33556 w 938461"/>
              <a:gd name="connsiteY176-2538" fmla="*/ 211932 h 978694"/>
              <a:gd name="connsiteX177-2539" fmla="*/ 43081 w 938461"/>
              <a:gd name="connsiteY177-2540" fmla="*/ 197644 h 978694"/>
              <a:gd name="connsiteX178-2541" fmla="*/ 50225 w 938461"/>
              <a:gd name="connsiteY178-2542" fmla="*/ 176213 h 978694"/>
              <a:gd name="connsiteX179-2543" fmla="*/ 54988 w 938461"/>
              <a:gd name="connsiteY179-2544" fmla="*/ 157163 h 978694"/>
              <a:gd name="connsiteX180-2545" fmla="*/ 59750 w 938461"/>
              <a:gd name="connsiteY180-2546" fmla="*/ 142875 h 978694"/>
              <a:gd name="connsiteX181-2547" fmla="*/ 64513 w 938461"/>
              <a:gd name="connsiteY181-2548" fmla="*/ 97632 h 978694"/>
              <a:gd name="connsiteX0-2549" fmla="*/ 64513 w 938461"/>
              <a:gd name="connsiteY0-2550" fmla="*/ 97632 h 978694"/>
              <a:gd name="connsiteX1-2551" fmla="*/ 64513 w 938461"/>
              <a:gd name="connsiteY1-2552" fmla="*/ 97632 h 978694"/>
              <a:gd name="connsiteX2-2553" fmla="*/ 76419 w 938461"/>
              <a:gd name="connsiteY2-2554" fmla="*/ 80963 h 978694"/>
              <a:gd name="connsiteX3-2555" fmla="*/ 85944 w 938461"/>
              <a:gd name="connsiteY3-2556" fmla="*/ 59532 h 978694"/>
              <a:gd name="connsiteX4-2557" fmla="*/ 93088 w 938461"/>
              <a:gd name="connsiteY4-2558" fmla="*/ 54769 h 978694"/>
              <a:gd name="connsiteX5-2559" fmla="*/ 107375 w 938461"/>
              <a:gd name="connsiteY5-2560" fmla="*/ 50007 h 978694"/>
              <a:gd name="connsiteX6-2561" fmla="*/ 133569 w 938461"/>
              <a:gd name="connsiteY6-2562" fmla="*/ 47625 h 978694"/>
              <a:gd name="connsiteX7-2563" fmla="*/ 140713 w 938461"/>
              <a:gd name="connsiteY7-2564" fmla="*/ 45244 h 978694"/>
              <a:gd name="connsiteX8-2565" fmla="*/ 145475 w 938461"/>
              <a:gd name="connsiteY8-2566" fmla="*/ 30957 h 978694"/>
              <a:gd name="connsiteX9-2567" fmla="*/ 147856 w 938461"/>
              <a:gd name="connsiteY9-2568" fmla="*/ 23813 h 978694"/>
              <a:gd name="connsiteX10-2569" fmla="*/ 157381 w 938461"/>
              <a:gd name="connsiteY10-2570" fmla="*/ 9525 h 978694"/>
              <a:gd name="connsiteX11-2571" fmla="*/ 164525 w 938461"/>
              <a:gd name="connsiteY11-2572" fmla="*/ 4763 h 978694"/>
              <a:gd name="connsiteX12-2573" fmla="*/ 181194 w 938461"/>
              <a:gd name="connsiteY12-2574" fmla="*/ 0 h 978694"/>
              <a:gd name="connsiteX13-2575" fmla="*/ 262156 w 938461"/>
              <a:gd name="connsiteY13-2576" fmla="*/ 2382 h 978694"/>
              <a:gd name="connsiteX14-2577" fmla="*/ 269300 w 938461"/>
              <a:gd name="connsiteY14-2578" fmla="*/ 4763 h 978694"/>
              <a:gd name="connsiteX15-2579" fmla="*/ 276444 w 938461"/>
              <a:gd name="connsiteY15-2580" fmla="*/ 9525 h 978694"/>
              <a:gd name="connsiteX16-2581" fmla="*/ 290731 w 938461"/>
              <a:gd name="connsiteY16-2582" fmla="*/ 23813 h 978694"/>
              <a:gd name="connsiteX17-2583" fmla="*/ 295494 w 938461"/>
              <a:gd name="connsiteY17-2584" fmla="*/ 30957 h 978694"/>
              <a:gd name="connsiteX18-2585" fmla="*/ 305019 w 938461"/>
              <a:gd name="connsiteY18-2586" fmla="*/ 52388 h 978694"/>
              <a:gd name="connsiteX19-2587" fmla="*/ 312163 w 938461"/>
              <a:gd name="connsiteY19-2588" fmla="*/ 66675 h 978694"/>
              <a:gd name="connsiteX20-2589" fmla="*/ 316925 w 938461"/>
              <a:gd name="connsiteY20-2590" fmla="*/ 80963 h 978694"/>
              <a:gd name="connsiteX21-2591" fmla="*/ 326450 w 938461"/>
              <a:gd name="connsiteY21-2592" fmla="*/ 95250 h 978694"/>
              <a:gd name="connsiteX22-2593" fmla="*/ 331213 w 938461"/>
              <a:gd name="connsiteY22-2594" fmla="*/ 109538 h 978694"/>
              <a:gd name="connsiteX23-2595" fmla="*/ 335975 w 938461"/>
              <a:gd name="connsiteY23-2596" fmla="*/ 126207 h 978694"/>
              <a:gd name="connsiteX24-2597" fmla="*/ 335975 w 938461"/>
              <a:gd name="connsiteY24-2598" fmla="*/ 209550 h 978694"/>
              <a:gd name="connsiteX25-2599" fmla="*/ 340738 w 938461"/>
              <a:gd name="connsiteY25-2600" fmla="*/ 271463 h 978694"/>
              <a:gd name="connsiteX26-2601" fmla="*/ 338356 w 938461"/>
              <a:gd name="connsiteY26-2602" fmla="*/ 304800 h 978694"/>
              <a:gd name="connsiteX27-2603" fmla="*/ 340738 w 938461"/>
              <a:gd name="connsiteY27-2604" fmla="*/ 326232 h 978694"/>
              <a:gd name="connsiteX28-2605" fmla="*/ 357406 w 938461"/>
              <a:gd name="connsiteY28-2606" fmla="*/ 323850 h 978694"/>
              <a:gd name="connsiteX29-2607" fmla="*/ 371694 w 938461"/>
              <a:gd name="connsiteY29-2608" fmla="*/ 319088 h 978694"/>
              <a:gd name="connsiteX30-2609" fmla="*/ 378838 w 938461"/>
              <a:gd name="connsiteY30-2610" fmla="*/ 314325 h 978694"/>
              <a:gd name="connsiteX31-2611" fmla="*/ 438369 w 938461"/>
              <a:gd name="connsiteY31-2612" fmla="*/ 311944 h 978694"/>
              <a:gd name="connsiteX32-2613" fmla="*/ 445513 w 938461"/>
              <a:gd name="connsiteY32-2614" fmla="*/ 309563 h 978694"/>
              <a:gd name="connsiteX33-2615" fmla="*/ 455038 w 938461"/>
              <a:gd name="connsiteY33-2616" fmla="*/ 288132 h 978694"/>
              <a:gd name="connsiteX34-2617" fmla="*/ 469325 w 938461"/>
              <a:gd name="connsiteY34-2618" fmla="*/ 283369 h 978694"/>
              <a:gd name="connsiteX35-2619" fmla="*/ 481231 w 938461"/>
              <a:gd name="connsiteY35-2620" fmla="*/ 273844 h 978694"/>
              <a:gd name="connsiteX36-2621" fmla="*/ 493138 w 938461"/>
              <a:gd name="connsiteY36-2622" fmla="*/ 259557 h 978694"/>
              <a:gd name="connsiteX37-2623" fmla="*/ 507425 w 938461"/>
              <a:gd name="connsiteY37-2624" fmla="*/ 252413 h 978694"/>
              <a:gd name="connsiteX38-2625" fmla="*/ 524094 w 938461"/>
              <a:gd name="connsiteY38-2626" fmla="*/ 245269 h 978694"/>
              <a:gd name="connsiteX39-2627" fmla="*/ 531238 w 938461"/>
              <a:gd name="connsiteY39-2628" fmla="*/ 240507 h 978694"/>
              <a:gd name="connsiteX40-2629" fmla="*/ 538381 w 938461"/>
              <a:gd name="connsiteY40-2630" fmla="*/ 238125 h 978694"/>
              <a:gd name="connsiteX41-2631" fmla="*/ 540763 w 938461"/>
              <a:gd name="connsiteY41-2632" fmla="*/ 216695 h 978694"/>
              <a:gd name="connsiteX42-2633" fmla="*/ 588387 w 938461"/>
              <a:gd name="connsiteY42-2634" fmla="*/ 216694 h 978694"/>
              <a:gd name="connsiteX43-2635" fmla="*/ 614581 w 938461"/>
              <a:gd name="connsiteY43-2636" fmla="*/ 226219 h 978694"/>
              <a:gd name="connsiteX44-2637" fmla="*/ 628868 w 938461"/>
              <a:gd name="connsiteY44-2638" fmla="*/ 202407 h 978694"/>
              <a:gd name="connsiteX45-2639" fmla="*/ 638394 w 938461"/>
              <a:gd name="connsiteY45-2640" fmla="*/ 207169 h 978694"/>
              <a:gd name="connsiteX46-2641" fmla="*/ 643156 w 938461"/>
              <a:gd name="connsiteY46-2642" fmla="*/ 166688 h 978694"/>
              <a:gd name="connsiteX47-2643" fmla="*/ 647919 w 938461"/>
              <a:gd name="connsiteY47-2644" fmla="*/ 171450 h 978694"/>
              <a:gd name="connsiteX48-2645" fmla="*/ 655063 w 938461"/>
              <a:gd name="connsiteY48-2646" fmla="*/ 169069 h 978694"/>
              <a:gd name="connsiteX49-2647" fmla="*/ 657443 w 938461"/>
              <a:gd name="connsiteY49-2648" fmla="*/ 164306 h 978694"/>
              <a:gd name="connsiteX50-2649" fmla="*/ 676494 w 938461"/>
              <a:gd name="connsiteY50-2650" fmla="*/ 157163 h 978694"/>
              <a:gd name="connsiteX51-2651" fmla="*/ 664588 w 938461"/>
              <a:gd name="connsiteY51-2652" fmla="*/ 142875 h 978694"/>
              <a:gd name="connsiteX52-2653" fmla="*/ 686019 w 938461"/>
              <a:gd name="connsiteY52-2654" fmla="*/ 147638 h 978694"/>
              <a:gd name="connsiteX53-2655" fmla="*/ 695544 w 938461"/>
              <a:gd name="connsiteY53-2656" fmla="*/ 126206 h 978694"/>
              <a:gd name="connsiteX54-2657" fmla="*/ 719356 w 938461"/>
              <a:gd name="connsiteY54-2658" fmla="*/ 138113 h 978694"/>
              <a:gd name="connsiteX55-2659" fmla="*/ 757456 w 938461"/>
              <a:gd name="connsiteY55-2660" fmla="*/ 140494 h 978694"/>
              <a:gd name="connsiteX56-2661" fmla="*/ 762219 w 938461"/>
              <a:gd name="connsiteY56-2662" fmla="*/ 147638 h 978694"/>
              <a:gd name="connsiteX57-2663" fmla="*/ 764600 w 938461"/>
              <a:gd name="connsiteY57-2664" fmla="*/ 157163 h 978694"/>
              <a:gd name="connsiteX58-2665" fmla="*/ 766981 w 938461"/>
              <a:gd name="connsiteY58-2666" fmla="*/ 164307 h 978694"/>
              <a:gd name="connsiteX59-2667" fmla="*/ 764600 w 938461"/>
              <a:gd name="connsiteY59-2668" fmla="*/ 204788 h 978694"/>
              <a:gd name="connsiteX60-2669" fmla="*/ 762219 w 938461"/>
              <a:gd name="connsiteY60-2670" fmla="*/ 211932 h 978694"/>
              <a:gd name="connsiteX61-2671" fmla="*/ 750313 w 938461"/>
              <a:gd name="connsiteY61-2672" fmla="*/ 216694 h 978694"/>
              <a:gd name="connsiteX62-2673" fmla="*/ 752694 w 938461"/>
              <a:gd name="connsiteY62-2674" fmla="*/ 233363 h 978694"/>
              <a:gd name="connsiteX63-2675" fmla="*/ 771744 w 938461"/>
              <a:gd name="connsiteY63-2676" fmla="*/ 247651 h 978694"/>
              <a:gd name="connsiteX64-2677" fmla="*/ 776506 w 938461"/>
              <a:gd name="connsiteY64-2678" fmla="*/ 304800 h 978694"/>
              <a:gd name="connsiteX65-2679" fmla="*/ 783650 w 938461"/>
              <a:gd name="connsiteY65-2680" fmla="*/ 326232 h 978694"/>
              <a:gd name="connsiteX66-2681" fmla="*/ 788413 w 938461"/>
              <a:gd name="connsiteY66-2682" fmla="*/ 340519 h 978694"/>
              <a:gd name="connsiteX67-2683" fmla="*/ 793175 w 938461"/>
              <a:gd name="connsiteY67-2684" fmla="*/ 347663 h 978694"/>
              <a:gd name="connsiteX68-2685" fmla="*/ 814606 w 938461"/>
              <a:gd name="connsiteY68-2686" fmla="*/ 357188 h 978694"/>
              <a:gd name="connsiteX69-2687" fmla="*/ 821750 w 938461"/>
              <a:gd name="connsiteY69-2688" fmla="*/ 359569 h 978694"/>
              <a:gd name="connsiteX70-2689" fmla="*/ 836038 w 938461"/>
              <a:gd name="connsiteY70-2690" fmla="*/ 369094 h 978694"/>
              <a:gd name="connsiteX71-2691" fmla="*/ 843181 w 938461"/>
              <a:gd name="connsiteY71-2692" fmla="*/ 376238 h 978694"/>
              <a:gd name="connsiteX72-2693" fmla="*/ 857469 w 938461"/>
              <a:gd name="connsiteY72-2694" fmla="*/ 381000 h 978694"/>
              <a:gd name="connsiteX73-2695" fmla="*/ 864613 w 938461"/>
              <a:gd name="connsiteY73-2696" fmla="*/ 383382 h 978694"/>
              <a:gd name="connsiteX74-2697" fmla="*/ 878900 w 938461"/>
              <a:gd name="connsiteY74-2698" fmla="*/ 390525 h 978694"/>
              <a:gd name="connsiteX75-2699" fmla="*/ 886044 w 938461"/>
              <a:gd name="connsiteY75-2700" fmla="*/ 395288 h 978694"/>
              <a:gd name="connsiteX76-2701" fmla="*/ 900331 w 938461"/>
              <a:gd name="connsiteY76-2702" fmla="*/ 400050 h 978694"/>
              <a:gd name="connsiteX77-2703" fmla="*/ 905094 w 938461"/>
              <a:gd name="connsiteY77-2704" fmla="*/ 407194 h 978694"/>
              <a:gd name="connsiteX78-2705" fmla="*/ 919381 w 938461"/>
              <a:gd name="connsiteY78-2706" fmla="*/ 416719 h 978694"/>
              <a:gd name="connsiteX79-2707" fmla="*/ 928906 w 938461"/>
              <a:gd name="connsiteY79-2708" fmla="*/ 426244 h 978694"/>
              <a:gd name="connsiteX80-2709" fmla="*/ 933669 w 938461"/>
              <a:gd name="connsiteY80-2710" fmla="*/ 433388 h 978694"/>
              <a:gd name="connsiteX81-2711" fmla="*/ 938431 w 938461"/>
              <a:gd name="connsiteY81-2712" fmla="*/ 450057 h 978694"/>
              <a:gd name="connsiteX82-2713" fmla="*/ 931288 w 938461"/>
              <a:gd name="connsiteY82-2714" fmla="*/ 504825 h 978694"/>
              <a:gd name="connsiteX83-2715" fmla="*/ 928906 w 938461"/>
              <a:gd name="connsiteY83-2716" fmla="*/ 511969 h 978694"/>
              <a:gd name="connsiteX84-2717" fmla="*/ 924144 w 938461"/>
              <a:gd name="connsiteY84-2718" fmla="*/ 519113 h 978694"/>
              <a:gd name="connsiteX85-2719" fmla="*/ 917000 w 938461"/>
              <a:gd name="connsiteY85-2720" fmla="*/ 545307 h 978694"/>
              <a:gd name="connsiteX86-2721" fmla="*/ 912238 w 938461"/>
              <a:gd name="connsiteY86-2722" fmla="*/ 552450 h 978694"/>
              <a:gd name="connsiteX87-2723" fmla="*/ 909856 w 938461"/>
              <a:gd name="connsiteY87-2724" fmla="*/ 559594 h 978694"/>
              <a:gd name="connsiteX88-2725" fmla="*/ 895569 w 938461"/>
              <a:gd name="connsiteY88-2726" fmla="*/ 564357 h 978694"/>
              <a:gd name="connsiteX89-2727" fmla="*/ 888425 w 938461"/>
              <a:gd name="connsiteY89-2728" fmla="*/ 566738 h 978694"/>
              <a:gd name="connsiteX90-2729" fmla="*/ 883663 w 938461"/>
              <a:gd name="connsiteY90-2730" fmla="*/ 573882 h 978694"/>
              <a:gd name="connsiteX91-2731" fmla="*/ 881281 w 938461"/>
              <a:gd name="connsiteY91-2732" fmla="*/ 581025 h 978694"/>
              <a:gd name="connsiteX92-2733" fmla="*/ 859850 w 938461"/>
              <a:gd name="connsiteY92-2734" fmla="*/ 588169 h 978694"/>
              <a:gd name="connsiteX93-2735" fmla="*/ 845563 w 938461"/>
              <a:gd name="connsiteY93-2736" fmla="*/ 592932 h 978694"/>
              <a:gd name="connsiteX94-2737" fmla="*/ 838419 w 938461"/>
              <a:gd name="connsiteY94-2738" fmla="*/ 595313 h 978694"/>
              <a:gd name="connsiteX95-2739" fmla="*/ 797938 w 938461"/>
              <a:gd name="connsiteY95-2740" fmla="*/ 590550 h 978694"/>
              <a:gd name="connsiteX96-2741" fmla="*/ 783650 w 938461"/>
              <a:gd name="connsiteY96-2742" fmla="*/ 583407 h 978694"/>
              <a:gd name="connsiteX97-2743" fmla="*/ 755075 w 938461"/>
              <a:gd name="connsiteY97-2744" fmla="*/ 576263 h 978694"/>
              <a:gd name="connsiteX98-2745" fmla="*/ 747931 w 938461"/>
              <a:gd name="connsiteY98-2746" fmla="*/ 573882 h 978694"/>
              <a:gd name="connsiteX99-2747" fmla="*/ 693163 w 938461"/>
              <a:gd name="connsiteY99-2748" fmla="*/ 576263 h 978694"/>
              <a:gd name="connsiteX100-2749" fmla="*/ 681256 w 938461"/>
              <a:gd name="connsiteY100-2750" fmla="*/ 578644 h 978694"/>
              <a:gd name="connsiteX101-2751" fmla="*/ 676494 w 938461"/>
              <a:gd name="connsiteY101-2752" fmla="*/ 592932 h 978694"/>
              <a:gd name="connsiteX102-2753" fmla="*/ 678875 w 938461"/>
              <a:gd name="connsiteY102-2754" fmla="*/ 621507 h 978694"/>
              <a:gd name="connsiteX103-2755" fmla="*/ 686019 w 938461"/>
              <a:gd name="connsiteY103-2756" fmla="*/ 645319 h 978694"/>
              <a:gd name="connsiteX104-2757" fmla="*/ 697925 w 938461"/>
              <a:gd name="connsiteY104-2758" fmla="*/ 681038 h 978694"/>
              <a:gd name="connsiteX105-2759" fmla="*/ 705069 w 938461"/>
              <a:gd name="connsiteY105-2760" fmla="*/ 700088 h 978694"/>
              <a:gd name="connsiteX106-2761" fmla="*/ 714594 w 938461"/>
              <a:gd name="connsiteY106-2762" fmla="*/ 721519 h 978694"/>
              <a:gd name="connsiteX107-2763" fmla="*/ 712213 w 938461"/>
              <a:gd name="connsiteY107-2764" fmla="*/ 771525 h 978694"/>
              <a:gd name="connsiteX108-2765" fmla="*/ 707450 w 938461"/>
              <a:gd name="connsiteY108-2766" fmla="*/ 852488 h 978694"/>
              <a:gd name="connsiteX109-2767" fmla="*/ 702688 w 938461"/>
              <a:gd name="connsiteY109-2768" fmla="*/ 866775 h 978694"/>
              <a:gd name="connsiteX110-2769" fmla="*/ 700306 w 938461"/>
              <a:gd name="connsiteY110-2770" fmla="*/ 873919 h 978694"/>
              <a:gd name="connsiteX111-2771" fmla="*/ 695544 w 938461"/>
              <a:gd name="connsiteY111-2772" fmla="*/ 881063 h 978694"/>
              <a:gd name="connsiteX112-2773" fmla="*/ 671731 w 938461"/>
              <a:gd name="connsiteY112-2774" fmla="*/ 878682 h 978694"/>
              <a:gd name="connsiteX113-2775" fmla="*/ 664588 w 938461"/>
              <a:gd name="connsiteY113-2776" fmla="*/ 876300 h 978694"/>
              <a:gd name="connsiteX114-2777" fmla="*/ 595531 w 938461"/>
              <a:gd name="connsiteY114-2778" fmla="*/ 878682 h 978694"/>
              <a:gd name="connsiteX115-2779" fmla="*/ 588388 w 938461"/>
              <a:gd name="connsiteY115-2780" fmla="*/ 881063 h 978694"/>
              <a:gd name="connsiteX116-2781" fmla="*/ 574100 w 938461"/>
              <a:gd name="connsiteY116-2782" fmla="*/ 873919 h 978694"/>
              <a:gd name="connsiteX117-2783" fmla="*/ 566956 w 938461"/>
              <a:gd name="connsiteY117-2784" fmla="*/ 871538 h 978694"/>
              <a:gd name="connsiteX118-2785" fmla="*/ 566956 w 938461"/>
              <a:gd name="connsiteY118-2786" fmla="*/ 938213 h 978694"/>
              <a:gd name="connsiteX119-2787" fmla="*/ 557431 w 938461"/>
              <a:gd name="connsiteY119-2788" fmla="*/ 947738 h 978694"/>
              <a:gd name="connsiteX120-2789" fmla="*/ 547906 w 938461"/>
              <a:gd name="connsiteY120-2790" fmla="*/ 962025 h 978694"/>
              <a:gd name="connsiteX121-2791" fmla="*/ 545525 w 938461"/>
              <a:gd name="connsiteY121-2792" fmla="*/ 969169 h 978694"/>
              <a:gd name="connsiteX122-2793" fmla="*/ 528856 w 938461"/>
              <a:gd name="connsiteY122-2794" fmla="*/ 976313 h 978694"/>
              <a:gd name="connsiteX123-2795" fmla="*/ 521713 w 938461"/>
              <a:gd name="connsiteY123-2796" fmla="*/ 978694 h 978694"/>
              <a:gd name="connsiteX124-2797" fmla="*/ 488375 w 938461"/>
              <a:gd name="connsiteY124-2798" fmla="*/ 976313 h 978694"/>
              <a:gd name="connsiteX125-2799" fmla="*/ 440750 w 938461"/>
              <a:gd name="connsiteY125-2800" fmla="*/ 973932 h 978694"/>
              <a:gd name="connsiteX126-2801" fmla="*/ 433606 w 938461"/>
              <a:gd name="connsiteY126-2802" fmla="*/ 966788 h 978694"/>
              <a:gd name="connsiteX127-2803" fmla="*/ 419319 w 938461"/>
              <a:gd name="connsiteY127-2804" fmla="*/ 957263 h 978694"/>
              <a:gd name="connsiteX128-2805" fmla="*/ 412175 w 938461"/>
              <a:gd name="connsiteY128-2806" fmla="*/ 952500 h 978694"/>
              <a:gd name="connsiteX129-2807" fmla="*/ 397888 w 938461"/>
              <a:gd name="connsiteY129-2808" fmla="*/ 947738 h 978694"/>
              <a:gd name="connsiteX130-2809" fmla="*/ 390744 w 938461"/>
              <a:gd name="connsiteY130-2810" fmla="*/ 945357 h 978694"/>
              <a:gd name="connsiteX131-2811" fmla="*/ 343119 w 938461"/>
              <a:gd name="connsiteY131-2812" fmla="*/ 947738 h 978694"/>
              <a:gd name="connsiteX132-2813" fmla="*/ 321688 w 938461"/>
              <a:gd name="connsiteY132-2814" fmla="*/ 940594 h 978694"/>
              <a:gd name="connsiteX133-2815" fmla="*/ 314544 w 938461"/>
              <a:gd name="connsiteY133-2816" fmla="*/ 933450 h 978694"/>
              <a:gd name="connsiteX134-2817" fmla="*/ 307400 w 938461"/>
              <a:gd name="connsiteY134-2818" fmla="*/ 928688 h 978694"/>
              <a:gd name="connsiteX135-2819" fmla="*/ 300256 w 938461"/>
              <a:gd name="connsiteY135-2820" fmla="*/ 921544 h 978694"/>
              <a:gd name="connsiteX136-2821" fmla="*/ 295494 w 938461"/>
              <a:gd name="connsiteY136-2822" fmla="*/ 914400 h 978694"/>
              <a:gd name="connsiteX137-2823" fmla="*/ 288350 w 938461"/>
              <a:gd name="connsiteY137-2824" fmla="*/ 912019 h 978694"/>
              <a:gd name="connsiteX138-2825" fmla="*/ 283588 w 938461"/>
              <a:gd name="connsiteY138-2826" fmla="*/ 904875 h 978694"/>
              <a:gd name="connsiteX139-2827" fmla="*/ 278825 w 938461"/>
              <a:gd name="connsiteY139-2828" fmla="*/ 890588 h 978694"/>
              <a:gd name="connsiteX140-2829" fmla="*/ 274063 w 938461"/>
              <a:gd name="connsiteY140-2830" fmla="*/ 883444 h 978694"/>
              <a:gd name="connsiteX141-2831" fmla="*/ 262156 w 938461"/>
              <a:gd name="connsiteY141-2832" fmla="*/ 866775 h 978694"/>
              <a:gd name="connsiteX142-2833" fmla="*/ 247869 w 938461"/>
              <a:gd name="connsiteY142-2834" fmla="*/ 857250 h 978694"/>
              <a:gd name="connsiteX143-2835" fmla="*/ 233581 w 938461"/>
              <a:gd name="connsiteY143-2836" fmla="*/ 847725 h 978694"/>
              <a:gd name="connsiteX144-2837" fmla="*/ 216913 w 938461"/>
              <a:gd name="connsiteY144-2838" fmla="*/ 838200 h 978694"/>
              <a:gd name="connsiteX145-2839" fmla="*/ 200244 w 938461"/>
              <a:gd name="connsiteY145-2840" fmla="*/ 831057 h 978694"/>
              <a:gd name="connsiteX146-2841" fmla="*/ 176431 w 938461"/>
              <a:gd name="connsiteY146-2842" fmla="*/ 802482 h 978694"/>
              <a:gd name="connsiteX147-2843" fmla="*/ 169288 w 938461"/>
              <a:gd name="connsiteY147-2844" fmla="*/ 797719 h 978694"/>
              <a:gd name="connsiteX148-2845" fmla="*/ 162144 w 938461"/>
              <a:gd name="connsiteY148-2846" fmla="*/ 790575 h 978694"/>
              <a:gd name="connsiteX149-2847" fmla="*/ 147856 w 938461"/>
              <a:gd name="connsiteY149-2848" fmla="*/ 781050 h 978694"/>
              <a:gd name="connsiteX150-2849" fmla="*/ 143094 w 938461"/>
              <a:gd name="connsiteY150-2850" fmla="*/ 773907 h 978694"/>
              <a:gd name="connsiteX151-2851" fmla="*/ 128806 w 938461"/>
              <a:gd name="connsiteY151-2852" fmla="*/ 762000 h 978694"/>
              <a:gd name="connsiteX152-2853" fmla="*/ 119281 w 938461"/>
              <a:gd name="connsiteY152-2854" fmla="*/ 747713 h 978694"/>
              <a:gd name="connsiteX153-2855" fmla="*/ 114519 w 938461"/>
              <a:gd name="connsiteY153-2856" fmla="*/ 740569 h 978694"/>
              <a:gd name="connsiteX154-2857" fmla="*/ 107375 w 938461"/>
              <a:gd name="connsiteY154-2858" fmla="*/ 735807 h 978694"/>
              <a:gd name="connsiteX155-2859" fmla="*/ 93088 w 938461"/>
              <a:gd name="connsiteY155-2860" fmla="*/ 721519 h 978694"/>
              <a:gd name="connsiteX156-2861" fmla="*/ 78800 w 938461"/>
              <a:gd name="connsiteY156-2862" fmla="*/ 711994 h 978694"/>
              <a:gd name="connsiteX157-2863" fmla="*/ 71656 w 938461"/>
              <a:gd name="connsiteY157-2864" fmla="*/ 707232 h 978694"/>
              <a:gd name="connsiteX158-2865" fmla="*/ 64513 w 938461"/>
              <a:gd name="connsiteY158-2866" fmla="*/ 702469 h 978694"/>
              <a:gd name="connsiteX159-2867" fmla="*/ 50225 w 938461"/>
              <a:gd name="connsiteY159-2868" fmla="*/ 697707 h 978694"/>
              <a:gd name="connsiteX160-2869" fmla="*/ 35938 w 938461"/>
              <a:gd name="connsiteY160-2870" fmla="*/ 685800 h 978694"/>
              <a:gd name="connsiteX161-2871" fmla="*/ 26413 w 938461"/>
              <a:gd name="connsiteY161-2872" fmla="*/ 671513 h 978694"/>
              <a:gd name="connsiteX162-2873" fmla="*/ 21650 w 938461"/>
              <a:gd name="connsiteY162-2874" fmla="*/ 645319 h 978694"/>
              <a:gd name="connsiteX163-2875" fmla="*/ 19269 w 938461"/>
              <a:gd name="connsiteY163-2876" fmla="*/ 635794 h 978694"/>
              <a:gd name="connsiteX164-2877" fmla="*/ 12125 w 938461"/>
              <a:gd name="connsiteY164-2878" fmla="*/ 631032 h 978694"/>
              <a:gd name="connsiteX165-2879" fmla="*/ 9744 w 938461"/>
              <a:gd name="connsiteY165-2880" fmla="*/ 607219 h 978694"/>
              <a:gd name="connsiteX166-2881" fmla="*/ 4981 w 938461"/>
              <a:gd name="connsiteY166-2882" fmla="*/ 590550 h 978694"/>
              <a:gd name="connsiteX167-2883" fmla="*/ 2600 w 938461"/>
              <a:gd name="connsiteY167-2884" fmla="*/ 581025 h 978694"/>
              <a:gd name="connsiteX168-2885" fmla="*/ 219 w 938461"/>
              <a:gd name="connsiteY168-2886" fmla="*/ 554832 h 978694"/>
              <a:gd name="connsiteX169-2887" fmla="*/ 219 w 938461"/>
              <a:gd name="connsiteY169-2888" fmla="*/ 500063 h 978694"/>
              <a:gd name="connsiteX170-2889" fmla="*/ 2600 w 938461"/>
              <a:gd name="connsiteY170-2890" fmla="*/ 376238 h 978694"/>
              <a:gd name="connsiteX171-2891" fmla="*/ 2600 w 938461"/>
              <a:gd name="connsiteY171-2892" fmla="*/ 333375 h 978694"/>
              <a:gd name="connsiteX172-2893" fmla="*/ 4981 w 938461"/>
              <a:gd name="connsiteY172-2894" fmla="*/ 280988 h 978694"/>
              <a:gd name="connsiteX173-2895" fmla="*/ 9744 w 938461"/>
              <a:gd name="connsiteY173-2896" fmla="*/ 266700 h 978694"/>
              <a:gd name="connsiteX174-2897" fmla="*/ 12125 w 938461"/>
              <a:gd name="connsiteY174-2898" fmla="*/ 259557 h 978694"/>
              <a:gd name="connsiteX175-2899" fmla="*/ 12125 w 938461"/>
              <a:gd name="connsiteY175-2900" fmla="*/ 223838 h 978694"/>
              <a:gd name="connsiteX176-2901" fmla="*/ 33556 w 938461"/>
              <a:gd name="connsiteY176-2902" fmla="*/ 211932 h 978694"/>
              <a:gd name="connsiteX177-2903" fmla="*/ 43081 w 938461"/>
              <a:gd name="connsiteY177-2904" fmla="*/ 197644 h 978694"/>
              <a:gd name="connsiteX178-2905" fmla="*/ 50225 w 938461"/>
              <a:gd name="connsiteY178-2906" fmla="*/ 176213 h 978694"/>
              <a:gd name="connsiteX179-2907" fmla="*/ 54988 w 938461"/>
              <a:gd name="connsiteY179-2908" fmla="*/ 157163 h 978694"/>
              <a:gd name="connsiteX180-2909" fmla="*/ 59750 w 938461"/>
              <a:gd name="connsiteY180-2910" fmla="*/ 142875 h 978694"/>
              <a:gd name="connsiteX181-2911" fmla="*/ 64513 w 938461"/>
              <a:gd name="connsiteY181-2912" fmla="*/ 97632 h 978694"/>
              <a:gd name="connsiteX0-2913" fmla="*/ 64513 w 938461"/>
              <a:gd name="connsiteY0-2914" fmla="*/ 97632 h 978694"/>
              <a:gd name="connsiteX1-2915" fmla="*/ 64513 w 938461"/>
              <a:gd name="connsiteY1-2916" fmla="*/ 97632 h 978694"/>
              <a:gd name="connsiteX2-2917" fmla="*/ 76419 w 938461"/>
              <a:gd name="connsiteY2-2918" fmla="*/ 80963 h 978694"/>
              <a:gd name="connsiteX3-2919" fmla="*/ 85944 w 938461"/>
              <a:gd name="connsiteY3-2920" fmla="*/ 59532 h 978694"/>
              <a:gd name="connsiteX4-2921" fmla="*/ 93088 w 938461"/>
              <a:gd name="connsiteY4-2922" fmla="*/ 54769 h 978694"/>
              <a:gd name="connsiteX5-2923" fmla="*/ 107375 w 938461"/>
              <a:gd name="connsiteY5-2924" fmla="*/ 50007 h 978694"/>
              <a:gd name="connsiteX6-2925" fmla="*/ 133569 w 938461"/>
              <a:gd name="connsiteY6-2926" fmla="*/ 47625 h 978694"/>
              <a:gd name="connsiteX7-2927" fmla="*/ 140713 w 938461"/>
              <a:gd name="connsiteY7-2928" fmla="*/ 45244 h 978694"/>
              <a:gd name="connsiteX8-2929" fmla="*/ 145475 w 938461"/>
              <a:gd name="connsiteY8-2930" fmla="*/ 30957 h 978694"/>
              <a:gd name="connsiteX9-2931" fmla="*/ 147856 w 938461"/>
              <a:gd name="connsiteY9-2932" fmla="*/ 23813 h 978694"/>
              <a:gd name="connsiteX10-2933" fmla="*/ 157381 w 938461"/>
              <a:gd name="connsiteY10-2934" fmla="*/ 9525 h 978694"/>
              <a:gd name="connsiteX11-2935" fmla="*/ 164525 w 938461"/>
              <a:gd name="connsiteY11-2936" fmla="*/ 4763 h 978694"/>
              <a:gd name="connsiteX12-2937" fmla="*/ 181194 w 938461"/>
              <a:gd name="connsiteY12-2938" fmla="*/ 0 h 978694"/>
              <a:gd name="connsiteX13-2939" fmla="*/ 262156 w 938461"/>
              <a:gd name="connsiteY13-2940" fmla="*/ 2382 h 978694"/>
              <a:gd name="connsiteX14-2941" fmla="*/ 269300 w 938461"/>
              <a:gd name="connsiteY14-2942" fmla="*/ 4763 h 978694"/>
              <a:gd name="connsiteX15-2943" fmla="*/ 276444 w 938461"/>
              <a:gd name="connsiteY15-2944" fmla="*/ 9525 h 978694"/>
              <a:gd name="connsiteX16-2945" fmla="*/ 290731 w 938461"/>
              <a:gd name="connsiteY16-2946" fmla="*/ 23813 h 978694"/>
              <a:gd name="connsiteX17-2947" fmla="*/ 295494 w 938461"/>
              <a:gd name="connsiteY17-2948" fmla="*/ 30957 h 978694"/>
              <a:gd name="connsiteX18-2949" fmla="*/ 305019 w 938461"/>
              <a:gd name="connsiteY18-2950" fmla="*/ 52388 h 978694"/>
              <a:gd name="connsiteX19-2951" fmla="*/ 312163 w 938461"/>
              <a:gd name="connsiteY19-2952" fmla="*/ 66675 h 978694"/>
              <a:gd name="connsiteX20-2953" fmla="*/ 316925 w 938461"/>
              <a:gd name="connsiteY20-2954" fmla="*/ 80963 h 978694"/>
              <a:gd name="connsiteX21-2955" fmla="*/ 326450 w 938461"/>
              <a:gd name="connsiteY21-2956" fmla="*/ 95250 h 978694"/>
              <a:gd name="connsiteX22-2957" fmla="*/ 331213 w 938461"/>
              <a:gd name="connsiteY22-2958" fmla="*/ 109538 h 978694"/>
              <a:gd name="connsiteX23-2959" fmla="*/ 335975 w 938461"/>
              <a:gd name="connsiteY23-2960" fmla="*/ 126207 h 978694"/>
              <a:gd name="connsiteX24-2961" fmla="*/ 335975 w 938461"/>
              <a:gd name="connsiteY24-2962" fmla="*/ 209550 h 978694"/>
              <a:gd name="connsiteX25-2963" fmla="*/ 340738 w 938461"/>
              <a:gd name="connsiteY25-2964" fmla="*/ 271463 h 978694"/>
              <a:gd name="connsiteX26-2965" fmla="*/ 338356 w 938461"/>
              <a:gd name="connsiteY26-2966" fmla="*/ 304800 h 978694"/>
              <a:gd name="connsiteX27-2967" fmla="*/ 340738 w 938461"/>
              <a:gd name="connsiteY27-2968" fmla="*/ 326232 h 978694"/>
              <a:gd name="connsiteX28-2969" fmla="*/ 357406 w 938461"/>
              <a:gd name="connsiteY28-2970" fmla="*/ 323850 h 978694"/>
              <a:gd name="connsiteX29-2971" fmla="*/ 371694 w 938461"/>
              <a:gd name="connsiteY29-2972" fmla="*/ 319088 h 978694"/>
              <a:gd name="connsiteX30-2973" fmla="*/ 378838 w 938461"/>
              <a:gd name="connsiteY30-2974" fmla="*/ 314325 h 978694"/>
              <a:gd name="connsiteX31-2975" fmla="*/ 438369 w 938461"/>
              <a:gd name="connsiteY31-2976" fmla="*/ 311944 h 978694"/>
              <a:gd name="connsiteX32-2977" fmla="*/ 445513 w 938461"/>
              <a:gd name="connsiteY32-2978" fmla="*/ 309563 h 978694"/>
              <a:gd name="connsiteX33-2979" fmla="*/ 455038 w 938461"/>
              <a:gd name="connsiteY33-2980" fmla="*/ 288132 h 978694"/>
              <a:gd name="connsiteX34-2981" fmla="*/ 469325 w 938461"/>
              <a:gd name="connsiteY34-2982" fmla="*/ 283369 h 978694"/>
              <a:gd name="connsiteX35-2983" fmla="*/ 481231 w 938461"/>
              <a:gd name="connsiteY35-2984" fmla="*/ 273844 h 978694"/>
              <a:gd name="connsiteX36-2985" fmla="*/ 493138 w 938461"/>
              <a:gd name="connsiteY36-2986" fmla="*/ 259557 h 978694"/>
              <a:gd name="connsiteX37-2987" fmla="*/ 507425 w 938461"/>
              <a:gd name="connsiteY37-2988" fmla="*/ 252413 h 978694"/>
              <a:gd name="connsiteX38-2989" fmla="*/ 524094 w 938461"/>
              <a:gd name="connsiteY38-2990" fmla="*/ 245269 h 978694"/>
              <a:gd name="connsiteX39-2991" fmla="*/ 531238 w 938461"/>
              <a:gd name="connsiteY39-2992" fmla="*/ 240507 h 978694"/>
              <a:gd name="connsiteX40-2993" fmla="*/ 538381 w 938461"/>
              <a:gd name="connsiteY40-2994" fmla="*/ 238125 h 978694"/>
              <a:gd name="connsiteX41-2995" fmla="*/ 540763 w 938461"/>
              <a:gd name="connsiteY41-2996" fmla="*/ 216695 h 978694"/>
              <a:gd name="connsiteX42-2997" fmla="*/ 588387 w 938461"/>
              <a:gd name="connsiteY42-2998" fmla="*/ 216694 h 978694"/>
              <a:gd name="connsiteX43-2999" fmla="*/ 614581 w 938461"/>
              <a:gd name="connsiteY43-3000" fmla="*/ 226219 h 978694"/>
              <a:gd name="connsiteX44-3001" fmla="*/ 628868 w 938461"/>
              <a:gd name="connsiteY44-3002" fmla="*/ 202407 h 978694"/>
              <a:gd name="connsiteX45-3003" fmla="*/ 628869 w 938461"/>
              <a:gd name="connsiteY45-3004" fmla="*/ 197644 h 978694"/>
              <a:gd name="connsiteX46-3005" fmla="*/ 643156 w 938461"/>
              <a:gd name="connsiteY46-3006" fmla="*/ 166688 h 978694"/>
              <a:gd name="connsiteX47-3007" fmla="*/ 647919 w 938461"/>
              <a:gd name="connsiteY47-3008" fmla="*/ 171450 h 978694"/>
              <a:gd name="connsiteX48-3009" fmla="*/ 655063 w 938461"/>
              <a:gd name="connsiteY48-3010" fmla="*/ 169069 h 978694"/>
              <a:gd name="connsiteX49-3011" fmla="*/ 657443 w 938461"/>
              <a:gd name="connsiteY49-3012" fmla="*/ 164306 h 978694"/>
              <a:gd name="connsiteX50-3013" fmla="*/ 676494 w 938461"/>
              <a:gd name="connsiteY50-3014" fmla="*/ 157163 h 978694"/>
              <a:gd name="connsiteX51-3015" fmla="*/ 664588 w 938461"/>
              <a:gd name="connsiteY51-3016" fmla="*/ 142875 h 978694"/>
              <a:gd name="connsiteX52-3017" fmla="*/ 686019 w 938461"/>
              <a:gd name="connsiteY52-3018" fmla="*/ 147638 h 978694"/>
              <a:gd name="connsiteX53-3019" fmla="*/ 695544 w 938461"/>
              <a:gd name="connsiteY53-3020" fmla="*/ 126206 h 978694"/>
              <a:gd name="connsiteX54-3021" fmla="*/ 719356 w 938461"/>
              <a:gd name="connsiteY54-3022" fmla="*/ 138113 h 978694"/>
              <a:gd name="connsiteX55-3023" fmla="*/ 757456 w 938461"/>
              <a:gd name="connsiteY55-3024" fmla="*/ 140494 h 978694"/>
              <a:gd name="connsiteX56-3025" fmla="*/ 762219 w 938461"/>
              <a:gd name="connsiteY56-3026" fmla="*/ 147638 h 978694"/>
              <a:gd name="connsiteX57-3027" fmla="*/ 764600 w 938461"/>
              <a:gd name="connsiteY57-3028" fmla="*/ 157163 h 978694"/>
              <a:gd name="connsiteX58-3029" fmla="*/ 766981 w 938461"/>
              <a:gd name="connsiteY58-3030" fmla="*/ 164307 h 978694"/>
              <a:gd name="connsiteX59-3031" fmla="*/ 764600 w 938461"/>
              <a:gd name="connsiteY59-3032" fmla="*/ 204788 h 978694"/>
              <a:gd name="connsiteX60-3033" fmla="*/ 762219 w 938461"/>
              <a:gd name="connsiteY60-3034" fmla="*/ 211932 h 978694"/>
              <a:gd name="connsiteX61-3035" fmla="*/ 750313 w 938461"/>
              <a:gd name="connsiteY61-3036" fmla="*/ 216694 h 978694"/>
              <a:gd name="connsiteX62-3037" fmla="*/ 752694 w 938461"/>
              <a:gd name="connsiteY62-3038" fmla="*/ 233363 h 978694"/>
              <a:gd name="connsiteX63-3039" fmla="*/ 771744 w 938461"/>
              <a:gd name="connsiteY63-3040" fmla="*/ 247651 h 978694"/>
              <a:gd name="connsiteX64-3041" fmla="*/ 776506 w 938461"/>
              <a:gd name="connsiteY64-3042" fmla="*/ 304800 h 978694"/>
              <a:gd name="connsiteX65-3043" fmla="*/ 783650 w 938461"/>
              <a:gd name="connsiteY65-3044" fmla="*/ 326232 h 978694"/>
              <a:gd name="connsiteX66-3045" fmla="*/ 788413 w 938461"/>
              <a:gd name="connsiteY66-3046" fmla="*/ 340519 h 978694"/>
              <a:gd name="connsiteX67-3047" fmla="*/ 793175 w 938461"/>
              <a:gd name="connsiteY67-3048" fmla="*/ 347663 h 978694"/>
              <a:gd name="connsiteX68-3049" fmla="*/ 814606 w 938461"/>
              <a:gd name="connsiteY68-3050" fmla="*/ 357188 h 978694"/>
              <a:gd name="connsiteX69-3051" fmla="*/ 821750 w 938461"/>
              <a:gd name="connsiteY69-3052" fmla="*/ 359569 h 978694"/>
              <a:gd name="connsiteX70-3053" fmla="*/ 836038 w 938461"/>
              <a:gd name="connsiteY70-3054" fmla="*/ 369094 h 978694"/>
              <a:gd name="connsiteX71-3055" fmla="*/ 843181 w 938461"/>
              <a:gd name="connsiteY71-3056" fmla="*/ 376238 h 978694"/>
              <a:gd name="connsiteX72-3057" fmla="*/ 857469 w 938461"/>
              <a:gd name="connsiteY72-3058" fmla="*/ 381000 h 978694"/>
              <a:gd name="connsiteX73-3059" fmla="*/ 864613 w 938461"/>
              <a:gd name="connsiteY73-3060" fmla="*/ 383382 h 978694"/>
              <a:gd name="connsiteX74-3061" fmla="*/ 878900 w 938461"/>
              <a:gd name="connsiteY74-3062" fmla="*/ 390525 h 978694"/>
              <a:gd name="connsiteX75-3063" fmla="*/ 886044 w 938461"/>
              <a:gd name="connsiteY75-3064" fmla="*/ 395288 h 978694"/>
              <a:gd name="connsiteX76-3065" fmla="*/ 900331 w 938461"/>
              <a:gd name="connsiteY76-3066" fmla="*/ 400050 h 978694"/>
              <a:gd name="connsiteX77-3067" fmla="*/ 905094 w 938461"/>
              <a:gd name="connsiteY77-3068" fmla="*/ 407194 h 978694"/>
              <a:gd name="connsiteX78-3069" fmla="*/ 919381 w 938461"/>
              <a:gd name="connsiteY78-3070" fmla="*/ 416719 h 978694"/>
              <a:gd name="connsiteX79-3071" fmla="*/ 928906 w 938461"/>
              <a:gd name="connsiteY79-3072" fmla="*/ 426244 h 978694"/>
              <a:gd name="connsiteX80-3073" fmla="*/ 933669 w 938461"/>
              <a:gd name="connsiteY80-3074" fmla="*/ 433388 h 978694"/>
              <a:gd name="connsiteX81-3075" fmla="*/ 938431 w 938461"/>
              <a:gd name="connsiteY81-3076" fmla="*/ 450057 h 978694"/>
              <a:gd name="connsiteX82-3077" fmla="*/ 931288 w 938461"/>
              <a:gd name="connsiteY82-3078" fmla="*/ 504825 h 978694"/>
              <a:gd name="connsiteX83-3079" fmla="*/ 928906 w 938461"/>
              <a:gd name="connsiteY83-3080" fmla="*/ 511969 h 978694"/>
              <a:gd name="connsiteX84-3081" fmla="*/ 924144 w 938461"/>
              <a:gd name="connsiteY84-3082" fmla="*/ 519113 h 978694"/>
              <a:gd name="connsiteX85-3083" fmla="*/ 917000 w 938461"/>
              <a:gd name="connsiteY85-3084" fmla="*/ 545307 h 978694"/>
              <a:gd name="connsiteX86-3085" fmla="*/ 912238 w 938461"/>
              <a:gd name="connsiteY86-3086" fmla="*/ 552450 h 978694"/>
              <a:gd name="connsiteX87-3087" fmla="*/ 909856 w 938461"/>
              <a:gd name="connsiteY87-3088" fmla="*/ 559594 h 978694"/>
              <a:gd name="connsiteX88-3089" fmla="*/ 895569 w 938461"/>
              <a:gd name="connsiteY88-3090" fmla="*/ 564357 h 978694"/>
              <a:gd name="connsiteX89-3091" fmla="*/ 888425 w 938461"/>
              <a:gd name="connsiteY89-3092" fmla="*/ 566738 h 978694"/>
              <a:gd name="connsiteX90-3093" fmla="*/ 883663 w 938461"/>
              <a:gd name="connsiteY90-3094" fmla="*/ 573882 h 978694"/>
              <a:gd name="connsiteX91-3095" fmla="*/ 881281 w 938461"/>
              <a:gd name="connsiteY91-3096" fmla="*/ 581025 h 978694"/>
              <a:gd name="connsiteX92-3097" fmla="*/ 859850 w 938461"/>
              <a:gd name="connsiteY92-3098" fmla="*/ 588169 h 978694"/>
              <a:gd name="connsiteX93-3099" fmla="*/ 845563 w 938461"/>
              <a:gd name="connsiteY93-3100" fmla="*/ 592932 h 978694"/>
              <a:gd name="connsiteX94-3101" fmla="*/ 838419 w 938461"/>
              <a:gd name="connsiteY94-3102" fmla="*/ 595313 h 978694"/>
              <a:gd name="connsiteX95-3103" fmla="*/ 797938 w 938461"/>
              <a:gd name="connsiteY95-3104" fmla="*/ 590550 h 978694"/>
              <a:gd name="connsiteX96-3105" fmla="*/ 783650 w 938461"/>
              <a:gd name="connsiteY96-3106" fmla="*/ 583407 h 978694"/>
              <a:gd name="connsiteX97-3107" fmla="*/ 755075 w 938461"/>
              <a:gd name="connsiteY97-3108" fmla="*/ 576263 h 978694"/>
              <a:gd name="connsiteX98-3109" fmla="*/ 747931 w 938461"/>
              <a:gd name="connsiteY98-3110" fmla="*/ 573882 h 978694"/>
              <a:gd name="connsiteX99-3111" fmla="*/ 693163 w 938461"/>
              <a:gd name="connsiteY99-3112" fmla="*/ 576263 h 978694"/>
              <a:gd name="connsiteX100-3113" fmla="*/ 681256 w 938461"/>
              <a:gd name="connsiteY100-3114" fmla="*/ 578644 h 978694"/>
              <a:gd name="connsiteX101-3115" fmla="*/ 676494 w 938461"/>
              <a:gd name="connsiteY101-3116" fmla="*/ 592932 h 978694"/>
              <a:gd name="connsiteX102-3117" fmla="*/ 678875 w 938461"/>
              <a:gd name="connsiteY102-3118" fmla="*/ 621507 h 978694"/>
              <a:gd name="connsiteX103-3119" fmla="*/ 686019 w 938461"/>
              <a:gd name="connsiteY103-3120" fmla="*/ 645319 h 978694"/>
              <a:gd name="connsiteX104-3121" fmla="*/ 697925 w 938461"/>
              <a:gd name="connsiteY104-3122" fmla="*/ 681038 h 978694"/>
              <a:gd name="connsiteX105-3123" fmla="*/ 705069 w 938461"/>
              <a:gd name="connsiteY105-3124" fmla="*/ 700088 h 978694"/>
              <a:gd name="connsiteX106-3125" fmla="*/ 714594 w 938461"/>
              <a:gd name="connsiteY106-3126" fmla="*/ 721519 h 978694"/>
              <a:gd name="connsiteX107-3127" fmla="*/ 712213 w 938461"/>
              <a:gd name="connsiteY107-3128" fmla="*/ 771525 h 978694"/>
              <a:gd name="connsiteX108-3129" fmla="*/ 707450 w 938461"/>
              <a:gd name="connsiteY108-3130" fmla="*/ 852488 h 978694"/>
              <a:gd name="connsiteX109-3131" fmla="*/ 702688 w 938461"/>
              <a:gd name="connsiteY109-3132" fmla="*/ 866775 h 978694"/>
              <a:gd name="connsiteX110-3133" fmla="*/ 700306 w 938461"/>
              <a:gd name="connsiteY110-3134" fmla="*/ 873919 h 978694"/>
              <a:gd name="connsiteX111-3135" fmla="*/ 695544 w 938461"/>
              <a:gd name="connsiteY111-3136" fmla="*/ 881063 h 978694"/>
              <a:gd name="connsiteX112-3137" fmla="*/ 671731 w 938461"/>
              <a:gd name="connsiteY112-3138" fmla="*/ 878682 h 978694"/>
              <a:gd name="connsiteX113-3139" fmla="*/ 664588 w 938461"/>
              <a:gd name="connsiteY113-3140" fmla="*/ 876300 h 978694"/>
              <a:gd name="connsiteX114-3141" fmla="*/ 595531 w 938461"/>
              <a:gd name="connsiteY114-3142" fmla="*/ 878682 h 978694"/>
              <a:gd name="connsiteX115-3143" fmla="*/ 588388 w 938461"/>
              <a:gd name="connsiteY115-3144" fmla="*/ 881063 h 978694"/>
              <a:gd name="connsiteX116-3145" fmla="*/ 574100 w 938461"/>
              <a:gd name="connsiteY116-3146" fmla="*/ 873919 h 978694"/>
              <a:gd name="connsiteX117-3147" fmla="*/ 566956 w 938461"/>
              <a:gd name="connsiteY117-3148" fmla="*/ 871538 h 978694"/>
              <a:gd name="connsiteX118-3149" fmla="*/ 566956 w 938461"/>
              <a:gd name="connsiteY118-3150" fmla="*/ 938213 h 978694"/>
              <a:gd name="connsiteX119-3151" fmla="*/ 557431 w 938461"/>
              <a:gd name="connsiteY119-3152" fmla="*/ 947738 h 978694"/>
              <a:gd name="connsiteX120-3153" fmla="*/ 547906 w 938461"/>
              <a:gd name="connsiteY120-3154" fmla="*/ 962025 h 978694"/>
              <a:gd name="connsiteX121-3155" fmla="*/ 545525 w 938461"/>
              <a:gd name="connsiteY121-3156" fmla="*/ 969169 h 978694"/>
              <a:gd name="connsiteX122-3157" fmla="*/ 528856 w 938461"/>
              <a:gd name="connsiteY122-3158" fmla="*/ 976313 h 978694"/>
              <a:gd name="connsiteX123-3159" fmla="*/ 521713 w 938461"/>
              <a:gd name="connsiteY123-3160" fmla="*/ 978694 h 978694"/>
              <a:gd name="connsiteX124-3161" fmla="*/ 488375 w 938461"/>
              <a:gd name="connsiteY124-3162" fmla="*/ 976313 h 978694"/>
              <a:gd name="connsiteX125-3163" fmla="*/ 440750 w 938461"/>
              <a:gd name="connsiteY125-3164" fmla="*/ 973932 h 978694"/>
              <a:gd name="connsiteX126-3165" fmla="*/ 433606 w 938461"/>
              <a:gd name="connsiteY126-3166" fmla="*/ 966788 h 978694"/>
              <a:gd name="connsiteX127-3167" fmla="*/ 419319 w 938461"/>
              <a:gd name="connsiteY127-3168" fmla="*/ 957263 h 978694"/>
              <a:gd name="connsiteX128-3169" fmla="*/ 412175 w 938461"/>
              <a:gd name="connsiteY128-3170" fmla="*/ 952500 h 978694"/>
              <a:gd name="connsiteX129-3171" fmla="*/ 397888 w 938461"/>
              <a:gd name="connsiteY129-3172" fmla="*/ 947738 h 978694"/>
              <a:gd name="connsiteX130-3173" fmla="*/ 390744 w 938461"/>
              <a:gd name="connsiteY130-3174" fmla="*/ 945357 h 978694"/>
              <a:gd name="connsiteX131-3175" fmla="*/ 343119 w 938461"/>
              <a:gd name="connsiteY131-3176" fmla="*/ 947738 h 978694"/>
              <a:gd name="connsiteX132-3177" fmla="*/ 321688 w 938461"/>
              <a:gd name="connsiteY132-3178" fmla="*/ 940594 h 978694"/>
              <a:gd name="connsiteX133-3179" fmla="*/ 314544 w 938461"/>
              <a:gd name="connsiteY133-3180" fmla="*/ 933450 h 978694"/>
              <a:gd name="connsiteX134-3181" fmla="*/ 307400 w 938461"/>
              <a:gd name="connsiteY134-3182" fmla="*/ 928688 h 978694"/>
              <a:gd name="connsiteX135-3183" fmla="*/ 300256 w 938461"/>
              <a:gd name="connsiteY135-3184" fmla="*/ 921544 h 978694"/>
              <a:gd name="connsiteX136-3185" fmla="*/ 295494 w 938461"/>
              <a:gd name="connsiteY136-3186" fmla="*/ 914400 h 978694"/>
              <a:gd name="connsiteX137-3187" fmla="*/ 288350 w 938461"/>
              <a:gd name="connsiteY137-3188" fmla="*/ 912019 h 978694"/>
              <a:gd name="connsiteX138-3189" fmla="*/ 283588 w 938461"/>
              <a:gd name="connsiteY138-3190" fmla="*/ 904875 h 978694"/>
              <a:gd name="connsiteX139-3191" fmla="*/ 278825 w 938461"/>
              <a:gd name="connsiteY139-3192" fmla="*/ 890588 h 978694"/>
              <a:gd name="connsiteX140-3193" fmla="*/ 274063 w 938461"/>
              <a:gd name="connsiteY140-3194" fmla="*/ 883444 h 978694"/>
              <a:gd name="connsiteX141-3195" fmla="*/ 262156 w 938461"/>
              <a:gd name="connsiteY141-3196" fmla="*/ 866775 h 978694"/>
              <a:gd name="connsiteX142-3197" fmla="*/ 247869 w 938461"/>
              <a:gd name="connsiteY142-3198" fmla="*/ 857250 h 978694"/>
              <a:gd name="connsiteX143-3199" fmla="*/ 233581 w 938461"/>
              <a:gd name="connsiteY143-3200" fmla="*/ 847725 h 978694"/>
              <a:gd name="connsiteX144-3201" fmla="*/ 216913 w 938461"/>
              <a:gd name="connsiteY144-3202" fmla="*/ 838200 h 978694"/>
              <a:gd name="connsiteX145-3203" fmla="*/ 200244 w 938461"/>
              <a:gd name="connsiteY145-3204" fmla="*/ 831057 h 978694"/>
              <a:gd name="connsiteX146-3205" fmla="*/ 176431 w 938461"/>
              <a:gd name="connsiteY146-3206" fmla="*/ 802482 h 978694"/>
              <a:gd name="connsiteX147-3207" fmla="*/ 169288 w 938461"/>
              <a:gd name="connsiteY147-3208" fmla="*/ 797719 h 978694"/>
              <a:gd name="connsiteX148-3209" fmla="*/ 162144 w 938461"/>
              <a:gd name="connsiteY148-3210" fmla="*/ 790575 h 978694"/>
              <a:gd name="connsiteX149-3211" fmla="*/ 147856 w 938461"/>
              <a:gd name="connsiteY149-3212" fmla="*/ 781050 h 978694"/>
              <a:gd name="connsiteX150-3213" fmla="*/ 143094 w 938461"/>
              <a:gd name="connsiteY150-3214" fmla="*/ 773907 h 978694"/>
              <a:gd name="connsiteX151-3215" fmla="*/ 128806 w 938461"/>
              <a:gd name="connsiteY151-3216" fmla="*/ 762000 h 978694"/>
              <a:gd name="connsiteX152-3217" fmla="*/ 119281 w 938461"/>
              <a:gd name="connsiteY152-3218" fmla="*/ 747713 h 978694"/>
              <a:gd name="connsiteX153-3219" fmla="*/ 114519 w 938461"/>
              <a:gd name="connsiteY153-3220" fmla="*/ 740569 h 978694"/>
              <a:gd name="connsiteX154-3221" fmla="*/ 107375 w 938461"/>
              <a:gd name="connsiteY154-3222" fmla="*/ 735807 h 978694"/>
              <a:gd name="connsiteX155-3223" fmla="*/ 93088 w 938461"/>
              <a:gd name="connsiteY155-3224" fmla="*/ 721519 h 978694"/>
              <a:gd name="connsiteX156-3225" fmla="*/ 78800 w 938461"/>
              <a:gd name="connsiteY156-3226" fmla="*/ 711994 h 978694"/>
              <a:gd name="connsiteX157-3227" fmla="*/ 71656 w 938461"/>
              <a:gd name="connsiteY157-3228" fmla="*/ 707232 h 978694"/>
              <a:gd name="connsiteX158-3229" fmla="*/ 64513 w 938461"/>
              <a:gd name="connsiteY158-3230" fmla="*/ 702469 h 978694"/>
              <a:gd name="connsiteX159-3231" fmla="*/ 50225 w 938461"/>
              <a:gd name="connsiteY159-3232" fmla="*/ 697707 h 978694"/>
              <a:gd name="connsiteX160-3233" fmla="*/ 35938 w 938461"/>
              <a:gd name="connsiteY160-3234" fmla="*/ 685800 h 978694"/>
              <a:gd name="connsiteX161-3235" fmla="*/ 26413 w 938461"/>
              <a:gd name="connsiteY161-3236" fmla="*/ 671513 h 978694"/>
              <a:gd name="connsiteX162-3237" fmla="*/ 21650 w 938461"/>
              <a:gd name="connsiteY162-3238" fmla="*/ 645319 h 978694"/>
              <a:gd name="connsiteX163-3239" fmla="*/ 19269 w 938461"/>
              <a:gd name="connsiteY163-3240" fmla="*/ 635794 h 978694"/>
              <a:gd name="connsiteX164-3241" fmla="*/ 12125 w 938461"/>
              <a:gd name="connsiteY164-3242" fmla="*/ 631032 h 978694"/>
              <a:gd name="connsiteX165-3243" fmla="*/ 9744 w 938461"/>
              <a:gd name="connsiteY165-3244" fmla="*/ 607219 h 978694"/>
              <a:gd name="connsiteX166-3245" fmla="*/ 4981 w 938461"/>
              <a:gd name="connsiteY166-3246" fmla="*/ 590550 h 978694"/>
              <a:gd name="connsiteX167-3247" fmla="*/ 2600 w 938461"/>
              <a:gd name="connsiteY167-3248" fmla="*/ 581025 h 978694"/>
              <a:gd name="connsiteX168-3249" fmla="*/ 219 w 938461"/>
              <a:gd name="connsiteY168-3250" fmla="*/ 554832 h 978694"/>
              <a:gd name="connsiteX169-3251" fmla="*/ 219 w 938461"/>
              <a:gd name="connsiteY169-3252" fmla="*/ 500063 h 978694"/>
              <a:gd name="connsiteX170-3253" fmla="*/ 2600 w 938461"/>
              <a:gd name="connsiteY170-3254" fmla="*/ 376238 h 978694"/>
              <a:gd name="connsiteX171-3255" fmla="*/ 2600 w 938461"/>
              <a:gd name="connsiteY171-3256" fmla="*/ 333375 h 978694"/>
              <a:gd name="connsiteX172-3257" fmla="*/ 4981 w 938461"/>
              <a:gd name="connsiteY172-3258" fmla="*/ 280988 h 978694"/>
              <a:gd name="connsiteX173-3259" fmla="*/ 9744 w 938461"/>
              <a:gd name="connsiteY173-3260" fmla="*/ 266700 h 978694"/>
              <a:gd name="connsiteX174-3261" fmla="*/ 12125 w 938461"/>
              <a:gd name="connsiteY174-3262" fmla="*/ 259557 h 978694"/>
              <a:gd name="connsiteX175-3263" fmla="*/ 12125 w 938461"/>
              <a:gd name="connsiteY175-3264" fmla="*/ 223838 h 978694"/>
              <a:gd name="connsiteX176-3265" fmla="*/ 33556 w 938461"/>
              <a:gd name="connsiteY176-3266" fmla="*/ 211932 h 978694"/>
              <a:gd name="connsiteX177-3267" fmla="*/ 43081 w 938461"/>
              <a:gd name="connsiteY177-3268" fmla="*/ 197644 h 978694"/>
              <a:gd name="connsiteX178-3269" fmla="*/ 50225 w 938461"/>
              <a:gd name="connsiteY178-3270" fmla="*/ 176213 h 978694"/>
              <a:gd name="connsiteX179-3271" fmla="*/ 54988 w 938461"/>
              <a:gd name="connsiteY179-3272" fmla="*/ 157163 h 978694"/>
              <a:gd name="connsiteX180-3273" fmla="*/ 59750 w 938461"/>
              <a:gd name="connsiteY180-3274" fmla="*/ 142875 h 978694"/>
              <a:gd name="connsiteX181-3275" fmla="*/ 64513 w 938461"/>
              <a:gd name="connsiteY181-3276" fmla="*/ 97632 h 978694"/>
              <a:gd name="connsiteX0-3277" fmla="*/ 64513 w 962294"/>
              <a:gd name="connsiteY0-3278" fmla="*/ 97632 h 978694"/>
              <a:gd name="connsiteX1-3279" fmla="*/ 64513 w 962294"/>
              <a:gd name="connsiteY1-3280" fmla="*/ 97632 h 978694"/>
              <a:gd name="connsiteX2-3281" fmla="*/ 76419 w 962294"/>
              <a:gd name="connsiteY2-3282" fmla="*/ 80963 h 978694"/>
              <a:gd name="connsiteX3-3283" fmla="*/ 85944 w 962294"/>
              <a:gd name="connsiteY3-3284" fmla="*/ 59532 h 978694"/>
              <a:gd name="connsiteX4-3285" fmla="*/ 93088 w 962294"/>
              <a:gd name="connsiteY4-3286" fmla="*/ 54769 h 978694"/>
              <a:gd name="connsiteX5-3287" fmla="*/ 107375 w 962294"/>
              <a:gd name="connsiteY5-3288" fmla="*/ 50007 h 978694"/>
              <a:gd name="connsiteX6-3289" fmla="*/ 133569 w 962294"/>
              <a:gd name="connsiteY6-3290" fmla="*/ 47625 h 978694"/>
              <a:gd name="connsiteX7-3291" fmla="*/ 140713 w 962294"/>
              <a:gd name="connsiteY7-3292" fmla="*/ 45244 h 978694"/>
              <a:gd name="connsiteX8-3293" fmla="*/ 145475 w 962294"/>
              <a:gd name="connsiteY8-3294" fmla="*/ 30957 h 978694"/>
              <a:gd name="connsiteX9-3295" fmla="*/ 147856 w 962294"/>
              <a:gd name="connsiteY9-3296" fmla="*/ 23813 h 978694"/>
              <a:gd name="connsiteX10-3297" fmla="*/ 157381 w 962294"/>
              <a:gd name="connsiteY10-3298" fmla="*/ 9525 h 978694"/>
              <a:gd name="connsiteX11-3299" fmla="*/ 164525 w 962294"/>
              <a:gd name="connsiteY11-3300" fmla="*/ 4763 h 978694"/>
              <a:gd name="connsiteX12-3301" fmla="*/ 181194 w 962294"/>
              <a:gd name="connsiteY12-3302" fmla="*/ 0 h 978694"/>
              <a:gd name="connsiteX13-3303" fmla="*/ 262156 w 962294"/>
              <a:gd name="connsiteY13-3304" fmla="*/ 2382 h 978694"/>
              <a:gd name="connsiteX14-3305" fmla="*/ 269300 w 962294"/>
              <a:gd name="connsiteY14-3306" fmla="*/ 4763 h 978694"/>
              <a:gd name="connsiteX15-3307" fmla="*/ 276444 w 962294"/>
              <a:gd name="connsiteY15-3308" fmla="*/ 9525 h 978694"/>
              <a:gd name="connsiteX16-3309" fmla="*/ 290731 w 962294"/>
              <a:gd name="connsiteY16-3310" fmla="*/ 23813 h 978694"/>
              <a:gd name="connsiteX17-3311" fmla="*/ 295494 w 962294"/>
              <a:gd name="connsiteY17-3312" fmla="*/ 30957 h 978694"/>
              <a:gd name="connsiteX18-3313" fmla="*/ 305019 w 962294"/>
              <a:gd name="connsiteY18-3314" fmla="*/ 52388 h 978694"/>
              <a:gd name="connsiteX19-3315" fmla="*/ 312163 w 962294"/>
              <a:gd name="connsiteY19-3316" fmla="*/ 66675 h 978694"/>
              <a:gd name="connsiteX20-3317" fmla="*/ 316925 w 962294"/>
              <a:gd name="connsiteY20-3318" fmla="*/ 80963 h 978694"/>
              <a:gd name="connsiteX21-3319" fmla="*/ 326450 w 962294"/>
              <a:gd name="connsiteY21-3320" fmla="*/ 95250 h 978694"/>
              <a:gd name="connsiteX22-3321" fmla="*/ 331213 w 962294"/>
              <a:gd name="connsiteY22-3322" fmla="*/ 109538 h 978694"/>
              <a:gd name="connsiteX23-3323" fmla="*/ 335975 w 962294"/>
              <a:gd name="connsiteY23-3324" fmla="*/ 126207 h 978694"/>
              <a:gd name="connsiteX24-3325" fmla="*/ 335975 w 962294"/>
              <a:gd name="connsiteY24-3326" fmla="*/ 209550 h 978694"/>
              <a:gd name="connsiteX25-3327" fmla="*/ 340738 w 962294"/>
              <a:gd name="connsiteY25-3328" fmla="*/ 271463 h 978694"/>
              <a:gd name="connsiteX26-3329" fmla="*/ 338356 w 962294"/>
              <a:gd name="connsiteY26-3330" fmla="*/ 304800 h 978694"/>
              <a:gd name="connsiteX27-3331" fmla="*/ 340738 w 962294"/>
              <a:gd name="connsiteY27-3332" fmla="*/ 326232 h 978694"/>
              <a:gd name="connsiteX28-3333" fmla="*/ 357406 w 962294"/>
              <a:gd name="connsiteY28-3334" fmla="*/ 323850 h 978694"/>
              <a:gd name="connsiteX29-3335" fmla="*/ 371694 w 962294"/>
              <a:gd name="connsiteY29-3336" fmla="*/ 319088 h 978694"/>
              <a:gd name="connsiteX30-3337" fmla="*/ 378838 w 962294"/>
              <a:gd name="connsiteY30-3338" fmla="*/ 314325 h 978694"/>
              <a:gd name="connsiteX31-3339" fmla="*/ 438369 w 962294"/>
              <a:gd name="connsiteY31-3340" fmla="*/ 311944 h 978694"/>
              <a:gd name="connsiteX32-3341" fmla="*/ 445513 w 962294"/>
              <a:gd name="connsiteY32-3342" fmla="*/ 309563 h 978694"/>
              <a:gd name="connsiteX33-3343" fmla="*/ 455038 w 962294"/>
              <a:gd name="connsiteY33-3344" fmla="*/ 288132 h 978694"/>
              <a:gd name="connsiteX34-3345" fmla="*/ 469325 w 962294"/>
              <a:gd name="connsiteY34-3346" fmla="*/ 283369 h 978694"/>
              <a:gd name="connsiteX35-3347" fmla="*/ 481231 w 962294"/>
              <a:gd name="connsiteY35-3348" fmla="*/ 273844 h 978694"/>
              <a:gd name="connsiteX36-3349" fmla="*/ 493138 w 962294"/>
              <a:gd name="connsiteY36-3350" fmla="*/ 259557 h 978694"/>
              <a:gd name="connsiteX37-3351" fmla="*/ 507425 w 962294"/>
              <a:gd name="connsiteY37-3352" fmla="*/ 252413 h 978694"/>
              <a:gd name="connsiteX38-3353" fmla="*/ 524094 w 962294"/>
              <a:gd name="connsiteY38-3354" fmla="*/ 245269 h 978694"/>
              <a:gd name="connsiteX39-3355" fmla="*/ 531238 w 962294"/>
              <a:gd name="connsiteY39-3356" fmla="*/ 240507 h 978694"/>
              <a:gd name="connsiteX40-3357" fmla="*/ 538381 w 962294"/>
              <a:gd name="connsiteY40-3358" fmla="*/ 238125 h 978694"/>
              <a:gd name="connsiteX41-3359" fmla="*/ 540763 w 962294"/>
              <a:gd name="connsiteY41-3360" fmla="*/ 216695 h 978694"/>
              <a:gd name="connsiteX42-3361" fmla="*/ 588387 w 962294"/>
              <a:gd name="connsiteY42-3362" fmla="*/ 216694 h 978694"/>
              <a:gd name="connsiteX43-3363" fmla="*/ 614581 w 962294"/>
              <a:gd name="connsiteY43-3364" fmla="*/ 226219 h 978694"/>
              <a:gd name="connsiteX44-3365" fmla="*/ 628868 w 962294"/>
              <a:gd name="connsiteY44-3366" fmla="*/ 202407 h 978694"/>
              <a:gd name="connsiteX45-3367" fmla="*/ 628869 w 962294"/>
              <a:gd name="connsiteY45-3368" fmla="*/ 197644 h 978694"/>
              <a:gd name="connsiteX46-3369" fmla="*/ 643156 w 962294"/>
              <a:gd name="connsiteY46-3370" fmla="*/ 166688 h 978694"/>
              <a:gd name="connsiteX47-3371" fmla="*/ 647919 w 962294"/>
              <a:gd name="connsiteY47-3372" fmla="*/ 171450 h 978694"/>
              <a:gd name="connsiteX48-3373" fmla="*/ 655063 w 962294"/>
              <a:gd name="connsiteY48-3374" fmla="*/ 169069 h 978694"/>
              <a:gd name="connsiteX49-3375" fmla="*/ 657443 w 962294"/>
              <a:gd name="connsiteY49-3376" fmla="*/ 164306 h 978694"/>
              <a:gd name="connsiteX50-3377" fmla="*/ 676494 w 962294"/>
              <a:gd name="connsiteY50-3378" fmla="*/ 157163 h 978694"/>
              <a:gd name="connsiteX51-3379" fmla="*/ 664588 w 962294"/>
              <a:gd name="connsiteY51-3380" fmla="*/ 142875 h 978694"/>
              <a:gd name="connsiteX52-3381" fmla="*/ 686019 w 962294"/>
              <a:gd name="connsiteY52-3382" fmla="*/ 147638 h 978694"/>
              <a:gd name="connsiteX53-3383" fmla="*/ 695544 w 962294"/>
              <a:gd name="connsiteY53-3384" fmla="*/ 126206 h 978694"/>
              <a:gd name="connsiteX54-3385" fmla="*/ 719356 w 962294"/>
              <a:gd name="connsiteY54-3386" fmla="*/ 138113 h 978694"/>
              <a:gd name="connsiteX55-3387" fmla="*/ 757456 w 962294"/>
              <a:gd name="connsiteY55-3388" fmla="*/ 140494 h 978694"/>
              <a:gd name="connsiteX56-3389" fmla="*/ 762219 w 962294"/>
              <a:gd name="connsiteY56-3390" fmla="*/ 147638 h 978694"/>
              <a:gd name="connsiteX57-3391" fmla="*/ 764600 w 962294"/>
              <a:gd name="connsiteY57-3392" fmla="*/ 157163 h 978694"/>
              <a:gd name="connsiteX58-3393" fmla="*/ 766981 w 962294"/>
              <a:gd name="connsiteY58-3394" fmla="*/ 164307 h 978694"/>
              <a:gd name="connsiteX59-3395" fmla="*/ 764600 w 962294"/>
              <a:gd name="connsiteY59-3396" fmla="*/ 204788 h 978694"/>
              <a:gd name="connsiteX60-3397" fmla="*/ 762219 w 962294"/>
              <a:gd name="connsiteY60-3398" fmla="*/ 211932 h 978694"/>
              <a:gd name="connsiteX61-3399" fmla="*/ 750313 w 962294"/>
              <a:gd name="connsiteY61-3400" fmla="*/ 216694 h 978694"/>
              <a:gd name="connsiteX62-3401" fmla="*/ 752694 w 962294"/>
              <a:gd name="connsiteY62-3402" fmla="*/ 233363 h 978694"/>
              <a:gd name="connsiteX63-3403" fmla="*/ 771744 w 962294"/>
              <a:gd name="connsiteY63-3404" fmla="*/ 247651 h 978694"/>
              <a:gd name="connsiteX64-3405" fmla="*/ 776506 w 962294"/>
              <a:gd name="connsiteY64-3406" fmla="*/ 304800 h 978694"/>
              <a:gd name="connsiteX65-3407" fmla="*/ 783650 w 962294"/>
              <a:gd name="connsiteY65-3408" fmla="*/ 326232 h 978694"/>
              <a:gd name="connsiteX66-3409" fmla="*/ 788413 w 962294"/>
              <a:gd name="connsiteY66-3410" fmla="*/ 340519 h 978694"/>
              <a:gd name="connsiteX67-3411" fmla="*/ 793175 w 962294"/>
              <a:gd name="connsiteY67-3412" fmla="*/ 347663 h 978694"/>
              <a:gd name="connsiteX68-3413" fmla="*/ 814606 w 962294"/>
              <a:gd name="connsiteY68-3414" fmla="*/ 357188 h 978694"/>
              <a:gd name="connsiteX69-3415" fmla="*/ 821750 w 962294"/>
              <a:gd name="connsiteY69-3416" fmla="*/ 359569 h 978694"/>
              <a:gd name="connsiteX70-3417" fmla="*/ 836038 w 962294"/>
              <a:gd name="connsiteY70-3418" fmla="*/ 369094 h 978694"/>
              <a:gd name="connsiteX71-3419" fmla="*/ 843181 w 962294"/>
              <a:gd name="connsiteY71-3420" fmla="*/ 376238 h 978694"/>
              <a:gd name="connsiteX72-3421" fmla="*/ 857469 w 962294"/>
              <a:gd name="connsiteY72-3422" fmla="*/ 381000 h 978694"/>
              <a:gd name="connsiteX73-3423" fmla="*/ 864613 w 962294"/>
              <a:gd name="connsiteY73-3424" fmla="*/ 383382 h 978694"/>
              <a:gd name="connsiteX74-3425" fmla="*/ 878900 w 962294"/>
              <a:gd name="connsiteY74-3426" fmla="*/ 390525 h 978694"/>
              <a:gd name="connsiteX75-3427" fmla="*/ 886044 w 962294"/>
              <a:gd name="connsiteY75-3428" fmla="*/ 395288 h 978694"/>
              <a:gd name="connsiteX76-3429" fmla="*/ 900331 w 962294"/>
              <a:gd name="connsiteY76-3430" fmla="*/ 400050 h 978694"/>
              <a:gd name="connsiteX77-3431" fmla="*/ 905094 w 962294"/>
              <a:gd name="connsiteY77-3432" fmla="*/ 407194 h 978694"/>
              <a:gd name="connsiteX78-3433" fmla="*/ 919381 w 962294"/>
              <a:gd name="connsiteY78-3434" fmla="*/ 416719 h 978694"/>
              <a:gd name="connsiteX79-3435" fmla="*/ 928906 w 962294"/>
              <a:gd name="connsiteY79-3436" fmla="*/ 426244 h 978694"/>
              <a:gd name="connsiteX80-3437" fmla="*/ 933669 w 962294"/>
              <a:gd name="connsiteY80-3438" fmla="*/ 433388 h 978694"/>
              <a:gd name="connsiteX81-3439" fmla="*/ 938431 w 962294"/>
              <a:gd name="connsiteY81-3440" fmla="*/ 450057 h 978694"/>
              <a:gd name="connsiteX82-3441" fmla="*/ 962244 w 962294"/>
              <a:gd name="connsiteY82-3442" fmla="*/ 473869 h 978694"/>
              <a:gd name="connsiteX83-3443" fmla="*/ 931288 w 962294"/>
              <a:gd name="connsiteY83-3444" fmla="*/ 504825 h 978694"/>
              <a:gd name="connsiteX84-3445" fmla="*/ 928906 w 962294"/>
              <a:gd name="connsiteY84-3446" fmla="*/ 511969 h 978694"/>
              <a:gd name="connsiteX85-3447" fmla="*/ 924144 w 962294"/>
              <a:gd name="connsiteY85-3448" fmla="*/ 519113 h 978694"/>
              <a:gd name="connsiteX86-3449" fmla="*/ 917000 w 962294"/>
              <a:gd name="connsiteY86-3450" fmla="*/ 545307 h 978694"/>
              <a:gd name="connsiteX87-3451" fmla="*/ 912238 w 962294"/>
              <a:gd name="connsiteY87-3452" fmla="*/ 552450 h 978694"/>
              <a:gd name="connsiteX88-3453" fmla="*/ 909856 w 962294"/>
              <a:gd name="connsiteY88-3454" fmla="*/ 559594 h 978694"/>
              <a:gd name="connsiteX89-3455" fmla="*/ 895569 w 962294"/>
              <a:gd name="connsiteY89-3456" fmla="*/ 564357 h 978694"/>
              <a:gd name="connsiteX90-3457" fmla="*/ 888425 w 962294"/>
              <a:gd name="connsiteY90-3458" fmla="*/ 566738 h 978694"/>
              <a:gd name="connsiteX91-3459" fmla="*/ 883663 w 962294"/>
              <a:gd name="connsiteY91-3460" fmla="*/ 573882 h 978694"/>
              <a:gd name="connsiteX92-3461" fmla="*/ 881281 w 962294"/>
              <a:gd name="connsiteY92-3462" fmla="*/ 581025 h 978694"/>
              <a:gd name="connsiteX93-3463" fmla="*/ 859850 w 962294"/>
              <a:gd name="connsiteY93-3464" fmla="*/ 588169 h 978694"/>
              <a:gd name="connsiteX94-3465" fmla="*/ 845563 w 962294"/>
              <a:gd name="connsiteY94-3466" fmla="*/ 592932 h 978694"/>
              <a:gd name="connsiteX95-3467" fmla="*/ 838419 w 962294"/>
              <a:gd name="connsiteY95-3468" fmla="*/ 595313 h 978694"/>
              <a:gd name="connsiteX96-3469" fmla="*/ 797938 w 962294"/>
              <a:gd name="connsiteY96-3470" fmla="*/ 590550 h 978694"/>
              <a:gd name="connsiteX97-3471" fmla="*/ 783650 w 962294"/>
              <a:gd name="connsiteY97-3472" fmla="*/ 583407 h 978694"/>
              <a:gd name="connsiteX98-3473" fmla="*/ 755075 w 962294"/>
              <a:gd name="connsiteY98-3474" fmla="*/ 576263 h 978694"/>
              <a:gd name="connsiteX99-3475" fmla="*/ 747931 w 962294"/>
              <a:gd name="connsiteY99-3476" fmla="*/ 573882 h 978694"/>
              <a:gd name="connsiteX100-3477" fmla="*/ 693163 w 962294"/>
              <a:gd name="connsiteY100-3478" fmla="*/ 576263 h 978694"/>
              <a:gd name="connsiteX101-3479" fmla="*/ 681256 w 962294"/>
              <a:gd name="connsiteY101-3480" fmla="*/ 578644 h 978694"/>
              <a:gd name="connsiteX102-3481" fmla="*/ 676494 w 962294"/>
              <a:gd name="connsiteY102-3482" fmla="*/ 592932 h 978694"/>
              <a:gd name="connsiteX103-3483" fmla="*/ 678875 w 962294"/>
              <a:gd name="connsiteY103-3484" fmla="*/ 621507 h 978694"/>
              <a:gd name="connsiteX104-3485" fmla="*/ 686019 w 962294"/>
              <a:gd name="connsiteY104-3486" fmla="*/ 645319 h 978694"/>
              <a:gd name="connsiteX105-3487" fmla="*/ 697925 w 962294"/>
              <a:gd name="connsiteY105-3488" fmla="*/ 681038 h 978694"/>
              <a:gd name="connsiteX106-3489" fmla="*/ 705069 w 962294"/>
              <a:gd name="connsiteY106-3490" fmla="*/ 700088 h 978694"/>
              <a:gd name="connsiteX107-3491" fmla="*/ 714594 w 962294"/>
              <a:gd name="connsiteY107-3492" fmla="*/ 721519 h 978694"/>
              <a:gd name="connsiteX108-3493" fmla="*/ 712213 w 962294"/>
              <a:gd name="connsiteY108-3494" fmla="*/ 771525 h 978694"/>
              <a:gd name="connsiteX109-3495" fmla="*/ 707450 w 962294"/>
              <a:gd name="connsiteY109-3496" fmla="*/ 852488 h 978694"/>
              <a:gd name="connsiteX110-3497" fmla="*/ 702688 w 962294"/>
              <a:gd name="connsiteY110-3498" fmla="*/ 866775 h 978694"/>
              <a:gd name="connsiteX111-3499" fmla="*/ 700306 w 962294"/>
              <a:gd name="connsiteY111-3500" fmla="*/ 873919 h 978694"/>
              <a:gd name="connsiteX112-3501" fmla="*/ 695544 w 962294"/>
              <a:gd name="connsiteY112-3502" fmla="*/ 881063 h 978694"/>
              <a:gd name="connsiteX113-3503" fmla="*/ 671731 w 962294"/>
              <a:gd name="connsiteY113-3504" fmla="*/ 878682 h 978694"/>
              <a:gd name="connsiteX114-3505" fmla="*/ 664588 w 962294"/>
              <a:gd name="connsiteY114-3506" fmla="*/ 876300 h 978694"/>
              <a:gd name="connsiteX115-3507" fmla="*/ 595531 w 962294"/>
              <a:gd name="connsiteY115-3508" fmla="*/ 878682 h 978694"/>
              <a:gd name="connsiteX116-3509" fmla="*/ 588388 w 962294"/>
              <a:gd name="connsiteY116-3510" fmla="*/ 881063 h 978694"/>
              <a:gd name="connsiteX117-3511" fmla="*/ 574100 w 962294"/>
              <a:gd name="connsiteY117-3512" fmla="*/ 873919 h 978694"/>
              <a:gd name="connsiteX118-3513" fmla="*/ 566956 w 962294"/>
              <a:gd name="connsiteY118-3514" fmla="*/ 871538 h 978694"/>
              <a:gd name="connsiteX119-3515" fmla="*/ 566956 w 962294"/>
              <a:gd name="connsiteY119-3516" fmla="*/ 938213 h 978694"/>
              <a:gd name="connsiteX120-3517" fmla="*/ 557431 w 962294"/>
              <a:gd name="connsiteY120-3518" fmla="*/ 947738 h 978694"/>
              <a:gd name="connsiteX121-3519" fmla="*/ 547906 w 962294"/>
              <a:gd name="connsiteY121-3520" fmla="*/ 962025 h 978694"/>
              <a:gd name="connsiteX122-3521" fmla="*/ 545525 w 962294"/>
              <a:gd name="connsiteY122-3522" fmla="*/ 969169 h 978694"/>
              <a:gd name="connsiteX123-3523" fmla="*/ 528856 w 962294"/>
              <a:gd name="connsiteY123-3524" fmla="*/ 976313 h 978694"/>
              <a:gd name="connsiteX124-3525" fmla="*/ 521713 w 962294"/>
              <a:gd name="connsiteY124-3526" fmla="*/ 978694 h 978694"/>
              <a:gd name="connsiteX125-3527" fmla="*/ 488375 w 962294"/>
              <a:gd name="connsiteY125-3528" fmla="*/ 976313 h 978694"/>
              <a:gd name="connsiteX126-3529" fmla="*/ 440750 w 962294"/>
              <a:gd name="connsiteY126-3530" fmla="*/ 973932 h 978694"/>
              <a:gd name="connsiteX127-3531" fmla="*/ 433606 w 962294"/>
              <a:gd name="connsiteY127-3532" fmla="*/ 966788 h 978694"/>
              <a:gd name="connsiteX128-3533" fmla="*/ 419319 w 962294"/>
              <a:gd name="connsiteY128-3534" fmla="*/ 957263 h 978694"/>
              <a:gd name="connsiteX129-3535" fmla="*/ 412175 w 962294"/>
              <a:gd name="connsiteY129-3536" fmla="*/ 952500 h 978694"/>
              <a:gd name="connsiteX130-3537" fmla="*/ 397888 w 962294"/>
              <a:gd name="connsiteY130-3538" fmla="*/ 947738 h 978694"/>
              <a:gd name="connsiteX131-3539" fmla="*/ 390744 w 962294"/>
              <a:gd name="connsiteY131-3540" fmla="*/ 945357 h 978694"/>
              <a:gd name="connsiteX132-3541" fmla="*/ 343119 w 962294"/>
              <a:gd name="connsiteY132-3542" fmla="*/ 947738 h 978694"/>
              <a:gd name="connsiteX133-3543" fmla="*/ 321688 w 962294"/>
              <a:gd name="connsiteY133-3544" fmla="*/ 940594 h 978694"/>
              <a:gd name="connsiteX134-3545" fmla="*/ 314544 w 962294"/>
              <a:gd name="connsiteY134-3546" fmla="*/ 933450 h 978694"/>
              <a:gd name="connsiteX135-3547" fmla="*/ 307400 w 962294"/>
              <a:gd name="connsiteY135-3548" fmla="*/ 928688 h 978694"/>
              <a:gd name="connsiteX136-3549" fmla="*/ 300256 w 962294"/>
              <a:gd name="connsiteY136-3550" fmla="*/ 921544 h 978694"/>
              <a:gd name="connsiteX137-3551" fmla="*/ 295494 w 962294"/>
              <a:gd name="connsiteY137-3552" fmla="*/ 914400 h 978694"/>
              <a:gd name="connsiteX138-3553" fmla="*/ 288350 w 962294"/>
              <a:gd name="connsiteY138-3554" fmla="*/ 912019 h 978694"/>
              <a:gd name="connsiteX139-3555" fmla="*/ 283588 w 962294"/>
              <a:gd name="connsiteY139-3556" fmla="*/ 904875 h 978694"/>
              <a:gd name="connsiteX140-3557" fmla="*/ 278825 w 962294"/>
              <a:gd name="connsiteY140-3558" fmla="*/ 890588 h 978694"/>
              <a:gd name="connsiteX141-3559" fmla="*/ 274063 w 962294"/>
              <a:gd name="connsiteY141-3560" fmla="*/ 883444 h 978694"/>
              <a:gd name="connsiteX142-3561" fmla="*/ 262156 w 962294"/>
              <a:gd name="connsiteY142-3562" fmla="*/ 866775 h 978694"/>
              <a:gd name="connsiteX143-3563" fmla="*/ 247869 w 962294"/>
              <a:gd name="connsiteY143-3564" fmla="*/ 857250 h 978694"/>
              <a:gd name="connsiteX144-3565" fmla="*/ 233581 w 962294"/>
              <a:gd name="connsiteY144-3566" fmla="*/ 847725 h 978694"/>
              <a:gd name="connsiteX145-3567" fmla="*/ 216913 w 962294"/>
              <a:gd name="connsiteY145-3568" fmla="*/ 838200 h 978694"/>
              <a:gd name="connsiteX146-3569" fmla="*/ 200244 w 962294"/>
              <a:gd name="connsiteY146-3570" fmla="*/ 831057 h 978694"/>
              <a:gd name="connsiteX147-3571" fmla="*/ 176431 w 962294"/>
              <a:gd name="connsiteY147-3572" fmla="*/ 802482 h 978694"/>
              <a:gd name="connsiteX148-3573" fmla="*/ 169288 w 962294"/>
              <a:gd name="connsiteY148-3574" fmla="*/ 797719 h 978694"/>
              <a:gd name="connsiteX149-3575" fmla="*/ 162144 w 962294"/>
              <a:gd name="connsiteY149-3576" fmla="*/ 790575 h 978694"/>
              <a:gd name="connsiteX150-3577" fmla="*/ 147856 w 962294"/>
              <a:gd name="connsiteY150-3578" fmla="*/ 781050 h 978694"/>
              <a:gd name="connsiteX151-3579" fmla="*/ 143094 w 962294"/>
              <a:gd name="connsiteY151-3580" fmla="*/ 773907 h 978694"/>
              <a:gd name="connsiteX152-3581" fmla="*/ 128806 w 962294"/>
              <a:gd name="connsiteY152-3582" fmla="*/ 762000 h 978694"/>
              <a:gd name="connsiteX153-3583" fmla="*/ 119281 w 962294"/>
              <a:gd name="connsiteY153-3584" fmla="*/ 747713 h 978694"/>
              <a:gd name="connsiteX154-3585" fmla="*/ 114519 w 962294"/>
              <a:gd name="connsiteY154-3586" fmla="*/ 740569 h 978694"/>
              <a:gd name="connsiteX155-3587" fmla="*/ 107375 w 962294"/>
              <a:gd name="connsiteY155-3588" fmla="*/ 735807 h 978694"/>
              <a:gd name="connsiteX156-3589" fmla="*/ 93088 w 962294"/>
              <a:gd name="connsiteY156-3590" fmla="*/ 721519 h 978694"/>
              <a:gd name="connsiteX157-3591" fmla="*/ 78800 w 962294"/>
              <a:gd name="connsiteY157-3592" fmla="*/ 711994 h 978694"/>
              <a:gd name="connsiteX158-3593" fmla="*/ 71656 w 962294"/>
              <a:gd name="connsiteY158-3594" fmla="*/ 707232 h 978694"/>
              <a:gd name="connsiteX159-3595" fmla="*/ 64513 w 962294"/>
              <a:gd name="connsiteY159-3596" fmla="*/ 702469 h 978694"/>
              <a:gd name="connsiteX160-3597" fmla="*/ 50225 w 962294"/>
              <a:gd name="connsiteY160-3598" fmla="*/ 697707 h 978694"/>
              <a:gd name="connsiteX161-3599" fmla="*/ 35938 w 962294"/>
              <a:gd name="connsiteY161-3600" fmla="*/ 685800 h 978694"/>
              <a:gd name="connsiteX162-3601" fmla="*/ 26413 w 962294"/>
              <a:gd name="connsiteY162-3602" fmla="*/ 671513 h 978694"/>
              <a:gd name="connsiteX163-3603" fmla="*/ 21650 w 962294"/>
              <a:gd name="connsiteY163-3604" fmla="*/ 645319 h 978694"/>
              <a:gd name="connsiteX164-3605" fmla="*/ 19269 w 962294"/>
              <a:gd name="connsiteY164-3606" fmla="*/ 635794 h 978694"/>
              <a:gd name="connsiteX165-3607" fmla="*/ 12125 w 962294"/>
              <a:gd name="connsiteY165-3608" fmla="*/ 631032 h 978694"/>
              <a:gd name="connsiteX166-3609" fmla="*/ 9744 w 962294"/>
              <a:gd name="connsiteY166-3610" fmla="*/ 607219 h 978694"/>
              <a:gd name="connsiteX167-3611" fmla="*/ 4981 w 962294"/>
              <a:gd name="connsiteY167-3612" fmla="*/ 590550 h 978694"/>
              <a:gd name="connsiteX168-3613" fmla="*/ 2600 w 962294"/>
              <a:gd name="connsiteY168-3614" fmla="*/ 581025 h 978694"/>
              <a:gd name="connsiteX169-3615" fmla="*/ 219 w 962294"/>
              <a:gd name="connsiteY169-3616" fmla="*/ 554832 h 978694"/>
              <a:gd name="connsiteX170-3617" fmla="*/ 219 w 962294"/>
              <a:gd name="connsiteY170-3618" fmla="*/ 500063 h 978694"/>
              <a:gd name="connsiteX171-3619" fmla="*/ 2600 w 962294"/>
              <a:gd name="connsiteY171-3620" fmla="*/ 376238 h 978694"/>
              <a:gd name="connsiteX172-3621" fmla="*/ 2600 w 962294"/>
              <a:gd name="connsiteY172-3622" fmla="*/ 333375 h 978694"/>
              <a:gd name="connsiteX173-3623" fmla="*/ 4981 w 962294"/>
              <a:gd name="connsiteY173-3624" fmla="*/ 280988 h 978694"/>
              <a:gd name="connsiteX174-3625" fmla="*/ 9744 w 962294"/>
              <a:gd name="connsiteY174-3626" fmla="*/ 266700 h 978694"/>
              <a:gd name="connsiteX175-3627" fmla="*/ 12125 w 962294"/>
              <a:gd name="connsiteY175-3628" fmla="*/ 259557 h 978694"/>
              <a:gd name="connsiteX176-3629" fmla="*/ 12125 w 962294"/>
              <a:gd name="connsiteY176-3630" fmla="*/ 223838 h 978694"/>
              <a:gd name="connsiteX177-3631" fmla="*/ 33556 w 962294"/>
              <a:gd name="connsiteY177-3632" fmla="*/ 211932 h 978694"/>
              <a:gd name="connsiteX178-3633" fmla="*/ 43081 w 962294"/>
              <a:gd name="connsiteY178-3634" fmla="*/ 197644 h 978694"/>
              <a:gd name="connsiteX179-3635" fmla="*/ 50225 w 962294"/>
              <a:gd name="connsiteY179-3636" fmla="*/ 176213 h 978694"/>
              <a:gd name="connsiteX180-3637" fmla="*/ 54988 w 962294"/>
              <a:gd name="connsiteY180-3638" fmla="*/ 157163 h 978694"/>
              <a:gd name="connsiteX181-3639" fmla="*/ 59750 w 962294"/>
              <a:gd name="connsiteY181-3640" fmla="*/ 142875 h 978694"/>
              <a:gd name="connsiteX182" fmla="*/ 64513 w 962294"/>
              <a:gd name="connsiteY182" fmla="*/ 97632 h 978694"/>
              <a:gd name="connsiteX0-3641" fmla="*/ 64513 w 962294"/>
              <a:gd name="connsiteY0-3642" fmla="*/ 97632 h 978694"/>
              <a:gd name="connsiteX1-3643" fmla="*/ 64513 w 962294"/>
              <a:gd name="connsiteY1-3644" fmla="*/ 97632 h 978694"/>
              <a:gd name="connsiteX2-3645" fmla="*/ 76419 w 962294"/>
              <a:gd name="connsiteY2-3646" fmla="*/ 80963 h 978694"/>
              <a:gd name="connsiteX3-3647" fmla="*/ 85944 w 962294"/>
              <a:gd name="connsiteY3-3648" fmla="*/ 59532 h 978694"/>
              <a:gd name="connsiteX4-3649" fmla="*/ 93088 w 962294"/>
              <a:gd name="connsiteY4-3650" fmla="*/ 54769 h 978694"/>
              <a:gd name="connsiteX5-3651" fmla="*/ 107375 w 962294"/>
              <a:gd name="connsiteY5-3652" fmla="*/ 50007 h 978694"/>
              <a:gd name="connsiteX6-3653" fmla="*/ 133569 w 962294"/>
              <a:gd name="connsiteY6-3654" fmla="*/ 47625 h 978694"/>
              <a:gd name="connsiteX7-3655" fmla="*/ 140713 w 962294"/>
              <a:gd name="connsiteY7-3656" fmla="*/ 45244 h 978694"/>
              <a:gd name="connsiteX8-3657" fmla="*/ 145475 w 962294"/>
              <a:gd name="connsiteY8-3658" fmla="*/ 30957 h 978694"/>
              <a:gd name="connsiteX9-3659" fmla="*/ 147856 w 962294"/>
              <a:gd name="connsiteY9-3660" fmla="*/ 23813 h 978694"/>
              <a:gd name="connsiteX10-3661" fmla="*/ 157381 w 962294"/>
              <a:gd name="connsiteY10-3662" fmla="*/ 9525 h 978694"/>
              <a:gd name="connsiteX11-3663" fmla="*/ 164525 w 962294"/>
              <a:gd name="connsiteY11-3664" fmla="*/ 4763 h 978694"/>
              <a:gd name="connsiteX12-3665" fmla="*/ 181194 w 962294"/>
              <a:gd name="connsiteY12-3666" fmla="*/ 0 h 978694"/>
              <a:gd name="connsiteX13-3667" fmla="*/ 262156 w 962294"/>
              <a:gd name="connsiteY13-3668" fmla="*/ 2382 h 978694"/>
              <a:gd name="connsiteX14-3669" fmla="*/ 269300 w 962294"/>
              <a:gd name="connsiteY14-3670" fmla="*/ 4763 h 978694"/>
              <a:gd name="connsiteX15-3671" fmla="*/ 276444 w 962294"/>
              <a:gd name="connsiteY15-3672" fmla="*/ 9525 h 978694"/>
              <a:gd name="connsiteX16-3673" fmla="*/ 290731 w 962294"/>
              <a:gd name="connsiteY16-3674" fmla="*/ 23813 h 978694"/>
              <a:gd name="connsiteX17-3675" fmla="*/ 295494 w 962294"/>
              <a:gd name="connsiteY17-3676" fmla="*/ 30957 h 978694"/>
              <a:gd name="connsiteX18-3677" fmla="*/ 305019 w 962294"/>
              <a:gd name="connsiteY18-3678" fmla="*/ 52388 h 978694"/>
              <a:gd name="connsiteX19-3679" fmla="*/ 312163 w 962294"/>
              <a:gd name="connsiteY19-3680" fmla="*/ 66675 h 978694"/>
              <a:gd name="connsiteX20-3681" fmla="*/ 316925 w 962294"/>
              <a:gd name="connsiteY20-3682" fmla="*/ 80963 h 978694"/>
              <a:gd name="connsiteX21-3683" fmla="*/ 326450 w 962294"/>
              <a:gd name="connsiteY21-3684" fmla="*/ 95250 h 978694"/>
              <a:gd name="connsiteX22-3685" fmla="*/ 331213 w 962294"/>
              <a:gd name="connsiteY22-3686" fmla="*/ 109538 h 978694"/>
              <a:gd name="connsiteX23-3687" fmla="*/ 335975 w 962294"/>
              <a:gd name="connsiteY23-3688" fmla="*/ 126207 h 978694"/>
              <a:gd name="connsiteX24-3689" fmla="*/ 335975 w 962294"/>
              <a:gd name="connsiteY24-3690" fmla="*/ 209550 h 978694"/>
              <a:gd name="connsiteX25-3691" fmla="*/ 340738 w 962294"/>
              <a:gd name="connsiteY25-3692" fmla="*/ 271463 h 978694"/>
              <a:gd name="connsiteX26-3693" fmla="*/ 338356 w 962294"/>
              <a:gd name="connsiteY26-3694" fmla="*/ 304800 h 978694"/>
              <a:gd name="connsiteX27-3695" fmla="*/ 340738 w 962294"/>
              <a:gd name="connsiteY27-3696" fmla="*/ 326232 h 978694"/>
              <a:gd name="connsiteX28-3697" fmla="*/ 357406 w 962294"/>
              <a:gd name="connsiteY28-3698" fmla="*/ 323850 h 978694"/>
              <a:gd name="connsiteX29-3699" fmla="*/ 371694 w 962294"/>
              <a:gd name="connsiteY29-3700" fmla="*/ 319088 h 978694"/>
              <a:gd name="connsiteX30-3701" fmla="*/ 378838 w 962294"/>
              <a:gd name="connsiteY30-3702" fmla="*/ 314325 h 978694"/>
              <a:gd name="connsiteX31-3703" fmla="*/ 438369 w 962294"/>
              <a:gd name="connsiteY31-3704" fmla="*/ 311944 h 978694"/>
              <a:gd name="connsiteX32-3705" fmla="*/ 445513 w 962294"/>
              <a:gd name="connsiteY32-3706" fmla="*/ 309563 h 978694"/>
              <a:gd name="connsiteX33-3707" fmla="*/ 455038 w 962294"/>
              <a:gd name="connsiteY33-3708" fmla="*/ 288132 h 978694"/>
              <a:gd name="connsiteX34-3709" fmla="*/ 469325 w 962294"/>
              <a:gd name="connsiteY34-3710" fmla="*/ 283369 h 978694"/>
              <a:gd name="connsiteX35-3711" fmla="*/ 481231 w 962294"/>
              <a:gd name="connsiteY35-3712" fmla="*/ 273844 h 978694"/>
              <a:gd name="connsiteX36-3713" fmla="*/ 493138 w 962294"/>
              <a:gd name="connsiteY36-3714" fmla="*/ 259557 h 978694"/>
              <a:gd name="connsiteX37-3715" fmla="*/ 507425 w 962294"/>
              <a:gd name="connsiteY37-3716" fmla="*/ 252413 h 978694"/>
              <a:gd name="connsiteX38-3717" fmla="*/ 524094 w 962294"/>
              <a:gd name="connsiteY38-3718" fmla="*/ 245269 h 978694"/>
              <a:gd name="connsiteX39-3719" fmla="*/ 531238 w 962294"/>
              <a:gd name="connsiteY39-3720" fmla="*/ 240507 h 978694"/>
              <a:gd name="connsiteX40-3721" fmla="*/ 538381 w 962294"/>
              <a:gd name="connsiteY40-3722" fmla="*/ 238125 h 978694"/>
              <a:gd name="connsiteX41-3723" fmla="*/ 540763 w 962294"/>
              <a:gd name="connsiteY41-3724" fmla="*/ 216695 h 978694"/>
              <a:gd name="connsiteX42-3725" fmla="*/ 588387 w 962294"/>
              <a:gd name="connsiteY42-3726" fmla="*/ 216694 h 978694"/>
              <a:gd name="connsiteX43-3727" fmla="*/ 614581 w 962294"/>
              <a:gd name="connsiteY43-3728" fmla="*/ 226219 h 978694"/>
              <a:gd name="connsiteX44-3729" fmla="*/ 628868 w 962294"/>
              <a:gd name="connsiteY44-3730" fmla="*/ 202407 h 978694"/>
              <a:gd name="connsiteX45-3731" fmla="*/ 628869 w 962294"/>
              <a:gd name="connsiteY45-3732" fmla="*/ 197644 h 978694"/>
              <a:gd name="connsiteX46-3733" fmla="*/ 643156 w 962294"/>
              <a:gd name="connsiteY46-3734" fmla="*/ 166688 h 978694"/>
              <a:gd name="connsiteX47-3735" fmla="*/ 647919 w 962294"/>
              <a:gd name="connsiteY47-3736" fmla="*/ 171450 h 978694"/>
              <a:gd name="connsiteX48-3737" fmla="*/ 655063 w 962294"/>
              <a:gd name="connsiteY48-3738" fmla="*/ 169069 h 978694"/>
              <a:gd name="connsiteX49-3739" fmla="*/ 657443 w 962294"/>
              <a:gd name="connsiteY49-3740" fmla="*/ 164306 h 978694"/>
              <a:gd name="connsiteX50-3741" fmla="*/ 676494 w 962294"/>
              <a:gd name="connsiteY50-3742" fmla="*/ 157163 h 978694"/>
              <a:gd name="connsiteX51-3743" fmla="*/ 664588 w 962294"/>
              <a:gd name="connsiteY51-3744" fmla="*/ 142875 h 978694"/>
              <a:gd name="connsiteX52-3745" fmla="*/ 686019 w 962294"/>
              <a:gd name="connsiteY52-3746" fmla="*/ 147638 h 978694"/>
              <a:gd name="connsiteX53-3747" fmla="*/ 695544 w 962294"/>
              <a:gd name="connsiteY53-3748" fmla="*/ 126206 h 978694"/>
              <a:gd name="connsiteX54-3749" fmla="*/ 719356 w 962294"/>
              <a:gd name="connsiteY54-3750" fmla="*/ 138113 h 978694"/>
              <a:gd name="connsiteX55-3751" fmla="*/ 757456 w 962294"/>
              <a:gd name="connsiteY55-3752" fmla="*/ 140494 h 978694"/>
              <a:gd name="connsiteX56-3753" fmla="*/ 762219 w 962294"/>
              <a:gd name="connsiteY56-3754" fmla="*/ 147638 h 978694"/>
              <a:gd name="connsiteX57-3755" fmla="*/ 764600 w 962294"/>
              <a:gd name="connsiteY57-3756" fmla="*/ 157163 h 978694"/>
              <a:gd name="connsiteX58-3757" fmla="*/ 766981 w 962294"/>
              <a:gd name="connsiteY58-3758" fmla="*/ 164307 h 978694"/>
              <a:gd name="connsiteX59-3759" fmla="*/ 764600 w 962294"/>
              <a:gd name="connsiteY59-3760" fmla="*/ 204788 h 978694"/>
              <a:gd name="connsiteX60-3761" fmla="*/ 762219 w 962294"/>
              <a:gd name="connsiteY60-3762" fmla="*/ 211932 h 978694"/>
              <a:gd name="connsiteX61-3763" fmla="*/ 750313 w 962294"/>
              <a:gd name="connsiteY61-3764" fmla="*/ 216694 h 978694"/>
              <a:gd name="connsiteX62-3765" fmla="*/ 752694 w 962294"/>
              <a:gd name="connsiteY62-3766" fmla="*/ 233363 h 978694"/>
              <a:gd name="connsiteX63-3767" fmla="*/ 771744 w 962294"/>
              <a:gd name="connsiteY63-3768" fmla="*/ 247651 h 978694"/>
              <a:gd name="connsiteX64-3769" fmla="*/ 776506 w 962294"/>
              <a:gd name="connsiteY64-3770" fmla="*/ 304800 h 978694"/>
              <a:gd name="connsiteX65-3771" fmla="*/ 783650 w 962294"/>
              <a:gd name="connsiteY65-3772" fmla="*/ 326232 h 978694"/>
              <a:gd name="connsiteX66-3773" fmla="*/ 788413 w 962294"/>
              <a:gd name="connsiteY66-3774" fmla="*/ 340519 h 978694"/>
              <a:gd name="connsiteX67-3775" fmla="*/ 793175 w 962294"/>
              <a:gd name="connsiteY67-3776" fmla="*/ 347663 h 978694"/>
              <a:gd name="connsiteX68-3777" fmla="*/ 814606 w 962294"/>
              <a:gd name="connsiteY68-3778" fmla="*/ 357188 h 978694"/>
              <a:gd name="connsiteX69-3779" fmla="*/ 821750 w 962294"/>
              <a:gd name="connsiteY69-3780" fmla="*/ 359569 h 978694"/>
              <a:gd name="connsiteX70-3781" fmla="*/ 836038 w 962294"/>
              <a:gd name="connsiteY70-3782" fmla="*/ 369094 h 978694"/>
              <a:gd name="connsiteX71-3783" fmla="*/ 843181 w 962294"/>
              <a:gd name="connsiteY71-3784" fmla="*/ 376238 h 978694"/>
              <a:gd name="connsiteX72-3785" fmla="*/ 857469 w 962294"/>
              <a:gd name="connsiteY72-3786" fmla="*/ 381000 h 978694"/>
              <a:gd name="connsiteX73-3787" fmla="*/ 864613 w 962294"/>
              <a:gd name="connsiteY73-3788" fmla="*/ 383382 h 978694"/>
              <a:gd name="connsiteX74-3789" fmla="*/ 878900 w 962294"/>
              <a:gd name="connsiteY74-3790" fmla="*/ 390525 h 978694"/>
              <a:gd name="connsiteX75-3791" fmla="*/ 886044 w 962294"/>
              <a:gd name="connsiteY75-3792" fmla="*/ 395288 h 978694"/>
              <a:gd name="connsiteX76-3793" fmla="*/ 900331 w 962294"/>
              <a:gd name="connsiteY76-3794" fmla="*/ 400050 h 978694"/>
              <a:gd name="connsiteX77-3795" fmla="*/ 905094 w 962294"/>
              <a:gd name="connsiteY77-3796" fmla="*/ 407194 h 978694"/>
              <a:gd name="connsiteX78-3797" fmla="*/ 919381 w 962294"/>
              <a:gd name="connsiteY78-3798" fmla="*/ 416719 h 978694"/>
              <a:gd name="connsiteX79-3799" fmla="*/ 928906 w 962294"/>
              <a:gd name="connsiteY79-3800" fmla="*/ 426244 h 978694"/>
              <a:gd name="connsiteX80-3801" fmla="*/ 933669 w 962294"/>
              <a:gd name="connsiteY80-3802" fmla="*/ 433388 h 978694"/>
              <a:gd name="connsiteX81-3803" fmla="*/ 938431 w 962294"/>
              <a:gd name="connsiteY81-3804" fmla="*/ 450057 h 978694"/>
              <a:gd name="connsiteX82-3805" fmla="*/ 962244 w 962294"/>
              <a:gd name="connsiteY82-3806" fmla="*/ 473869 h 978694"/>
              <a:gd name="connsiteX83-3807" fmla="*/ 931288 w 962294"/>
              <a:gd name="connsiteY83-3808" fmla="*/ 504825 h 978694"/>
              <a:gd name="connsiteX84-3809" fmla="*/ 928906 w 962294"/>
              <a:gd name="connsiteY84-3810" fmla="*/ 511969 h 978694"/>
              <a:gd name="connsiteX85-3811" fmla="*/ 933669 w 962294"/>
              <a:gd name="connsiteY85-3812" fmla="*/ 523875 h 978694"/>
              <a:gd name="connsiteX86-3813" fmla="*/ 917000 w 962294"/>
              <a:gd name="connsiteY86-3814" fmla="*/ 545307 h 978694"/>
              <a:gd name="connsiteX87-3815" fmla="*/ 912238 w 962294"/>
              <a:gd name="connsiteY87-3816" fmla="*/ 552450 h 978694"/>
              <a:gd name="connsiteX88-3817" fmla="*/ 909856 w 962294"/>
              <a:gd name="connsiteY88-3818" fmla="*/ 559594 h 978694"/>
              <a:gd name="connsiteX89-3819" fmla="*/ 895569 w 962294"/>
              <a:gd name="connsiteY89-3820" fmla="*/ 564357 h 978694"/>
              <a:gd name="connsiteX90-3821" fmla="*/ 888425 w 962294"/>
              <a:gd name="connsiteY90-3822" fmla="*/ 566738 h 978694"/>
              <a:gd name="connsiteX91-3823" fmla="*/ 883663 w 962294"/>
              <a:gd name="connsiteY91-3824" fmla="*/ 573882 h 978694"/>
              <a:gd name="connsiteX92-3825" fmla="*/ 881281 w 962294"/>
              <a:gd name="connsiteY92-3826" fmla="*/ 581025 h 978694"/>
              <a:gd name="connsiteX93-3827" fmla="*/ 859850 w 962294"/>
              <a:gd name="connsiteY93-3828" fmla="*/ 588169 h 978694"/>
              <a:gd name="connsiteX94-3829" fmla="*/ 845563 w 962294"/>
              <a:gd name="connsiteY94-3830" fmla="*/ 592932 h 978694"/>
              <a:gd name="connsiteX95-3831" fmla="*/ 838419 w 962294"/>
              <a:gd name="connsiteY95-3832" fmla="*/ 595313 h 978694"/>
              <a:gd name="connsiteX96-3833" fmla="*/ 797938 w 962294"/>
              <a:gd name="connsiteY96-3834" fmla="*/ 590550 h 978694"/>
              <a:gd name="connsiteX97-3835" fmla="*/ 783650 w 962294"/>
              <a:gd name="connsiteY97-3836" fmla="*/ 583407 h 978694"/>
              <a:gd name="connsiteX98-3837" fmla="*/ 755075 w 962294"/>
              <a:gd name="connsiteY98-3838" fmla="*/ 576263 h 978694"/>
              <a:gd name="connsiteX99-3839" fmla="*/ 747931 w 962294"/>
              <a:gd name="connsiteY99-3840" fmla="*/ 573882 h 978694"/>
              <a:gd name="connsiteX100-3841" fmla="*/ 693163 w 962294"/>
              <a:gd name="connsiteY100-3842" fmla="*/ 576263 h 978694"/>
              <a:gd name="connsiteX101-3843" fmla="*/ 681256 w 962294"/>
              <a:gd name="connsiteY101-3844" fmla="*/ 578644 h 978694"/>
              <a:gd name="connsiteX102-3845" fmla="*/ 676494 w 962294"/>
              <a:gd name="connsiteY102-3846" fmla="*/ 592932 h 978694"/>
              <a:gd name="connsiteX103-3847" fmla="*/ 678875 w 962294"/>
              <a:gd name="connsiteY103-3848" fmla="*/ 621507 h 978694"/>
              <a:gd name="connsiteX104-3849" fmla="*/ 686019 w 962294"/>
              <a:gd name="connsiteY104-3850" fmla="*/ 645319 h 978694"/>
              <a:gd name="connsiteX105-3851" fmla="*/ 697925 w 962294"/>
              <a:gd name="connsiteY105-3852" fmla="*/ 681038 h 978694"/>
              <a:gd name="connsiteX106-3853" fmla="*/ 705069 w 962294"/>
              <a:gd name="connsiteY106-3854" fmla="*/ 700088 h 978694"/>
              <a:gd name="connsiteX107-3855" fmla="*/ 714594 w 962294"/>
              <a:gd name="connsiteY107-3856" fmla="*/ 721519 h 978694"/>
              <a:gd name="connsiteX108-3857" fmla="*/ 712213 w 962294"/>
              <a:gd name="connsiteY108-3858" fmla="*/ 771525 h 978694"/>
              <a:gd name="connsiteX109-3859" fmla="*/ 707450 w 962294"/>
              <a:gd name="connsiteY109-3860" fmla="*/ 852488 h 978694"/>
              <a:gd name="connsiteX110-3861" fmla="*/ 702688 w 962294"/>
              <a:gd name="connsiteY110-3862" fmla="*/ 866775 h 978694"/>
              <a:gd name="connsiteX111-3863" fmla="*/ 700306 w 962294"/>
              <a:gd name="connsiteY111-3864" fmla="*/ 873919 h 978694"/>
              <a:gd name="connsiteX112-3865" fmla="*/ 695544 w 962294"/>
              <a:gd name="connsiteY112-3866" fmla="*/ 881063 h 978694"/>
              <a:gd name="connsiteX113-3867" fmla="*/ 671731 w 962294"/>
              <a:gd name="connsiteY113-3868" fmla="*/ 878682 h 978694"/>
              <a:gd name="connsiteX114-3869" fmla="*/ 664588 w 962294"/>
              <a:gd name="connsiteY114-3870" fmla="*/ 876300 h 978694"/>
              <a:gd name="connsiteX115-3871" fmla="*/ 595531 w 962294"/>
              <a:gd name="connsiteY115-3872" fmla="*/ 878682 h 978694"/>
              <a:gd name="connsiteX116-3873" fmla="*/ 588388 w 962294"/>
              <a:gd name="connsiteY116-3874" fmla="*/ 881063 h 978694"/>
              <a:gd name="connsiteX117-3875" fmla="*/ 574100 w 962294"/>
              <a:gd name="connsiteY117-3876" fmla="*/ 873919 h 978694"/>
              <a:gd name="connsiteX118-3877" fmla="*/ 566956 w 962294"/>
              <a:gd name="connsiteY118-3878" fmla="*/ 871538 h 978694"/>
              <a:gd name="connsiteX119-3879" fmla="*/ 566956 w 962294"/>
              <a:gd name="connsiteY119-3880" fmla="*/ 938213 h 978694"/>
              <a:gd name="connsiteX120-3881" fmla="*/ 557431 w 962294"/>
              <a:gd name="connsiteY120-3882" fmla="*/ 947738 h 978694"/>
              <a:gd name="connsiteX121-3883" fmla="*/ 547906 w 962294"/>
              <a:gd name="connsiteY121-3884" fmla="*/ 962025 h 978694"/>
              <a:gd name="connsiteX122-3885" fmla="*/ 545525 w 962294"/>
              <a:gd name="connsiteY122-3886" fmla="*/ 969169 h 978694"/>
              <a:gd name="connsiteX123-3887" fmla="*/ 528856 w 962294"/>
              <a:gd name="connsiteY123-3888" fmla="*/ 976313 h 978694"/>
              <a:gd name="connsiteX124-3889" fmla="*/ 521713 w 962294"/>
              <a:gd name="connsiteY124-3890" fmla="*/ 978694 h 978694"/>
              <a:gd name="connsiteX125-3891" fmla="*/ 488375 w 962294"/>
              <a:gd name="connsiteY125-3892" fmla="*/ 976313 h 978694"/>
              <a:gd name="connsiteX126-3893" fmla="*/ 440750 w 962294"/>
              <a:gd name="connsiteY126-3894" fmla="*/ 973932 h 978694"/>
              <a:gd name="connsiteX127-3895" fmla="*/ 433606 w 962294"/>
              <a:gd name="connsiteY127-3896" fmla="*/ 966788 h 978694"/>
              <a:gd name="connsiteX128-3897" fmla="*/ 419319 w 962294"/>
              <a:gd name="connsiteY128-3898" fmla="*/ 957263 h 978694"/>
              <a:gd name="connsiteX129-3899" fmla="*/ 412175 w 962294"/>
              <a:gd name="connsiteY129-3900" fmla="*/ 952500 h 978694"/>
              <a:gd name="connsiteX130-3901" fmla="*/ 397888 w 962294"/>
              <a:gd name="connsiteY130-3902" fmla="*/ 947738 h 978694"/>
              <a:gd name="connsiteX131-3903" fmla="*/ 390744 w 962294"/>
              <a:gd name="connsiteY131-3904" fmla="*/ 945357 h 978694"/>
              <a:gd name="connsiteX132-3905" fmla="*/ 343119 w 962294"/>
              <a:gd name="connsiteY132-3906" fmla="*/ 947738 h 978694"/>
              <a:gd name="connsiteX133-3907" fmla="*/ 321688 w 962294"/>
              <a:gd name="connsiteY133-3908" fmla="*/ 940594 h 978694"/>
              <a:gd name="connsiteX134-3909" fmla="*/ 314544 w 962294"/>
              <a:gd name="connsiteY134-3910" fmla="*/ 933450 h 978694"/>
              <a:gd name="connsiteX135-3911" fmla="*/ 307400 w 962294"/>
              <a:gd name="connsiteY135-3912" fmla="*/ 928688 h 978694"/>
              <a:gd name="connsiteX136-3913" fmla="*/ 300256 w 962294"/>
              <a:gd name="connsiteY136-3914" fmla="*/ 921544 h 978694"/>
              <a:gd name="connsiteX137-3915" fmla="*/ 295494 w 962294"/>
              <a:gd name="connsiteY137-3916" fmla="*/ 914400 h 978694"/>
              <a:gd name="connsiteX138-3917" fmla="*/ 288350 w 962294"/>
              <a:gd name="connsiteY138-3918" fmla="*/ 912019 h 978694"/>
              <a:gd name="connsiteX139-3919" fmla="*/ 283588 w 962294"/>
              <a:gd name="connsiteY139-3920" fmla="*/ 904875 h 978694"/>
              <a:gd name="connsiteX140-3921" fmla="*/ 278825 w 962294"/>
              <a:gd name="connsiteY140-3922" fmla="*/ 890588 h 978694"/>
              <a:gd name="connsiteX141-3923" fmla="*/ 274063 w 962294"/>
              <a:gd name="connsiteY141-3924" fmla="*/ 883444 h 978694"/>
              <a:gd name="connsiteX142-3925" fmla="*/ 262156 w 962294"/>
              <a:gd name="connsiteY142-3926" fmla="*/ 866775 h 978694"/>
              <a:gd name="connsiteX143-3927" fmla="*/ 247869 w 962294"/>
              <a:gd name="connsiteY143-3928" fmla="*/ 857250 h 978694"/>
              <a:gd name="connsiteX144-3929" fmla="*/ 233581 w 962294"/>
              <a:gd name="connsiteY144-3930" fmla="*/ 847725 h 978694"/>
              <a:gd name="connsiteX145-3931" fmla="*/ 216913 w 962294"/>
              <a:gd name="connsiteY145-3932" fmla="*/ 838200 h 978694"/>
              <a:gd name="connsiteX146-3933" fmla="*/ 200244 w 962294"/>
              <a:gd name="connsiteY146-3934" fmla="*/ 831057 h 978694"/>
              <a:gd name="connsiteX147-3935" fmla="*/ 176431 w 962294"/>
              <a:gd name="connsiteY147-3936" fmla="*/ 802482 h 978694"/>
              <a:gd name="connsiteX148-3937" fmla="*/ 169288 w 962294"/>
              <a:gd name="connsiteY148-3938" fmla="*/ 797719 h 978694"/>
              <a:gd name="connsiteX149-3939" fmla="*/ 162144 w 962294"/>
              <a:gd name="connsiteY149-3940" fmla="*/ 790575 h 978694"/>
              <a:gd name="connsiteX150-3941" fmla="*/ 147856 w 962294"/>
              <a:gd name="connsiteY150-3942" fmla="*/ 781050 h 978694"/>
              <a:gd name="connsiteX151-3943" fmla="*/ 143094 w 962294"/>
              <a:gd name="connsiteY151-3944" fmla="*/ 773907 h 978694"/>
              <a:gd name="connsiteX152-3945" fmla="*/ 128806 w 962294"/>
              <a:gd name="connsiteY152-3946" fmla="*/ 762000 h 978694"/>
              <a:gd name="connsiteX153-3947" fmla="*/ 119281 w 962294"/>
              <a:gd name="connsiteY153-3948" fmla="*/ 747713 h 978694"/>
              <a:gd name="connsiteX154-3949" fmla="*/ 114519 w 962294"/>
              <a:gd name="connsiteY154-3950" fmla="*/ 740569 h 978694"/>
              <a:gd name="connsiteX155-3951" fmla="*/ 107375 w 962294"/>
              <a:gd name="connsiteY155-3952" fmla="*/ 735807 h 978694"/>
              <a:gd name="connsiteX156-3953" fmla="*/ 93088 w 962294"/>
              <a:gd name="connsiteY156-3954" fmla="*/ 721519 h 978694"/>
              <a:gd name="connsiteX157-3955" fmla="*/ 78800 w 962294"/>
              <a:gd name="connsiteY157-3956" fmla="*/ 711994 h 978694"/>
              <a:gd name="connsiteX158-3957" fmla="*/ 71656 w 962294"/>
              <a:gd name="connsiteY158-3958" fmla="*/ 707232 h 978694"/>
              <a:gd name="connsiteX159-3959" fmla="*/ 64513 w 962294"/>
              <a:gd name="connsiteY159-3960" fmla="*/ 702469 h 978694"/>
              <a:gd name="connsiteX160-3961" fmla="*/ 50225 w 962294"/>
              <a:gd name="connsiteY160-3962" fmla="*/ 697707 h 978694"/>
              <a:gd name="connsiteX161-3963" fmla="*/ 35938 w 962294"/>
              <a:gd name="connsiteY161-3964" fmla="*/ 685800 h 978694"/>
              <a:gd name="connsiteX162-3965" fmla="*/ 26413 w 962294"/>
              <a:gd name="connsiteY162-3966" fmla="*/ 671513 h 978694"/>
              <a:gd name="connsiteX163-3967" fmla="*/ 21650 w 962294"/>
              <a:gd name="connsiteY163-3968" fmla="*/ 645319 h 978694"/>
              <a:gd name="connsiteX164-3969" fmla="*/ 19269 w 962294"/>
              <a:gd name="connsiteY164-3970" fmla="*/ 635794 h 978694"/>
              <a:gd name="connsiteX165-3971" fmla="*/ 12125 w 962294"/>
              <a:gd name="connsiteY165-3972" fmla="*/ 631032 h 978694"/>
              <a:gd name="connsiteX166-3973" fmla="*/ 9744 w 962294"/>
              <a:gd name="connsiteY166-3974" fmla="*/ 607219 h 978694"/>
              <a:gd name="connsiteX167-3975" fmla="*/ 4981 w 962294"/>
              <a:gd name="connsiteY167-3976" fmla="*/ 590550 h 978694"/>
              <a:gd name="connsiteX168-3977" fmla="*/ 2600 w 962294"/>
              <a:gd name="connsiteY168-3978" fmla="*/ 581025 h 978694"/>
              <a:gd name="connsiteX169-3979" fmla="*/ 219 w 962294"/>
              <a:gd name="connsiteY169-3980" fmla="*/ 554832 h 978694"/>
              <a:gd name="connsiteX170-3981" fmla="*/ 219 w 962294"/>
              <a:gd name="connsiteY170-3982" fmla="*/ 500063 h 978694"/>
              <a:gd name="connsiteX171-3983" fmla="*/ 2600 w 962294"/>
              <a:gd name="connsiteY171-3984" fmla="*/ 376238 h 978694"/>
              <a:gd name="connsiteX172-3985" fmla="*/ 2600 w 962294"/>
              <a:gd name="connsiteY172-3986" fmla="*/ 333375 h 978694"/>
              <a:gd name="connsiteX173-3987" fmla="*/ 4981 w 962294"/>
              <a:gd name="connsiteY173-3988" fmla="*/ 280988 h 978694"/>
              <a:gd name="connsiteX174-3989" fmla="*/ 9744 w 962294"/>
              <a:gd name="connsiteY174-3990" fmla="*/ 266700 h 978694"/>
              <a:gd name="connsiteX175-3991" fmla="*/ 12125 w 962294"/>
              <a:gd name="connsiteY175-3992" fmla="*/ 259557 h 978694"/>
              <a:gd name="connsiteX176-3993" fmla="*/ 12125 w 962294"/>
              <a:gd name="connsiteY176-3994" fmla="*/ 223838 h 978694"/>
              <a:gd name="connsiteX177-3995" fmla="*/ 33556 w 962294"/>
              <a:gd name="connsiteY177-3996" fmla="*/ 211932 h 978694"/>
              <a:gd name="connsiteX178-3997" fmla="*/ 43081 w 962294"/>
              <a:gd name="connsiteY178-3998" fmla="*/ 197644 h 978694"/>
              <a:gd name="connsiteX179-3999" fmla="*/ 50225 w 962294"/>
              <a:gd name="connsiteY179-4000" fmla="*/ 176213 h 978694"/>
              <a:gd name="connsiteX180-4001" fmla="*/ 54988 w 962294"/>
              <a:gd name="connsiteY180-4002" fmla="*/ 157163 h 978694"/>
              <a:gd name="connsiteX181-4003" fmla="*/ 59750 w 962294"/>
              <a:gd name="connsiteY181-4004" fmla="*/ 142875 h 978694"/>
              <a:gd name="connsiteX182-4005" fmla="*/ 64513 w 962294"/>
              <a:gd name="connsiteY182-4006" fmla="*/ 97632 h 978694"/>
              <a:gd name="connsiteX0-4007" fmla="*/ 64513 w 962294"/>
              <a:gd name="connsiteY0-4008" fmla="*/ 97632 h 978694"/>
              <a:gd name="connsiteX1-4009" fmla="*/ 64513 w 962294"/>
              <a:gd name="connsiteY1-4010" fmla="*/ 97632 h 978694"/>
              <a:gd name="connsiteX2-4011" fmla="*/ 76419 w 962294"/>
              <a:gd name="connsiteY2-4012" fmla="*/ 80963 h 978694"/>
              <a:gd name="connsiteX3-4013" fmla="*/ 85944 w 962294"/>
              <a:gd name="connsiteY3-4014" fmla="*/ 59532 h 978694"/>
              <a:gd name="connsiteX4-4015" fmla="*/ 93088 w 962294"/>
              <a:gd name="connsiteY4-4016" fmla="*/ 54769 h 978694"/>
              <a:gd name="connsiteX5-4017" fmla="*/ 107375 w 962294"/>
              <a:gd name="connsiteY5-4018" fmla="*/ 50007 h 978694"/>
              <a:gd name="connsiteX6-4019" fmla="*/ 133569 w 962294"/>
              <a:gd name="connsiteY6-4020" fmla="*/ 47625 h 978694"/>
              <a:gd name="connsiteX7-4021" fmla="*/ 140713 w 962294"/>
              <a:gd name="connsiteY7-4022" fmla="*/ 45244 h 978694"/>
              <a:gd name="connsiteX8-4023" fmla="*/ 145475 w 962294"/>
              <a:gd name="connsiteY8-4024" fmla="*/ 30957 h 978694"/>
              <a:gd name="connsiteX9-4025" fmla="*/ 147856 w 962294"/>
              <a:gd name="connsiteY9-4026" fmla="*/ 23813 h 978694"/>
              <a:gd name="connsiteX10-4027" fmla="*/ 157381 w 962294"/>
              <a:gd name="connsiteY10-4028" fmla="*/ 9525 h 978694"/>
              <a:gd name="connsiteX11-4029" fmla="*/ 164525 w 962294"/>
              <a:gd name="connsiteY11-4030" fmla="*/ 4763 h 978694"/>
              <a:gd name="connsiteX12-4031" fmla="*/ 181194 w 962294"/>
              <a:gd name="connsiteY12-4032" fmla="*/ 0 h 978694"/>
              <a:gd name="connsiteX13-4033" fmla="*/ 262156 w 962294"/>
              <a:gd name="connsiteY13-4034" fmla="*/ 2382 h 978694"/>
              <a:gd name="connsiteX14-4035" fmla="*/ 269300 w 962294"/>
              <a:gd name="connsiteY14-4036" fmla="*/ 4763 h 978694"/>
              <a:gd name="connsiteX15-4037" fmla="*/ 276444 w 962294"/>
              <a:gd name="connsiteY15-4038" fmla="*/ 9525 h 978694"/>
              <a:gd name="connsiteX16-4039" fmla="*/ 290731 w 962294"/>
              <a:gd name="connsiteY16-4040" fmla="*/ 23813 h 978694"/>
              <a:gd name="connsiteX17-4041" fmla="*/ 295494 w 962294"/>
              <a:gd name="connsiteY17-4042" fmla="*/ 30957 h 978694"/>
              <a:gd name="connsiteX18-4043" fmla="*/ 305019 w 962294"/>
              <a:gd name="connsiteY18-4044" fmla="*/ 52388 h 978694"/>
              <a:gd name="connsiteX19-4045" fmla="*/ 312163 w 962294"/>
              <a:gd name="connsiteY19-4046" fmla="*/ 66675 h 978694"/>
              <a:gd name="connsiteX20-4047" fmla="*/ 316925 w 962294"/>
              <a:gd name="connsiteY20-4048" fmla="*/ 80963 h 978694"/>
              <a:gd name="connsiteX21-4049" fmla="*/ 326450 w 962294"/>
              <a:gd name="connsiteY21-4050" fmla="*/ 95250 h 978694"/>
              <a:gd name="connsiteX22-4051" fmla="*/ 331213 w 962294"/>
              <a:gd name="connsiteY22-4052" fmla="*/ 109538 h 978694"/>
              <a:gd name="connsiteX23-4053" fmla="*/ 335975 w 962294"/>
              <a:gd name="connsiteY23-4054" fmla="*/ 126207 h 978694"/>
              <a:gd name="connsiteX24-4055" fmla="*/ 335975 w 962294"/>
              <a:gd name="connsiteY24-4056" fmla="*/ 209550 h 978694"/>
              <a:gd name="connsiteX25-4057" fmla="*/ 340738 w 962294"/>
              <a:gd name="connsiteY25-4058" fmla="*/ 271463 h 978694"/>
              <a:gd name="connsiteX26-4059" fmla="*/ 338356 w 962294"/>
              <a:gd name="connsiteY26-4060" fmla="*/ 304800 h 978694"/>
              <a:gd name="connsiteX27-4061" fmla="*/ 340738 w 962294"/>
              <a:gd name="connsiteY27-4062" fmla="*/ 326232 h 978694"/>
              <a:gd name="connsiteX28-4063" fmla="*/ 357406 w 962294"/>
              <a:gd name="connsiteY28-4064" fmla="*/ 323850 h 978694"/>
              <a:gd name="connsiteX29-4065" fmla="*/ 371694 w 962294"/>
              <a:gd name="connsiteY29-4066" fmla="*/ 319088 h 978694"/>
              <a:gd name="connsiteX30-4067" fmla="*/ 378838 w 962294"/>
              <a:gd name="connsiteY30-4068" fmla="*/ 314325 h 978694"/>
              <a:gd name="connsiteX31-4069" fmla="*/ 438369 w 962294"/>
              <a:gd name="connsiteY31-4070" fmla="*/ 311944 h 978694"/>
              <a:gd name="connsiteX32-4071" fmla="*/ 445513 w 962294"/>
              <a:gd name="connsiteY32-4072" fmla="*/ 309563 h 978694"/>
              <a:gd name="connsiteX33-4073" fmla="*/ 455038 w 962294"/>
              <a:gd name="connsiteY33-4074" fmla="*/ 288132 h 978694"/>
              <a:gd name="connsiteX34-4075" fmla="*/ 469325 w 962294"/>
              <a:gd name="connsiteY34-4076" fmla="*/ 283369 h 978694"/>
              <a:gd name="connsiteX35-4077" fmla="*/ 481231 w 962294"/>
              <a:gd name="connsiteY35-4078" fmla="*/ 273844 h 978694"/>
              <a:gd name="connsiteX36-4079" fmla="*/ 493138 w 962294"/>
              <a:gd name="connsiteY36-4080" fmla="*/ 259557 h 978694"/>
              <a:gd name="connsiteX37-4081" fmla="*/ 507425 w 962294"/>
              <a:gd name="connsiteY37-4082" fmla="*/ 252413 h 978694"/>
              <a:gd name="connsiteX38-4083" fmla="*/ 524094 w 962294"/>
              <a:gd name="connsiteY38-4084" fmla="*/ 245269 h 978694"/>
              <a:gd name="connsiteX39-4085" fmla="*/ 531238 w 962294"/>
              <a:gd name="connsiteY39-4086" fmla="*/ 240507 h 978694"/>
              <a:gd name="connsiteX40-4087" fmla="*/ 538381 w 962294"/>
              <a:gd name="connsiteY40-4088" fmla="*/ 238125 h 978694"/>
              <a:gd name="connsiteX41-4089" fmla="*/ 540763 w 962294"/>
              <a:gd name="connsiteY41-4090" fmla="*/ 216695 h 978694"/>
              <a:gd name="connsiteX42-4091" fmla="*/ 588387 w 962294"/>
              <a:gd name="connsiteY42-4092" fmla="*/ 216694 h 978694"/>
              <a:gd name="connsiteX43-4093" fmla="*/ 614581 w 962294"/>
              <a:gd name="connsiteY43-4094" fmla="*/ 226219 h 978694"/>
              <a:gd name="connsiteX44-4095" fmla="*/ 628868 w 962294"/>
              <a:gd name="connsiteY44-4096" fmla="*/ 202407 h 978694"/>
              <a:gd name="connsiteX45-4097" fmla="*/ 628869 w 962294"/>
              <a:gd name="connsiteY45-4098" fmla="*/ 197644 h 978694"/>
              <a:gd name="connsiteX46-4099" fmla="*/ 643156 w 962294"/>
              <a:gd name="connsiteY46-4100" fmla="*/ 166688 h 978694"/>
              <a:gd name="connsiteX47-4101" fmla="*/ 647919 w 962294"/>
              <a:gd name="connsiteY47-4102" fmla="*/ 171450 h 978694"/>
              <a:gd name="connsiteX48-4103" fmla="*/ 655063 w 962294"/>
              <a:gd name="connsiteY48-4104" fmla="*/ 169069 h 978694"/>
              <a:gd name="connsiteX49-4105" fmla="*/ 657443 w 962294"/>
              <a:gd name="connsiteY49-4106" fmla="*/ 164306 h 978694"/>
              <a:gd name="connsiteX50-4107" fmla="*/ 676494 w 962294"/>
              <a:gd name="connsiteY50-4108" fmla="*/ 157163 h 978694"/>
              <a:gd name="connsiteX51-4109" fmla="*/ 664588 w 962294"/>
              <a:gd name="connsiteY51-4110" fmla="*/ 142875 h 978694"/>
              <a:gd name="connsiteX52-4111" fmla="*/ 686019 w 962294"/>
              <a:gd name="connsiteY52-4112" fmla="*/ 147638 h 978694"/>
              <a:gd name="connsiteX53-4113" fmla="*/ 695544 w 962294"/>
              <a:gd name="connsiteY53-4114" fmla="*/ 126206 h 978694"/>
              <a:gd name="connsiteX54-4115" fmla="*/ 719356 w 962294"/>
              <a:gd name="connsiteY54-4116" fmla="*/ 138113 h 978694"/>
              <a:gd name="connsiteX55-4117" fmla="*/ 757456 w 962294"/>
              <a:gd name="connsiteY55-4118" fmla="*/ 140494 h 978694"/>
              <a:gd name="connsiteX56-4119" fmla="*/ 762219 w 962294"/>
              <a:gd name="connsiteY56-4120" fmla="*/ 147638 h 978694"/>
              <a:gd name="connsiteX57-4121" fmla="*/ 764600 w 962294"/>
              <a:gd name="connsiteY57-4122" fmla="*/ 157163 h 978694"/>
              <a:gd name="connsiteX58-4123" fmla="*/ 766981 w 962294"/>
              <a:gd name="connsiteY58-4124" fmla="*/ 164307 h 978694"/>
              <a:gd name="connsiteX59-4125" fmla="*/ 764600 w 962294"/>
              <a:gd name="connsiteY59-4126" fmla="*/ 204788 h 978694"/>
              <a:gd name="connsiteX60-4127" fmla="*/ 762219 w 962294"/>
              <a:gd name="connsiteY60-4128" fmla="*/ 211932 h 978694"/>
              <a:gd name="connsiteX61-4129" fmla="*/ 750313 w 962294"/>
              <a:gd name="connsiteY61-4130" fmla="*/ 216694 h 978694"/>
              <a:gd name="connsiteX62-4131" fmla="*/ 752694 w 962294"/>
              <a:gd name="connsiteY62-4132" fmla="*/ 233363 h 978694"/>
              <a:gd name="connsiteX63-4133" fmla="*/ 771744 w 962294"/>
              <a:gd name="connsiteY63-4134" fmla="*/ 247651 h 978694"/>
              <a:gd name="connsiteX64-4135" fmla="*/ 776506 w 962294"/>
              <a:gd name="connsiteY64-4136" fmla="*/ 304800 h 978694"/>
              <a:gd name="connsiteX65-4137" fmla="*/ 783650 w 962294"/>
              <a:gd name="connsiteY65-4138" fmla="*/ 326232 h 978694"/>
              <a:gd name="connsiteX66-4139" fmla="*/ 788413 w 962294"/>
              <a:gd name="connsiteY66-4140" fmla="*/ 340519 h 978694"/>
              <a:gd name="connsiteX67-4141" fmla="*/ 793175 w 962294"/>
              <a:gd name="connsiteY67-4142" fmla="*/ 347663 h 978694"/>
              <a:gd name="connsiteX68-4143" fmla="*/ 814606 w 962294"/>
              <a:gd name="connsiteY68-4144" fmla="*/ 357188 h 978694"/>
              <a:gd name="connsiteX69-4145" fmla="*/ 821750 w 962294"/>
              <a:gd name="connsiteY69-4146" fmla="*/ 359569 h 978694"/>
              <a:gd name="connsiteX70-4147" fmla="*/ 836038 w 962294"/>
              <a:gd name="connsiteY70-4148" fmla="*/ 369094 h 978694"/>
              <a:gd name="connsiteX71-4149" fmla="*/ 843181 w 962294"/>
              <a:gd name="connsiteY71-4150" fmla="*/ 376238 h 978694"/>
              <a:gd name="connsiteX72-4151" fmla="*/ 857469 w 962294"/>
              <a:gd name="connsiteY72-4152" fmla="*/ 381000 h 978694"/>
              <a:gd name="connsiteX73-4153" fmla="*/ 864613 w 962294"/>
              <a:gd name="connsiteY73-4154" fmla="*/ 383382 h 978694"/>
              <a:gd name="connsiteX74-4155" fmla="*/ 878900 w 962294"/>
              <a:gd name="connsiteY74-4156" fmla="*/ 390525 h 978694"/>
              <a:gd name="connsiteX75-4157" fmla="*/ 886044 w 962294"/>
              <a:gd name="connsiteY75-4158" fmla="*/ 395288 h 978694"/>
              <a:gd name="connsiteX76-4159" fmla="*/ 900331 w 962294"/>
              <a:gd name="connsiteY76-4160" fmla="*/ 400050 h 978694"/>
              <a:gd name="connsiteX77-4161" fmla="*/ 905094 w 962294"/>
              <a:gd name="connsiteY77-4162" fmla="*/ 407194 h 978694"/>
              <a:gd name="connsiteX78-4163" fmla="*/ 919381 w 962294"/>
              <a:gd name="connsiteY78-4164" fmla="*/ 416719 h 978694"/>
              <a:gd name="connsiteX79-4165" fmla="*/ 928906 w 962294"/>
              <a:gd name="connsiteY79-4166" fmla="*/ 426244 h 978694"/>
              <a:gd name="connsiteX80-4167" fmla="*/ 933669 w 962294"/>
              <a:gd name="connsiteY80-4168" fmla="*/ 433388 h 978694"/>
              <a:gd name="connsiteX81-4169" fmla="*/ 938431 w 962294"/>
              <a:gd name="connsiteY81-4170" fmla="*/ 450057 h 978694"/>
              <a:gd name="connsiteX82-4171" fmla="*/ 962244 w 962294"/>
              <a:gd name="connsiteY82-4172" fmla="*/ 473869 h 978694"/>
              <a:gd name="connsiteX83-4173" fmla="*/ 931288 w 962294"/>
              <a:gd name="connsiteY83-4174" fmla="*/ 504825 h 978694"/>
              <a:gd name="connsiteX84-4175" fmla="*/ 945575 w 962294"/>
              <a:gd name="connsiteY84-4176" fmla="*/ 509588 h 978694"/>
              <a:gd name="connsiteX85-4177" fmla="*/ 933669 w 962294"/>
              <a:gd name="connsiteY85-4178" fmla="*/ 523875 h 978694"/>
              <a:gd name="connsiteX86-4179" fmla="*/ 917000 w 962294"/>
              <a:gd name="connsiteY86-4180" fmla="*/ 545307 h 978694"/>
              <a:gd name="connsiteX87-4181" fmla="*/ 912238 w 962294"/>
              <a:gd name="connsiteY87-4182" fmla="*/ 552450 h 978694"/>
              <a:gd name="connsiteX88-4183" fmla="*/ 909856 w 962294"/>
              <a:gd name="connsiteY88-4184" fmla="*/ 559594 h 978694"/>
              <a:gd name="connsiteX89-4185" fmla="*/ 895569 w 962294"/>
              <a:gd name="connsiteY89-4186" fmla="*/ 564357 h 978694"/>
              <a:gd name="connsiteX90-4187" fmla="*/ 888425 w 962294"/>
              <a:gd name="connsiteY90-4188" fmla="*/ 566738 h 978694"/>
              <a:gd name="connsiteX91-4189" fmla="*/ 883663 w 962294"/>
              <a:gd name="connsiteY91-4190" fmla="*/ 573882 h 978694"/>
              <a:gd name="connsiteX92-4191" fmla="*/ 881281 w 962294"/>
              <a:gd name="connsiteY92-4192" fmla="*/ 581025 h 978694"/>
              <a:gd name="connsiteX93-4193" fmla="*/ 859850 w 962294"/>
              <a:gd name="connsiteY93-4194" fmla="*/ 588169 h 978694"/>
              <a:gd name="connsiteX94-4195" fmla="*/ 845563 w 962294"/>
              <a:gd name="connsiteY94-4196" fmla="*/ 592932 h 978694"/>
              <a:gd name="connsiteX95-4197" fmla="*/ 838419 w 962294"/>
              <a:gd name="connsiteY95-4198" fmla="*/ 595313 h 978694"/>
              <a:gd name="connsiteX96-4199" fmla="*/ 797938 w 962294"/>
              <a:gd name="connsiteY96-4200" fmla="*/ 590550 h 978694"/>
              <a:gd name="connsiteX97-4201" fmla="*/ 783650 w 962294"/>
              <a:gd name="connsiteY97-4202" fmla="*/ 583407 h 978694"/>
              <a:gd name="connsiteX98-4203" fmla="*/ 755075 w 962294"/>
              <a:gd name="connsiteY98-4204" fmla="*/ 576263 h 978694"/>
              <a:gd name="connsiteX99-4205" fmla="*/ 747931 w 962294"/>
              <a:gd name="connsiteY99-4206" fmla="*/ 573882 h 978694"/>
              <a:gd name="connsiteX100-4207" fmla="*/ 693163 w 962294"/>
              <a:gd name="connsiteY100-4208" fmla="*/ 576263 h 978694"/>
              <a:gd name="connsiteX101-4209" fmla="*/ 681256 w 962294"/>
              <a:gd name="connsiteY101-4210" fmla="*/ 578644 h 978694"/>
              <a:gd name="connsiteX102-4211" fmla="*/ 676494 w 962294"/>
              <a:gd name="connsiteY102-4212" fmla="*/ 592932 h 978694"/>
              <a:gd name="connsiteX103-4213" fmla="*/ 678875 w 962294"/>
              <a:gd name="connsiteY103-4214" fmla="*/ 621507 h 978694"/>
              <a:gd name="connsiteX104-4215" fmla="*/ 686019 w 962294"/>
              <a:gd name="connsiteY104-4216" fmla="*/ 645319 h 978694"/>
              <a:gd name="connsiteX105-4217" fmla="*/ 697925 w 962294"/>
              <a:gd name="connsiteY105-4218" fmla="*/ 681038 h 978694"/>
              <a:gd name="connsiteX106-4219" fmla="*/ 705069 w 962294"/>
              <a:gd name="connsiteY106-4220" fmla="*/ 700088 h 978694"/>
              <a:gd name="connsiteX107-4221" fmla="*/ 714594 w 962294"/>
              <a:gd name="connsiteY107-4222" fmla="*/ 721519 h 978694"/>
              <a:gd name="connsiteX108-4223" fmla="*/ 712213 w 962294"/>
              <a:gd name="connsiteY108-4224" fmla="*/ 771525 h 978694"/>
              <a:gd name="connsiteX109-4225" fmla="*/ 707450 w 962294"/>
              <a:gd name="connsiteY109-4226" fmla="*/ 852488 h 978694"/>
              <a:gd name="connsiteX110-4227" fmla="*/ 702688 w 962294"/>
              <a:gd name="connsiteY110-4228" fmla="*/ 866775 h 978694"/>
              <a:gd name="connsiteX111-4229" fmla="*/ 700306 w 962294"/>
              <a:gd name="connsiteY111-4230" fmla="*/ 873919 h 978694"/>
              <a:gd name="connsiteX112-4231" fmla="*/ 695544 w 962294"/>
              <a:gd name="connsiteY112-4232" fmla="*/ 881063 h 978694"/>
              <a:gd name="connsiteX113-4233" fmla="*/ 671731 w 962294"/>
              <a:gd name="connsiteY113-4234" fmla="*/ 878682 h 978694"/>
              <a:gd name="connsiteX114-4235" fmla="*/ 664588 w 962294"/>
              <a:gd name="connsiteY114-4236" fmla="*/ 876300 h 978694"/>
              <a:gd name="connsiteX115-4237" fmla="*/ 595531 w 962294"/>
              <a:gd name="connsiteY115-4238" fmla="*/ 878682 h 978694"/>
              <a:gd name="connsiteX116-4239" fmla="*/ 588388 w 962294"/>
              <a:gd name="connsiteY116-4240" fmla="*/ 881063 h 978694"/>
              <a:gd name="connsiteX117-4241" fmla="*/ 574100 w 962294"/>
              <a:gd name="connsiteY117-4242" fmla="*/ 873919 h 978694"/>
              <a:gd name="connsiteX118-4243" fmla="*/ 566956 w 962294"/>
              <a:gd name="connsiteY118-4244" fmla="*/ 871538 h 978694"/>
              <a:gd name="connsiteX119-4245" fmla="*/ 566956 w 962294"/>
              <a:gd name="connsiteY119-4246" fmla="*/ 938213 h 978694"/>
              <a:gd name="connsiteX120-4247" fmla="*/ 557431 w 962294"/>
              <a:gd name="connsiteY120-4248" fmla="*/ 947738 h 978694"/>
              <a:gd name="connsiteX121-4249" fmla="*/ 547906 w 962294"/>
              <a:gd name="connsiteY121-4250" fmla="*/ 962025 h 978694"/>
              <a:gd name="connsiteX122-4251" fmla="*/ 545525 w 962294"/>
              <a:gd name="connsiteY122-4252" fmla="*/ 969169 h 978694"/>
              <a:gd name="connsiteX123-4253" fmla="*/ 528856 w 962294"/>
              <a:gd name="connsiteY123-4254" fmla="*/ 976313 h 978694"/>
              <a:gd name="connsiteX124-4255" fmla="*/ 521713 w 962294"/>
              <a:gd name="connsiteY124-4256" fmla="*/ 978694 h 978694"/>
              <a:gd name="connsiteX125-4257" fmla="*/ 488375 w 962294"/>
              <a:gd name="connsiteY125-4258" fmla="*/ 976313 h 978694"/>
              <a:gd name="connsiteX126-4259" fmla="*/ 440750 w 962294"/>
              <a:gd name="connsiteY126-4260" fmla="*/ 973932 h 978694"/>
              <a:gd name="connsiteX127-4261" fmla="*/ 433606 w 962294"/>
              <a:gd name="connsiteY127-4262" fmla="*/ 966788 h 978694"/>
              <a:gd name="connsiteX128-4263" fmla="*/ 419319 w 962294"/>
              <a:gd name="connsiteY128-4264" fmla="*/ 957263 h 978694"/>
              <a:gd name="connsiteX129-4265" fmla="*/ 412175 w 962294"/>
              <a:gd name="connsiteY129-4266" fmla="*/ 952500 h 978694"/>
              <a:gd name="connsiteX130-4267" fmla="*/ 397888 w 962294"/>
              <a:gd name="connsiteY130-4268" fmla="*/ 947738 h 978694"/>
              <a:gd name="connsiteX131-4269" fmla="*/ 390744 w 962294"/>
              <a:gd name="connsiteY131-4270" fmla="*/ 945357 h 978694"/>
              <a:gd name="connsiteX132-4271" fmla="*/ 343119 w 962294"/>
              <a:gd name="connsiteY132-4272" fmla="*/ 947738 h 978694"/>
              <a:gd name="connsiteX133-4273" fmla="*/ 321688 w 962294"/>
              <a:gd name="connsiteY133-4274" fmla="*/ 940594 h 978694"/>
              <a:gd name="connsiteX134-4275" fmla="*/ 314544 w 962294"/>
              <a:gd name="connsiteY134-4276" fmla="*/ 933450 h 978694"/>
              <a:gd name="connsiteX135-4277" fmla="*/ 307400 w 962294"/>
              <a:gd name="connsiteY135-4278" fmla="*/ 928688 h 978694"/>
              <a:gd name="connsiteX136-4279" fmla="*/ 300256 w 962294"/>
              <a:gd name="connsiteY136-4280" fmla="*/ 921544 h 978694"/>
              <a:gd name="connsiteX137-4281" fmla="*/ 295494 w 962294"/>
              <a:gd name="connsiteY137-4282" fmla="*/ 914400 h 978694"/>
              <a:gd name="connsiteX138-4283" fmla="*/ 288350 w 962294"/>
              <a:gd name="connsiteY138-4284" fmla="*/ 912019 h 978694"/>
              <a:gd name="connsiteX139-4285" fmla="*/ 283588 w 962294"/>
              <a:gd name="connsiteY139-4286" fmla="*/ 904875 h 978694"/>
              <a:gd name="connsiteX140-4287" fmla="*/ 278825 w 962294"/>
              <a:gd name="connsiteY140-4288" fmla="*/ 890588 h 978694"/>
              <a:gd name="connsiteX141-4289" fmla="*/ 274063 w 962294"/>
              <a:gd name="connsiteY141-4290" fmla="*/ 883444 h 978694"/>
              <a:gd name="connsiteX142-4291" fmla="*/ 262156 w 962294"/>
              <a:gd name="connsiteY142-4292" fmla="*/ 866775 h 978694"/>
              <a:gd name="connsiteX143-4293" fmla="*/ 247869 w 962294"/>
              <a:gd name="connsiteY143-4294" fmla="*/ 857250 h 978694"/>
              <a:gd name="connsiteX144-4295" fmla="*/ 233581 w 962294"/>
              <a:gd name="connsiteY144-4296" fmla="*/ 847725 h 978694"/>
              <a:gd name="connsiteX145-4297" fmla="*/ 216913 w 962294"/>
              <a:gd name="connsiteY145-4298" fmla="*/ 838200 h 978694"/>
              <a:gd name="connsiteX146-4299" fmla="*/ 200244 w 962294"/>
              <a:gd name="connsiteY146-4300" fmla="*/ 831057 h 978694"/>
              <a:gd name="connsiteX147-4301" fmla="*/ 176431 w 962294"/>
              <a:gd name="connsiteY147-4302" fmla="*/ 802482 h 978694"/>
              <a:gd name="connsiteX148-4303" fmla="*/ 169288 w 962294"/>
              <a:gd name="connsiteY148-4304" fmla="*/ 797719 h 978694"/>
              <a:gd name="connsiteX149-4305" fmla="*/ 162144 w 962294"/>
              <a:gd name="connsiteY149-4306" fmla="*/ 790575 h 978694"/>
              <a:gd name="connsiteX150-4307" fmla="*/ 147856 w 962294"/>
              <a:gd name="connsiteY150-4308" fmla="*/ 781050 h 978694"/>
              <a:gd name="connsiteX151-4309" fmla="*/ 143094 w 962294"/>
              <a:gd name="connsiteY151-4310" fmla="*/ 773907 h 978694"/>
              <a:gd name="connsiteX152-4311" fmla="*/ 128806 w 962294"/>
              <a:gd name="connsiteY152-4312" fmla="*/ 762000 h 978694"/>
              <a:gd name="connsiteX153-4313" fmla="*/ 119281 w 962294"/>
              <a:gd name="connsiteY153-4314" fmla="*/ 747713 h 978694"/>
              <a:gd name="connsiteX154-4315" fmla="*/ 114519 w 962294"/>
              <a:gd name="connsiteY154-4316" fmla="*/ 740569 h 978694"/>
              <a:gd name="connsiteX155-4317" fmla="*/ 107375 w 962294"/>
              <a:gd name="connsiteY155-4318" fmla="*/ 735807 h 978694"/>
              <a:gd name="connsiteX156-4319" fmla="*/ 93088 w 962294"/>
              <a:gd name="connsiteY156-4320" fmla="*/ 721519 h 978694"/>
              <a:gd name="connsiteX157-4321" fmla="*/ 78800 w 962294"/>
              <a:gd name="connsiteY157-4322" fmla="*/ 711994 h 978694"/>
              <a:gd name="connsiteX158-4323" fmla="*/ 71656 w 962294"/>
              <a:gd name="connsiteY158-4324" fmla="*/ 707232 h 978694"/>
              <a:gd name="connsiteX159-4325" fmla="*/ 64513 w 962294"/>
              <a:gd name="connsiteY159-4326" fmla="*/ 702469 h 978694"/>
              <a:gd name="connsiteX160-4327" fmla="*/ 50225 w 962294"/>
              <a:gd name="connsiteY160-4328" fmla="*/ 697707 h 978694"/>
              <a:gd name="connsiteX161-4329" fmla="*/ 35938 w 962294"/>
              <a:gd name="connsiteY161-4330" fmla="*/ 685800 h 978694"/>
              <a:gd name="connsiteX162-4331" fmla="*/ 26413 w 962294"/>
              <a:gd name="connsiteY162-4332" fmla="*/ 671513 h 978694"/>
              <a:gd name="connsiteX163-4333" fmla="*/ 21650 w 962294"/>
              <a:gd name="connsiteY163-4334" fmla="*/ 645319 h 978694"/>
              <a:gd name="connsiteX164-4335" fmla="*/ 19269 w 962294"/>
              <a:gd name="connsiteY164-4336" fmla="*/ 635794 h 978694"/>
              <a:gd name="connsiteX165-4337" fmla="*/ 12125 w 962294"/>
              <a:gd name="connsiteY165-4338" fmla="*/ 631032 h 978694"/>
              <a:gd name="connsiteX166-4339" fmla="*/ 9744 w 962294"/>
              <a:gd name="connsiteY166-4340" fmla="*/ 607219 h 978694"/>
              <a:gd name="connsiteX167-4341" fmla="*/ 4981 w 962294"/>
              <a:gd name="connsiteY167-4342" fmla="*/ 590550 h 978694"/>
              <a:gd name="connsiteX168-4343" fmla="*/ 2600 w 962294"/>
              <a:gd name="connsiteY168-4344" fmla="*/ 581025 h 978694"/>
              <a:gd name="connsiteX169-4345" fmla="*/ 219 w 962294"/>
              <a:gd name="connsiteY169-4346" fmla="*/ 554832 h 978694"/>
              <a:gd name="connsiteX170-4347" fmla="*/ 219 w 962294"/>
              <a:gd name="connsiteY170-4348" fmla="*/ 500063 h 978694"/>
              <a:gd name="connsiteX171-4349" fmla="*/ 2600 w 962294"/>
              <a:gd name="connsiteY171-4350" fmla="*/ 376238 h 978694"/>
              <a:gd name="connsiteX172-4351" fmla="*/ 2600 w 962294"/>
              <a:gd name="connsiteY172-4352" fmla="*/ 333375 h 978694"/>
              <a:gd name="connsiteX173-4353" fmla="*/ 4981 w 962294"/>
              <a:gd name="connsiteY173-4354" fmla="*/ 280988 h 978694"/>
              <a:gd name="connsiteX174-4355" fmla="*/ 9744 w 962294"/>
              <a:gd name="connsiteY174-4356" fmla="*/ 266700 h 978694"/>
              <a:gd name="connsiteX175-4357" fmla="*/ 12125 w 962294"/>
              <a:gd name="connsiteY175-4358" fmla="*/ 259557 h 978694"/>
              <a:gd name="connsiteX176-4359" fmla="*/ 12125 w 962294"/>
              <a:gd name="connsiteY176-4360" fmla="*/ 223838 h 978694"/>
              <a:gd name="connsiteX177-4361" fmla="*/ 33556 w 962294"/>
              <a:gd name="connsiteY177-4362" fmla="*/ 211932 h 978694"/>
              <a:gd name="connsiteX178-4363" fmla="*/ 43081 w 962294"/>
              <a:gd name="connsiteY178-4364" fmla="*/ 197644 h 978694"/>
              <a:gd name="connsiteX179-4365" fmla="*/ 50225 w 962294"/>
              <a:gd name="connsiteY179-4366" fmla="*/ 176213 h 978694"/>
              <a:gd name="connsiteX180-4367" fmla="*/ 54988 w 962294"/>
              <a:gd name="connsiteY180-4368" fmla="*/ 157163 h 978694"/>
              <a:gd name="connsiteX181-4369" fmla="*/ 59750 w 962294"/>
              <a:gd name="connsiteY181-4370" fmla="*/ 142875 h 978694"/>
              <a:gd name="connsiteX182-4371" fmla="*/ 64513 w 962294"/>
              <a:gd name="connsiteY182-4372" fmla="*/ 97632 h 978694"/>
              <a:gd name="connsiteX0-4373" fmla="*/ 64513 w 962291"/>
              <a:gd name="connsiteY0-4374" fmla="*/ 97632 h 978694"/>
              <a:gd name="connsiteX1-4375" fmla="*/ 64513 w 962291"/>
              <a:gd name="connsiteY1-4376" fmla="*/ 97632 h 978694"/>
              <a:gd name="connsiteX2-4377" fmla="*/ 76419 w 962291"/>
              <a:gd name="connsiteY2-4378" fmla="*/ 80963 h 978694"/>
              <a:gd name="connsiteX3-4379" fmla="*/ 85944 w 962291"/>
              <a:gd name="connsiteY3-4380" fmla="*/ 59532 h 978694"/>
              <a:gd name="connsiteX4-4381" fmla="*/ 93088 w 962291"/>
              <a:gd name="connsiteY4-4382" fmla="*/ 54769 h 978694"/>
              <a:gd name="connsiteX5-4383" fmla="*/ 107375 w 962291"/>
              <a:gd name="connsiteY5-4384" fmla="*/ 50007 h 978694"/>
              <a:gd name="connsiteX6-4385" fmla="*/ 133569 w 962291"/>
              <a:gd name="connsiteY6-4386" fmla="*/ 47625 h 978694"/>
              <a:gd name="connsiteX7-4387" fmla="*/ 140713 w 962291"/>
              <a:gd name="connsiteY7-4388" fmla="*/ 45244 h 978694"/>
              <a:gd name="connsiteX8-4389" fmla="*/ 145475 w 962291"/>
              <a:gd name="connsiteY8-4390" fmla="*/ 30957 h 978694"/>
              <a:gd name="connsiteX9-4391" fmla="*/ 147856 w 962291"/>
              <a:gd name="connsiteY9-4392" fmla="*/ 23813 h 978694"/>
              <a:gd name="connsiteX10-4393" fmla="*/ 157381 w 962291"/>
              <a:gd name="connsiteY10-4394" fmla="*/ 9525 h 978694"/>
              <a:gd name="connsiteX11-4395" fmla="*/ 164525 w 962291"/>
              <a:gd name="connsiteY11-4396" fmla="*/ 4763 h 978694"/>
              <a:gd name="connsiteX12-4397" fmla="*/ 181194 w 962291"/>
              <a:gd name="connsiteY12-4398" fmla="*/ 0 h 978694"/>
              <a:gd name="connsiteX13-4399" fmla="*/ 262156 w 962291"/>
              <a:gd name="connsiteY13-4400" fmla="*/ 2382 h 978694"/>
              <a:gd name="connsiteX14-4401" fmla="*/ 269300 w 962291"/>
              <a:gd name="connsiteY14-4402" fmla="*/ 4763 h 978694"/>
              <a:gd name="connsiteX15-4403" fmla="*/ 276444 w 962291"/>
              <a:gd name="connsiteY15-4404" fmla="*/ 9525 h 978694"/>
              <a:gd name="connsiteX16-4405" fmla="*/ 290731 w 962291"/>
              <a:gd name="connsiteY16-4406" fmla="*/ 23813 h 978694"/>
              <a:gd name="connsiteX17-4407" fmla="*/ 295494 w 962291"/>
              <a:gd name="connsiteY17-4408" fmla="*/ 30957 h 978694"/>
              <a:gd name="connsiteX18-4409" fmla="*/ 305019 w 962291"/>
              <a:gd name="connsiteY18-4410" fmla="*/ 52388 h 978694"/>
              <a:gd name="connsiteX19-4411" fmla="*/ 312163 w 962291"/>
              <a:gd name="connsiteY19-4412" fmla="*/ 66675 h 978694"/>
              <a:gd name="connsiteX20-4413" fmla="*/ 316925 w 962291"/>
              <a:gd name="connsiteY20-4414" fmla="*/ 80963 h 978694"/>
              <a:gd name="connsiteX21-4415" fmla="*/ 326450 w 962291"/>
              <a:gd name="connsiteY21-4416" fmla="*/ 95250 h 978694"/>
              <a:gd name="connsiteX22-4417" fmla="*/ 331213 w 962291"/>
              <a:gd name="connsiteY22-4418" fmla="*/ 109538 h 978694"/>
              <a:gd name="connsiteX23-4419" fmla="*/ 335975 w 962291"/>
              <a:gd name="connsiteY23-4420" fmla="*/ 126207 h 978694"/>
              <a:gd name="connsiteX24-4421" fmla="*/ 335975 w 962291"/>
              <a:gd name="connsiteY24-4422" fmla="*/ 209550 h 978694"/>
              <a:gd name="connsiteX25-4423" fmla="*/ 340738 w 962291"/>
              <a:gd name="connsiteY25-4424" fmla="*/ 271463 h 978694"/>
              <a:gd name="connsiteX26-4425" fmla="*/ 338356 w 962291"/>
              <a:gd name="connsiteY26-4426" fmla="*/ 304800 h 978694"/>
              <a:gd name="connsiteX27-4427" fmla="*/ 340738 w 962291"/>
              <a:gd name="connsiteY27-4428" fmla="*/ 326232 h 978694"/>
              <a:gd name="connsiteX28-4429" fmla="*/ 357406 w 962291"/>
              <a:gd name="connsiteY28-4430" fmla="*/ 323850 h 978694"/>
              <a:gd name="connsiteX29-4431" fmla="*/ 371694 w 962291"/>
              <a:gd name="connsiteY29-4432" fmla="*/ 319088 h 978694"/>
              <a:gd name="connsiteX30-4433" fmla="*/ 378838 w 962291"/>
              <a:gd name="connsiteY30-4434" fmla="*/ 314325 h 978694"/>
              <a:gd name="connsiteX31-4435" fmla="*/ 438369 w 962291"/>
              <a:gd name="connsiteY31-4436" fmla="*/ 311944 h 978694"/>
              <a:gd name="connsiteX32-4437" fmla="*/ 445513 w 962291"/>
              <a:gd name="connsiteY32-4438" fmla="*/ 309563 h 978694"/>
              <a:gd name="connsiteX33-4439" fmla="*/ 455038 w 962291"/>
              <a:gd name="connsiteY33-4440" fmla="*/ 288132 h 978694"/>
              <a:gd name="connsiteX34-4441" fmla="*/ 469325 w 962291"/>
              <a:gd name="connsiteY34-4442" fmla="*/ 283369 h 978694"/>
              <a:gd name="connsiteX35-4443" fmla="*/ 481231 w 962291"/>
              <a:gd name="connsiteY35-4444" fmla="*/ 273844 h 978694"/>
              <a:gd name="connsiteX36-4445" fmla="*/ 493138 w 962291"/>
              <a:gd name="connsiteY36-4446" fmla="*/ 259557 h 978694"/>
              <a:gd name="connsiteX37-4447" fmla="*/ 507425 w 962291"/>
              <a:gd name="connsiteY37-4448" fmla="*/ 252413 h 978694"/>
              <a:gd name="connsiteX38-4449" fmla="*/ 524094 w 962291"/>
              <a:gd name="connsiteY38-4450" fmla="*/ 245269 h 978694"/>
              <a:gd name="connsiteX39-4451" fmla="*/ 531238 w 962291"/>
              <a:gd name="connsiteY39-4452" fmla="*/ 240507 h 978694"/>
              <a:gd name="connsiteX40-4453" fmla="*/ 538381 w 962291"/>
              <a:gd name="connsiteY40-4454" fmla="*/ 238125 h 978694"/>
              <a:gd name="connsiteX41-4455" fmla="*/ 540763 w 962291"/>
              <a:gd name="connsiteY41-4456" fmla="*/ 216695 h 978694"/>
              <a:gd name="connsiteX42-4457" fmla="*/ 588387 w 962291"/>
              <a:gd name="connsiteY42-4458" fmla="*/ 216694 h 978694"/>
              <a:gd name="connsiteX43-4459" fmla="*/ 614581 w 962291"/>
              <a:gd name="connsiteY43-4460" fmla="*/ 226219 h 978694"/>
              <a:gd name="connsiteX44-4461" fmla="*/ 628868 w 962291"/>
              <a:gd name="connsiteY44-4462" fmla="*/ 202407 h 978694"/>
              <a:gd name="connsiteX45-4463" fmla="*/ 628869 w 962291"/>
              <a:gd name="connsiteY45-4464" fmla="*/ 197644 h 978694"/>
              <a:gd name="connsiteX46-4465" fmla="*/ 643156 w 962291"/>
              <a:gd name="connsiteY46-4466" fmla="*/ 166688 h 978694"/>
              <a:gd name="connsiteX47-4467" fmla="*/ 647919 w 962291"/>
              <a:gd name="connsiteY47-4468" fmla="*/ 171450 h 978694"/>
              <a:gd name="connsiteX48-4469" fmla="*/ 655063 w 962291"/>
              <a:gd name="connsiteY48-4470" fmla="*/ 169069 h 978694"/>
              <a:gd name="connsiteX49-4471" fmla="*/ 657443 w 962291"/>
              <a:gd name="connsiteY49-4472" fmla="*/ 164306 h 978694"/>
              <a:gd name="connsiteX50-4473" fmla="*/ 676494 w 962291"/>
              <a:gd name="connsiteY50-4474" fmla="*/ 157163 h 978694"/>
              <a:gd name="connsiteX51-4475" fmla="*/ 664588 w 962291"/>
              <a:gd name="connsiteY51-4476" fmla="*/ 142875 h 978694"/>
              <a:gd name="connsiteX52-4477" fmla="*/ 686019 w 962291"/>
              <a:gd name="connsiteY52-4478" fmla="*/ 147638 h 978694"/>
              <a:gd name="connsiteX53-4479" fmla="*/ 695544 w 962291"/>
              <a:gd name="connsiteY53-4480" fmla="*/ 126206 h 978694"/>
              <a:gd name="connsiteX54-4481" fmla="*/ 719356 w 962291"/>
              <a:gd name="connsiteY54-4482" fmla="*/ 138113 h 978694"/>
              <a:gd name="connsiteX55-4483" fmla="*/ 757456 w 962291"/>
              <a:gd name="connsiteY55-4484" fmla="*/ 140494 h 978694"/>
              <a:gd name="connsiteX56-4485" fmla="*/ 762219 w 962291"/>
              <a:gd name="connsiteY56-4486" fmla="*/ 147638 h 978694"/>
              <a:gd name="connsiteX57-4487" fmla="*/ 764600 w 962291"/>
              <a:gd name="connsiteY57-4488" fmla="*/ 157163 h 978694"/>
              <a:gd name="connsiteX58-4489" fmla="*/ 766981 w 962291"/>
              <a:gd name="connsiteY58-4490" fmla="*/ 164307 h 978694"/>
              <a:gd name="connsiteX59-4491" fmla="*/ 764600 w 962291"/>
              <a:gd name="connsiteY59-4492" fmla="*/ 204788 h 978694"/>
              <a:gd name="connsiteX60-4493" fmla="*/ 762219 w 962291"/>
              <a:gd name="connsiteY60-4494" fmla="*/ 211932 h 978694"/>
              <a:gd name="connsiteX61-4495" fmla="*/ 750313 w 962291"/>
              <a:gd name="connsiteY61-4496" fmla="*/ 216694 h 978694"/>
              <a:gd name="connsiteX62-4497" fmla="*/ 752694 w 962291"/>
              <a:gd name="connsiteY62-4498" fmla="*/ 233363 h 978694"/>
              <a:gd name="connsiteX63-4499" fmla="*/ 771744 w 962291"/>
              <a:gd name="connsiteY63-4500" fmla="*/ 247651 h 978694"/>
              <a:gd name="connsiteX64-4501" fmla="*/ 776506 w 962291"/>
              <a:gd name="connsiteY64-4502" fmla="*/ 304800 h 978694"/>
              <a:gd name="connsiteX65-4503" fmla="*/ 783650 w 962291"/>
              <a:gd name="connsiteY65-4504" fmla="*/ 326232 h 978694"/>
              <a:gd name="connsiteX66-4505" fmla="*/ 788413 w 962291"/>
              <a:gd name="connsiteY66-4506" fmla="*/ 340519 h 978694"/>
              <a:gd name="connsiteX67-4507" fmla="*/ 793175 w 962291"/>
              <a:gd name="connsiteY67-4508" fmla="*/ 347663 h 978694"/>
              <a:gd name="connsiteX68-4509" fmla="*/ 814606 w 962291"/>
              <a:gd name="connsiteY68-4510" fmla="*/ 357188 h 978694"/>
              <a:gd name="connsiteX69-4511" fmla="*/ 821750 w 962291"/>
              <a:gd name="connsiteY69-4512" fmla="*/ 359569 h 978694"/>
              <a:gd name="connsiteX70-4513" fmla="*/ 836038 w 962291"/>
              <a:gd name="connsiteY70-4514" fmla="*/ 369094 h 978694"/>
              <a:gd name="connsiteX71-4515" fmla="*/ 843181 w 962291"/>
              <a:gd name="connsiteY71-4516" fmla="*/ 376238 h 978694"/>
              <a:gd name="connsiteX72-4517" fmla="*/ 857469 w 962291"/>
              <a:gd name="connsiteY72-4518" fmla="*/ 381000 h 978694"/>
              <a:gd name="connsiteX73-4519" fmla="*/ 864613 w 962291"/>
              <a:gd name="connsiteY73-4520" fmla="*/ 383382 h 978694"/>
              <a:gd name="connsiteX74-4521" fmla="*/ 878900 w 962291"/>
              <a:gd name="connsiteY74-4522" fmla="*/ 390525 h 978694"/>
              <a:gd name="connsiteX75-4523" fmla="*/ 886044 w 962291"/>
              <a:gd name="connsiteY75-4524" fmla="*/ 395288 h 978694"/>
              <a:gd name="connsiteX76-4525" fmla="*/ 900331 w 962291"/>
              <a:gd name="connsiteY76-4526" fmla="*/ 400050 h 978694"/>
              <a:gd name="connsiteX77-4527" fmla="*/ 905094 w 962291"/>
              <a:gd name="connsiteY77-4528" fmla="*/ 407194 h 978694"/>
              <a:gd name="connsiteX78-4529" fmla="*/ 919381 w 962291"/>
              <a:gd name="connsiteY78-4530" fmla="*/ 416719 h 978694"/>
              <a:gd name="connsiteX79-4531" fmla="*/ 928906 w 962291"/>
              <a:gd name="connsiteY79-4532" fmla="*/ 426244 h 978694"/>
              <a:gd name="connsiteX80-4533" fmla="*/ 940813 w 962291"/>
              <a:gd name="connsiteY80-4534" fmla="*/ 428626 h 978694"/>
              <a:gd name="connsiteX81-4535" fmla="*/ 938431 w 962291"/>
              <a:gd name="connsiteY81-4536" fmla="*/ 450057 h 978694"/>
              <a:gd name="connsiteX82-4537" fmla="*/ 962244 w 962291"/>
              <a:gd name="connsiteY82-4538" fmla="*/ 473869 h 978694"/>
              <a:gd name="connsiteX83-4539" fmla="*/ 931288 w 962291"/>
              <a:gd name="connsiteY83-4540" fmla="*/ 504825 h 978694"/>
              <a:gd name="connsiteX84-4541" fmla="*/ 945575 w 962291"/>
              <a:gd name="connsiteY84-4542" fmla="*/ 509588 h 978694"/>
              <a:gd name="connsiteX85-4543" fmla="*/ 933669 w 962291"/>
              <a:gd name="connsiteY85-4544" fmla="*/ 523875 h 978694"/>
              <a:gd name="connsiteX86-4545" fmla="*/ 917000 w 962291"/>
              <a:gd name="connsiteY86-4546" fmla="*/ 545307 h 978694"/>
              <a:gd name="connsiteX87-4547" fmla="*/ 912238 w 962291"/>
              <a:gd name="connsiteY87-4548" fmla="*/ 552450 h 978694"/>
              <a:gd name="connsiteX88-4549" fmla="*/ 909856 w 962291"/>
              <a:gd name="connsiteY88-4550" fmla="*/ 559594 h 978694"/>
              <a:gd name="connsiteX89-4551" fmla="*/ 895569 w 962291"/>
              <a:gd name="connsiteY89-4552" fmla="*/ 564357 h 978694"/>
              <a:gd name="connsiteX90-4553" fmla="*/ 888425 w 962291"/>
              <a:gd name="connsiteY90-4554" fmla="*/ 566738 h 978694"/>
              <a:gd name="connsiteX91-4555" fmla="*/ 883663 w 962291"/>
              <a:gd name="connsiteY91-4556" fmla="*/ 573882 h 978694"/>
              <a:gd name="connsiteX92-4557" fmla="*/ 881281 w 962291"/>
              <a:gd name="connsiteY92-4558" fmla="*/ 581025 h 978694"/>
              <a:gd name="connsiteX93-4559" fmla="*/ 859850 w 962291"/>
              <a:gd name="connsiteY93-4560" fmla="*/ 588169 h 978694"/>
              <a:gd name="connsiteX94-4561" fmla="*/ 845563 w 962291"/>
              <a:gd name="connsiteY94-4562" fmla="*/ 592932 h 978694"/>
              <a:gd name="connsiteX95-4563" fmla="*/ 838419 w 962291"/>
              <a:gd name="connsiteY95-4564" fmla="*/ 595313 h 978694"/>
              <a:gd name="connsiteX96-4565" fmla="*/ 797938 w 962291"/>
              <a:gd name="connsiteY96-4566" fmla="*/ 590550 h 978694"/>
              <a:gd name="connsiteX97-4567" fmla="*/ 783650 w 962291"/>
              <a:gd name="connsiteY97-4568" fmla="*/ 583407 h 978694"/>
              <a:gd name="connsiteX98-4569" fmla="*/ 755075 w 962291"/>
              <a:gd name="connsiteY98-4570" fmla="*/ 576263 h 978694"/>
              <a:gd name="connsiteX99-4571" fmla="*/ 747931 w 962291"/>
              <a:gd name="connsiteY99-4572" fmla="*/ 573882 h 978694"/>
              <a:gd name="connsiteX100-4573" fmla="*/ 693163 w 962291"/>
              <a:gd name="connsiteY100-4574" fmla="*/ 576263 h 978694"/>
              <a:gd name="connsiteX101-4575" fmla="*/ 681256 w 962291"/>
              <a:gd name="connsiteY101-4576" fmla="*/ 578644 h 978694"/>
              <a:gd name="connsiteX102-4577" fmla="*/ 676494 w 962291"/>
              <a:gd name="connsiteY102-4578" fmla="*/ 592932 h 978694"/>
              <a:gd name="connsiteX103-4579" fmla="*/ 678875 w 962291"/>
              <a:gd name="connsiteY103-4580" fmla="*/ 621507 h 978694"/>
              <a:gd name="connsiteX104-4581" fmla="*/ 686019 w 962291"/>
              <a:gd name="connsiteY104-4582" fmla="*/ 645319 h 978694"/>
              <a:gd name="connsiteX105-4583" fmla="*/ 697925 w 962291"/>
              <a:gd name="connsiteY105-4584" fmla="*/ 681038 h 978694"/>
              <a:gd name="connsiteX106-4585" fmla="*/ 705069 w 962291"/>
              <a:gd name="connsiteY106-4586" fmla="*/ 700088 h 978694"/>
              <a:gd name="connsiteX107-4587" fmla="*/ 714594 w 962291"/>
              <a:gd name="connsiteY107-4588" fmla="*/ 721519 h 978694"/>
              <a:gd name="connsiteX108-4589" fmla="*/ 712213 w 962291"/>
              <a:gd name="connsiteY108-4590" fmla="*/ 771525 h 978694"/>
              <a:gd name="connsiteX109-4591" fmla="*/ 707450 w 962291"/>
              <a:gd name="connsiteY109-4592" fmla="*/ 852488 h 978694"/>
              <a:gd name="connsiteX110-4593" fmla="*/ 702688 w 962291"/>
              <a:gd name="connsiteY110-4594" fmla="*/ 866775 h 978694"/>
              <a:gd name="connsiteX111-4595" fmla="*/ 700306 w 962291"/>
              <a:gd name="connsiteY111-4596" fmla="*/ 873919 h 978694"/>
              <a:gd name="connsiteX112-4597" fmla="*/ 695544 w 962291"/>
              <a:gd name="connsiteY112-4598" fmla="*/ 881063 h 978694"/>
              <a:gd name="connsiteX113-4599" fmla="*/ 671731 w 962291"/>
              <a:gd name="connsiteY113-4600" fmla="*/ 878682 h 978694"/>
              <a:gd name="connsiteX114-4601" fmla="*/ 664588 w 962291"/>
              <a:gd name="connsiteY114-4602" fmla="*/ 876300 h 978694"/>
              <a:gd name="connsiteX115-4603" fmla="*/ 595531 w 962291"/>
              <a:gd name="connsiteY115-4604" fmla="*/ 878682 h 978694"/>
              <a:gd name="connsiteX116-4605" fmla="*/ 588388 w 962291"/>
              <a:gd name="connsiteY116-4606" fmla="*/ 881063 h 978694"/>
              <a:gd name="connsiteX117-4607" fmla="*/ 574100 w 962291"/>
              <a:gd name="connsiteY117-4608" fmla="*/ 873919 h 978694"/>
              <a:gd name="connsiteX118-4609" fmla="*/ 566956 w 962291"/>
              <a:gd name="connsiteY118-4610" fmla="*/ 871538 h 978694"/>
              <a:gd name="connsiteX119-4611" fmla="*/ 566956 w 962291"/>
              <a:gd name="connsiteY119-4612" fmla="*/ 938213 h 978694"/>
              <a:gd name="connsiteX120-4613" fmla="*/ 557431 w 962291"/>
              <a:gd name="connsiteY120-4614" fmla="*/ 947738 h 978694"/>
              <a:gd name="connsiteX121-4615" fmla="*/ 547906 w 962291"/>
              <a:gd name="connsiteY121-4616" fmla="*/ 962025 h 978694"/>
              <a:gd name="connsiteX122-4617" fmla="*/ 545525 w 962291"/>
              <a:gd name="connsiteY122-4618" fmla="*/ 969169 h 978694"/>
              <a:gd name="connsiteX123-4619" fmla="*/ 528856 w 962291"/>
              <a:gd name="connsiteY123-4620" fmla="*/ 976313 h 978694"/>
              <a:gd name="connsiteX124-4621" fmla="*/ 521713 w 962291"/>
              <a:gd name="connsiteY124-4622" fmla="*/ 978694 h 978694"/>
              <a:gd name="connsiteX125-4623" fmla="*/ 488375 w 962291"/>
              <a:gd name="connsiteY125-4624" fmla="*/ 976313 h 978694"/>
              <a:gd name="connsiteX126-4625" fmla="*/ 440750 w 962291"/>
              <a:gd name="connsiteY126-4626" fmla="*/ 973932 h 978694"/>
              <a:gd name="connsiteX127-4627" fmla="*/ 433606 w 962291"/>
              <a:gd name="connsiteY127-4628" fmla="*/ 966788 h 978694"/>
              <a:gd name="connsiteX128-4629" fmla="*/ 419319 w 962291"/>
              <a:gd name="connsiteY128-4630" fmla="*/ 957263 h 978694"/>
              <a:gd name="connsiteX129-4631" fmla="*/ 412175 w 962291"/>
              <a:gd name="connsiteY129-4632" fmla="*/ 952500 h 978694"/>
              <a:gd name="connsiteX130-4633" fmla="*/ 397888 w 962291"/>
              <a:gd name="connsiteY130-4634" fmla="*/ 947738 h 978694"/>
              <a:gd name="connsiteX131-4635" fmla="*/ 390744 w 962291"/>
              <a:gd name="connsiteY131-4636" fmla="*/ 945357 h 978694"/>
              <a:gd name="connsiteX132-4637" fmla="*/ 343119 w 962291"/>
              <a:gd name="connsiteY132-4638" fmla="*/ 947738 h 978694"/>
              <a:gd name="connsiteX133-4639" fmla="*/ 321688 w 962291"/>
              <a:gd name="connsiteY133-4640" fmla="*/ 940594 h 978694"/>
              <a:gd name="connsiteX134-4641" fmla="*/ 314544 w 962291"/>
              <a:gd name="connsiteY134-4642" fmla="*/ 933450 h 978694"/>
              <a:gd name="connsiteX135-4643" fmla="*/ 307400 w 962291"/>
              <a:gd name="connsiteY135-4644" fmla="*/ 928688 h 978694"/>
              <a:gd name="connsiteX136-4645" fmla="*/ 300256 w 962291"/>
              <a:gd name="connsiteY136-4646" fmla="*/ 921544 h 978694"/>
              <a:gd name="connsiteX137-4647" fmla="*/ 295494 w 962291"/>
              <a:gd name="connsiteY137-4648" fmla="*/ 914400 h 978694"/>
              <a:gd name="connsiteX138-4649" fmla="*/ 288350 w 962291"/>
              <a:gd name="connsiteY138-4650" fmla="*/ 912019 h 978694"/>
              <a:gd name="connsiteX139-4651" fmla="*/ 283588 w 962291"/>
              <a:gd name="connsiteY139-4652" fmla="*/ 904875 h 978694"/>
              <a:gd name="connsiteX140-4653" fmla="*/ 278825 w 962291"/>
              <a:gd name="connsiteY140-4654" fmla="*/ 890588 h 978694"/>
              <a:gd name="connsiteX141-4655" fmla="*/ 274063 w 962291"/>
              <a:gd name="connsiteY141-4656" fmla="*/ 883444 h 978694"/>
              <a:gd name="connsiteX142-4657" fmla="*/ 262156 w 962291"/>
              <a:gd name="connsiteY142-4658" fmla="*/ 866775 h 978694"/>
              <a:gd name="connsiteX143-4659" fmla="*/ 247869 w 962291"/>
              <a:gd name="connsiteY143-4660" fmla="*/ 857250 h 978694"/>
              <a:gd name="connsiteX144-4661" fmla="*/ 233581 w 962291"/>
              <a:gd name="connsiteY144-4662" fmla="*/ 847725 h 978694"/>
              <a:gd name="connsiteX145-4663" fmla="*/ 216913 w 962291"/>
              <a:gd name="connsiteY145-4664" fmla="*/ 838200 h 978694"/>
              <a:gd name="connsiteX146-4665" fmla="*/ 200244 w 962291"/>
              <a:gd name="connsiteY146-4666" fmla="*/ 831057 h 978694"/>
              <a:gd name="connsiteX147-4667" fmla="*/ 176431 w 962291"/>
              <a:gd name="connsiteY147-4668" fmla="*/ 802482 h 978694"/>
              <a:gd name="connsiteX148-4669" fmla="*/ 169288 w 962291"/>
              <a:gd name="connsiteY148-4670" fmla="*/ 797719 h 978694"/>
              <a:gd name="connsiteX149-4671" fmla="*/ 162144 w 962291"/>
              <a:gd name="connsiteY149-4672" fmla="*/ 790575 h 978694"/>
              <a:gd name="connsiteX150-4673" fmla="*/ 147856 w 962291"/>
              <a:gd name="connsiteY150-4674" fmla="*/ 781050 h 978694"/>
              <a:gd name="connsiteX151-4675" fmla="*/ 143094 w 962291"/>
              <a:gd name="connsiteY151-4676" fmla="*/ 773907 h 978694"/>
              <a:gd name="connsiteX152-4677" fmla="*/ 128806 w 962291"/>
              <a:gd name="connsiteY152-4678" fmla="*/ 762000 h 978694"/>
              <a:gd name="connsiteX153-4679" fmla="*/ 119281 w 962291"/>
              <a:gd name="connsiteY153-4680" fmla="*/ 747713 h 978694"/>
              <a:gd name="connsiteX154-4681" fmla="*/ 114519 w 962291"/>
              <a:gd name="connsiteY154-4682" fmla="*/ 740569 h 978694"/>
              <a:gd name="connsiteX155-4683" fmla="*/ 107375 w 962291"/>
              <a:gd name="connsiteY155-4684" fmla="*/ 735807 h 978694"/>
              <a:gd name="connsiteX156-4685" fmla="*/ 93088 w 962291"/>
              <a:gd name="connsiteY156-4686" fmla="*/ 721519 h 978694"/>
              <a:gd name="connsiteX157-4687" fmla="*/ 78800 w 962291"/>
              <a:gd name="connsiteY157-4688" fmla="*/ 711994 h 978694"/>
              <a:gd name="connsiteX158-4689" fmla="*/ 71656 w 962291"/>
              <a:gd name="connsiteY158-4690" fmla="*/ 707232 h 978694"/>
              <a:gd name="connsiteX159-4691" fmla="*/ 64513 w 962291"/>
              <a:gd name="connsiteY159-4692" fmla="*/ 702469 h 978694"/>
              <a:gd name="connsiteX160-4693" fmla="*/ 50225 w 962291"/>
              <a:gd name="connsiteY160-4694" fmla="*/ 697707 h 978694"/>
              <a:gd name="connsiteX161-4695" fmla="*/ 35938 w 962291"/>
              <a:gd name="connsiteY161-4696" fmla="*/ 685800 h 978694"/>
              <a:gd name="connsiteX162-4697" fmla="*/ 26413 w 962291"/>
              <a:gd name="connsiteY162-4698" fmla="*/ 671513 h 978694"/>
              <a:gd name="connsiteX163-4699" fmla="*/ 21650 w 962291"/>
              <a:gd name="connsiteY163-4700" fmla="*/ 645319 h 978694"/>
              <a:gd name="connsiteX164-4701" fmla="*/ 19269 w 962291"/>
              <a:gd name="connsiteY164-4702" fmla="*/ 635794 h 978694"/>
              <a:gd name="connsiteX165-4703" fmla="*/ 12125 w 962291"/>
              <a:gd name="connsiteY165-4704" fmla="*/ 631032 h 978694"/>
              <a:gd name="connsiteX166-4705" fmla="*/ 9744 w 962291"/>
              <a:gd name="connsiteY166-4706" fmla="*/ 607219 h 978694"/>
              <a:gd name="connsiteX167-4707" fmla="*/ 4981 w 962291"/>
              <a:gd name="connsiteY167-4708" fmla="*/ 590550 h 978694"/>
              <a:gd name="connsiteX168-4709" fmla="*/ 2600 w 962291"/>
              <a:gd name="connsiteY168-4710" fmla="*/ 581025 h 978694"/>
              <a:gd name="connsiteX169-4711" fmla="*/ 219 w 962291"/>
              <a:gd name="connsiteY169-4712" fmla="*/ 554832 h 978694"/>
              <a:gd name="connsiteX170-4713" fmla="*/ 219 w 962291"/>
              <a:gd name="connsiteY170-4714" fmla="*/ 500063 h 978694"/>
              <a:gd name="connsiteX171-4715" fmla="*/ 2600 w 962291"/>
              <a:gd name="connsiteY171-4716" fmla="*/ 376238 h 978694"/>
              <a:gd name="connsiteX172-4717" fmla="*/ 2600 w 962291"/>
              <a:gd name="connsiteY172-4718" fmla="*/ 333375 h 978694"/>
              <a:gd name="connsiteX173-4719" fmla="*/ 4981 w 962291"/>
              <a:gd name="connsiteY173-4720" fmla="*/ 280988 h 978694"/>
              <a:gd name="connsiteX174-4721" fmla="*/ 9744 w 962291"/>
              <a:gd name="connsiteY174-4722" fmla="*/ 266700 h 978694"/>
              <a:gd name="connsiteX175-4723" fmla="*/ 12125 w 962291"/>
              <a:gd name="connsiteY175-4724" fmla="*/ 259557 h 978694"/>
              <a:gd name="connsiteX176-4725" fmla="*/ 12125 w 962291"/>
              <a:gd name="connsiteY176-4726" fmla="*/ 223838 h 978694"/>
              <a:gd name="connsiteX177-4727" fmla="*/ 33556 w 962291"/>
              <a:gd name="connsiteY177-4728" fmla="*/ 211932 h 978694"/>
              <a:gd name="connsiteX178-4729" fmla="*/ 43081 w 962291"/>
              <a:gd name="connsiteY178-4730" fmla="*/ 197644 h 978694"/>
              <a:gd name="connsiteX179-4731" fmla="*/ 50225 w 962291"/>
              <a:gd name="connsiteY179-4732" fmla="*/ 176213 h 978694"/>
              <a:gd name="connsiteX180-4733" fmla="*/ 54988 w 962291"/>
              <a:gd name="connsiteY180-4734" fmla="*/ 157163 h 978694"/>
              <a:gd name="connsiteX181-4735" fmla="*/ 59750 w 962291"/>
              <a:gd name="connsiteY181-4736" fmla="*/ 142875 h 978694"/>
              <a:gd name="connsiteX182-4737" fmla="*/ 64513 w 962291"/>
              <a:gd name="connsiteY182-4738" fmla="*/ 97632 h 978694"/>
              <a:gd name="connsiteX0-4739" fmla="*/ 64513 w 962346"/>
              <a:gd name="connsiteY0-4740" fmla="*/ 97632 h 978694"/>
              <a:gd name="connsiteX1-4741" fmla="*/ 64513 w 962346"/>
              <a:gd name="connsiteY1-4742" fmla="*/ 97632 h 978694"/>
              <a:gd name="connsiteX2-4743" fmla="*/ 76419 w 962346"/>
              <a:gd name="connsiteY2-4744" fmla="*/ 80963 h 978694"/>
              <a:gd name="connsiteX3-4745" fmla="*/ 85944 w 962346"/>
              <a:gd name="connsiteY3-4746" fmla="*/ 59532 h 978694"/>
              <a:gd name="connsiteX4-4747" fmla="*/ 93088 w 962346"/>
              <a:gd name="connsiteY4-4748" fmla="*/ 54769 h 978694"/>
              <a:gd name="connsiteX5-4749" fmla="*/ 107375 w 962346"/>
              <a:gd name="connsiteY5-4750" fmla="*/ 50007 h 978694"/>
              <a:gd name="connsiteX6-4751" fmla="*/ 133569 w 962346"/>
              <a:gd name="connsiteY6-4752" fmla="*/ 47625 h 978694"/>
              <a:gd name="connsiteX7-4753" fmla="*/ 140713 w 962346"/>
              <a:gd name="connsiteY7-4754" fmla="*/ 45244 h 978694"/>
              <a:gd name="connsiteX8-4755" fmla="*/ 145475 w 962346"/>
              <a:gd name="connsiteY8-4756" fmla="*/ 30957 h 978694"/>
              <a:gd name="connsiteX9-4757" fmla="*/ 147856 w 962346"/>
              <a:gd name="connsiteY9-4758" fmla="*/ 23813 h 978694"/>
              <a:gd name="connsiteX10-4759" fmla="*/ 157381 w 962346"/>
              <a:gd name="connsiteY10-4760" fmla="*/ 9525 h 978694"/>
              <a:gd name="connsiteX11-4761" fmla="*/ 164525 w 962346"/>
              <a:gd name="connsiteY11-4762" fmla="*/ 4763 h 978694"/>
              <a:gd name="connsiteX12-4763" fmla="*/ 181194 w 962346"/>
              <a:gd name="connsiteY12-4764" fmla="*/ 0 h 978694"/>
              <a:gd name="connsiteX13-4765" fmla="*/ 262156 w 962346"/>
              <a:gd name="connsiteY13-4766" fmla="*/ 2382 h 978694"/>
              <a:gd name="connsiteX14-4767" fmla="*/ 269300 w 962346"/>
              <a:gd name="connsiteY14-4768" fmla="*/ 4763 h 978694"/>
              <a:gd name="connsiteX15-4769" fmla="*/ 276444 w 962346"/>
              <a:gd name="connsiteY15-4770" fmla="*/ 9525 h 978694"/>
              <a:gd name="connsiteX16-4771" fmla="*/ 290731 w 962346"/>
              <a:gd name="connsiteY16-4772" fmla="*/ 23813 h 978694"/>
              <a:gd name="connsiteX17-4773" fmla="*/ 295494 w 962346"/>
              <a:gd name="connsiteY17-4774" fmla="*/ 30957 h 978694"/>
              <a:gd name="connsiteX18-4775" fmla="*/ 305019 w 962346"/>
              <a:gd name="connsiteY18-4776" fmla="*/ 52388 h 978694"/>
              <a:gd name="connsiteX19-4777" fmla="*/ 312163 w 962346"/>
              <a:gd name="connsiteY19-4778" fmla="*/ 66675 h 978694"/>
              <a:gd name="connsiteX20-4779" fmla="*/ 316925 w 962346"/>
              <a:gd name="connsiteY20-4780" fmla="*/ 80963 h 978694"/>
              <a:gd name="connsiteX21-4781" fmla="*/ 326450 w 962346"/>
              <a:gd name="connsiteY21-4782" fmla="*/ 95250 h 978694"/>
              <a:gd name="connsiteX22-4783" fmla="*/ 331213 w 962346"/>
              <a:gd name="connsiteY22-4784" fmla="*/ 109538 h 978694"/>
              <a:gd name="connsiteX23-4785" fmla="*/ 335975 w 962346"/>
              <a:gd name="connsiteY23-4786" fmla="*/ 126207 h 978694"/>
              <a:gd name="connsiteX24-4787" fmla="*/ 335975 w 962346"/>
              <a:gd name="connsiteY24-4788" fmla="*/ 209550 h 978694"/>
              <a:gd name="connsiteX25-4789" fmla="*/ 340738 w 962346"/>
              <a:gd name="connsiteY25-4790" fmla="*/ 271463 h 978694"/>
              <a:gd name="connsiteX26-4791" fmla="*/ 338356 w 962346"/>
              <a:gd name="connsiteY26-4792" fmla="*/ 304800 h 978694"/>
              <a:gd name="connsiteX27-4793" fmla="*/ 340738 w 962346"/>
              <a:gd name="connsiteY27-4794" fmla="*/ 326232 h 978694"/>
              <a:gd name="connsiteX28-4795" fmla="*/ 357406 w 962346"/>
              <a:gd name="connsiteY28-4796" fmla="*/ 323850 h 978694"/>
              <a:gd name="connsiteX29-4797" fmla="*/ 371694 w 962346"/>
              <a:gd name="connsiteY29-4798" fmla="*/ 319088 h 978694"/>
              <a:gd name="connsiteX30-4799" fmla="*/ 378838 w 962346"/>
              <a:gd name="connsiteY30-4800" fmla="*/ 314325 h 978694"/>
              <a:gd name="connsiteX31-4801" fmla="*/ 438369 w 962346"/>
              <a:gd name="connsiteY31-4802" fmla="*/ 311944 h 978694"/>
              <a:gd name="connsiteX32-4803" fmla="*/ 445513 w 962346"/>
              <a:gd name="connsiteY32-4804" fmla="*/ 309563 h 978694"/>
              <a:gd name="connsiteX33-4805" fmla="*/ 455038 w 962346"/>
              <a:gd name="connsiteY33-4806" fmla="*/ 288132 h 978694"/>
              <a:gd name="connsiteX34-4807" fmla="*/ 469325 w 962346"/>
              <a:gd name="connsiteY34-4808" fmla="*/ 283369 h 978694"/>
              <a:gd name="connsiteX35-4809" fmla="*/ 481231 w 962346"/>
              <a:gd name="connsiteY35-4810" fmla="*/ 273844 h 978694"/>
              <a:gd name="connsiteX36-4811" fmla="*/ 493138 w 962346"/>
              <a:gd name="connsiteY36-4812" fmla="*/ 259557 h 978694"/>
              <a:gd name="connsiteX37-4813" fmla="*/ 507425 w 962346"/>
              <a:gd name="connsiteY37-4814" fmla="*/ 252413 h 978694"/>
              <a:gd name="connsiteX38-4815" fmla="*/ 524094 w 962346"/>
              <a:gd name="connsiteY38-4816" fmla="*/ 245269 h 978694"/>
              <a:gd name="connsiteX39-4817" fmla="*/ 531238 w 962346"/>
              <a:gd name="connsiteY39-4818" fmla="*/ 240507 h 978694"/>
              <a:gd name="connsiteX40-4819" fmla="*/ 538381 w 962346"/>
              <a:gd name="connsiteY40-4820" fmla="*/ 238125 h 978694"/>
              <a:gd name="connsiteX41-4821" fmla="*/ 540763 w 962346"/>
              <a:gd name="connsiteY41-4822" fmla="*/ 216695 h 978694"/>
              <a:gd name="connsiteX42-4823" fmla="*/ 588387 w 962346"/>
              <a:gd name="connsiteY42-4824" fmla="*/ 216694 h 978694"/>
              <a:gd name="connsiteX43-4825" fmla="*/ 614581 w 962346"/>
              <a:gd name="connsiteY43-4826" fmla="*/ 226219 h 978694"/>
              <a:gd name="connsiteX44-4827" fmla="*/ 628868 w 962346"/>
              <a:gd name="connsiteY44-4828" fmla="*/ 202407 h 978694"/>
              <a:gd name="connsiteX45-4829" fmla="*/ 628869 w 962346"/>
              <a:gd name="connsiteY45-4830" fmla="*/ 197644 h 978694"/>
              <a:gd name="connsiteX46-4831" fmla="*/ 643156 w 962346"/>
              <a:gd name="connsiteY46-4832" fmla="*/ 166688 h 978694"/>
              <a:gd name="connsiteX47-4833" fmla="*/ 647919 w 962346"/>
              <a:gd name="connsiteY47-4834" fmla="*/ 171450 h 978694"/>
              <a:gd name="connsiteX48-4835" fmla="*/ 655063 w 962346"/>
              <a:gd name="connsiteY48-4836" fmla="*/ 169069 h 978694"/>
              <a:gd name="connsiteX49-4837" fmla="*/ 657443 w 962346"/>
              <a:gd name="connsiteY49-4838" fmla="*/ 164306 h 978694"/>
              <a:gd name="connsiteX50-4839" fmla="*/ 676494 w 962346"/>
              <a:gd name="connsiteY50-4840" fmla="*/ 157163 h 978694"/>
              <a:gd name="connsiteX51-4841" fmla="*/ 664588 w 962346"/>
              <a:gd name="connsiteY51-4842" fmla="*/ 142875 h 978694"/>
              <a:gd name="connsiteX52-4843" fmla="*/ 686019 w 962346"/>
              <a:gd name="connsiteY52-4844" fmla="*/ 147638 h 978694"/>
              <a:gd name="connsiteX53-4845" fmla="*/ 695544 w 962346"/>
              <a:gd name="connsiteY53-4846" fmla="*/ 126206 h 978694"/>
              <a:gd name="connsiteX54-4847" fmla="*/ 719356 w 962346"/>
              <a:gd name="connsiteY54-4848" fmla="*/ 138113 h 978694"/>
              <a:gd name="connsiteX55-4849" fmla="*/ 757456 w 962346"/>
              <a:gd name="connsiteY55-4850" fmla="*/ 140494 h 978694"/>
              <a:gd name="connsiteX56-4851" fmla="*/ 762219 w 962346"/>
              <a:gd name="connsiteY56-4852" fmla="*/ 147638 h 978694"/>
              <a:gd name="connsiteX57-4853" fmla="*/ 764600 w 962346"/>
              <a:gd name="connsiteY57-4854" fmla="*/ 157163 h 978694"/>
              <a:gd name="connsiteX58-4855" fmla="*/ 766981 w 962346"/>
              <a:gd name="connsiteY58-4856" fmla="*/ 164307 h 978694"/>
              <a:gd name="connsiteX59-4857" fmla="*/ 764600 w 962346"/>
              <a:gd name="connsiteY59-4858" fmla="*/ 204788 h 978694"/>
              <a:gd name="connsiteX60-4859" fmla="*/ 762219 w 962346"/>
              <a:gd name="connsiteY60-4860" fmla="*/ 211932 h 978694"/>
              <a:gd name="connsiteX61-4861" fmla="*/ 750313 w 962346"/>
              <a:gd name="connsiteY61-4862" fmla="*/ 216694 h 978694"/>
              <a:gd name="connsiteX62-4863" fmla="*/ 752694 w 962346"/>
              <a:gd name="connsiteY62-4864" fmla="*/ 233363 h 978694"/>
              <a:gd name="connsiteX63-4865" fmla="*/ 771744 w 962346"/>
              <a:gd name="connsiteY63-4866" fmla="*/ 247651 h 978694"/>
              <a:gd name="connsiteX64-4867" fmla="*/ 776506 w 962346"/>
              <a:gd name="connsiteY64-4868" fmla="*/ 304800 h 978694"/>
              <a:gd name="connsiteX65-4869" fmla="*/ 783650 w 962346"/>
              <a:gd name="connsiteY65-4870" fmla="*/ 326232 h 978694"/>
              <a:gd name="connsiteX66-4871" fmla="*/ 788413 w 962346"/>
              <a:gd name="connsiteY66-4872" fmla="*/ 340519 h 978694"/>
              <a:gd name="connsiteX67-4873" fmla="*/ 793175 w 962346"/>
              <a:gd name="connsiteY67-4874" fmla="*/ 347663 h 978694"/>
              <a:gd name="connsiteX68-4875" fmla="*/ 814606 w 962346"/>
              <a:gd name="connsiteY68-4876" fmla="*/ 357188 h 978694"/>
              <a:gd name="connsiteX69-4877" fmla="*/ 821750 w 962346"/>
              <a:gd name="connsiteY69-4878" fmla="*/ 359569 h 978694"/>
              <a:gd name="connsiteX70-4879" fmla="*/ 836038 w 962346"/>
              <a:gd name="connsiteY70-4880" fmla="*/ 369094 h 978694"/>
              <a:gd name="connsiteX71-4881" fmla="*/ 843181 w 962346"/>
              <a:gd name="connsiteY71-4882" fmla="*/ 376238 h 978694"/>
              <a:gd name="connsiteX72-4883" fmla="*/ 857469 w 962346"/>
              <a:gd name="connsiteY72-4884" fmla="*/ 381000 h 978694"/>
              <a:gd name="connsiteX73-4885" fmla="*/ 864613 w 962346"/>
              <a:gd name="connsiteY73-4886" fmla="*/ 383382 h 978694"/>
              <a:gd name="connsiteX74-4887" fmla="*/ 878900 w 962346"/>
              <a:gd name="connsiteY74-4888" fmla="*/ 390525 h 978694"/>
              <a:gd name="connsiteX75-4889" fmla="*/ 886044 w 962346"/>
              <a:gd name="connsiteY75-4890" fmla="*/ 395288 h 978694"/>
              <a:gd name="connsiteX76-4891" fmla="*/ 900331 w 962346"/>
              <a:gd name="connsiteY76-4892" fmla="*/ 400050 h 978694"/>
              <a:gd name="connsiteX77-4893" fmla="*/ 905094 w 962346"/>
              <a:gd name="connsiteY77-4894" fmla="*/ 407194 h 978694"/>
              <a:gd name="connsiteX78-4895" fmla="*/ 919381 w 962346"/>
              <a:gd name="connsiteY78-4896" fmla="*/ 416719 h 978694"/>
              <a:gd name="connsiteX79-4897" fmla="*/ 928906 w 962346"/>
              <a:gd name="connsiteY79-4898" fmla="*/ 426244 h 978694"/>
              <a:gd name="connsiteX80-4899" fmla="*/ 940813 w 962346"/>
              <a:gd name="connsiteY80-4900" fmla="*/ 428626 h 978694"/>
              <a:gd name="connsiteX81-4901" fmla="*/ 950337 w 962346"/>
              <a:gd name="connsiteY81-4902" fmla="*/ 447676 h 978694"/>
              <a:gd name="connsiteX82-4903" fmla="*/ 962244 w 962346"/>
              <a:gd name="connsiteY82-4904" fmla="*/ 473869 h 978694"/>
              <a:gd name="connsiteX83-4905" fmla="*/ 931288 w 962346"/>
              <a:gd name="connsiteY83-4906" fmla="*/ 504825 h 978694"/>
              <a:gd name="connsiteX84-4907" fmla="*/ 945575 w 962346"/>
              <a:gd name="connsiteY84-4908" fmla="*/ 509588 h 978694"/>
              <a:gd name="connsiteX85-4909" fmla="*/ 933669 w 962346"/>
              <a:gd name="connsiteY85-4910" fmla="*/ 523875 h 978694"/>
              <a:gd name="connsiteX86-4911" fmla="*/ 917000 w 962346"/>
              <a:gd name="connsiteY86-4912" fmla="*/ 545307 h 978694"/>
              <a:gd name="connsiteX87-4913" fmla="*/ 912238 w 962346"/>
              <a:gd name="connsiteY87-4914" fmla="*/ 552450 h 978694"/>
              <a:gd name="connsiteX88-4915" fmla="*/ 909856 w 962346"/>
              <a:gd name="connsiteY88-4916" fmla="*/ 559594 h 978694"/>
              <a:gd name="connsiteX89-4917" fmla="*/ 895569 w 962346"/>
              <a:gd name="connsiteY89-4918" fmla="*/ 564357 h 978694"/>
              <a:gd name="connsiteX90-4919" fmla="*/ 888425 w 962346"/>
              <a:gd name="connsiteY90-4920" fmla="*/ 566738 h 978694"/>
              <a:gd name="connsiteX91-4921" fmla="*/ 883663 w 962346"/>
              <a:gd name="connsiteY91-4922" fmla="*/ 573882 h 978694"/>
              <a:gd name="connsiteX92-4923" fmla="*/ 881281 w 962346"/>
              <a:gd name="connsiteY92-4924" fmla="*/ 581025 h 978694"/>
              <a:gd name="connsiteX93-4925" fmla="*/ 859850 w 962346"/>
              <a:gd name="connsiteY93-4926" fmla="*/ 588169 h 978694"/>
              <a:gd name="connsiteX94-4927" fmla="*/ 845563 w 962346"/>
              <a:gd name="connsiteY94-4928" fmla="*/ 592932 h 978694"/>
              <a:gd name="connsiteX95-4929" fmla="*/ 838419 w 962346"/>
              <a:gd name="connsiteY95-4930" fmla="*/ 595313 h 978694"/>
              <a:gd name="connsiteX96-4931" fmla="*/ 797938 w 962346"/>
              <a:gd name="connsiteY96-4932" fmla="*/ 590550 h 978694"/>
              <a:gd name="connsiteX97-4933" fmla="*/ 783650 w 962346"/>
              <a:gd name="connsiteY97-4934" fmla="*/ 583407 h 978694"/>
              <a:gd name="connsiteX98-4935" fmla="*/ 755075 w 962346"/>
              <a:gd name="connsiteY98-4936" fmla="*/ 576263 h 978694"/>
              <a:gd name="connsiteX99-4937" fmla="*/ 747931 w 962346"/>
              <a:gd name="connsiteY99-4938" fmla="*/ 573882 h 978694"/>
              <a:gd name="connsiteX100-4939" fmla="*/ 693163 w 962346"/>
              <a:gd name="connsiteY100-4940" fmla="*/ 576263 h 978694"/>
              <a:gd name="connsiteX101-4941" fmla="*/ 681256 w 962346"/>
              <a:gd name="connsiteY101-4942" fmla="*/ 578644 h 978694"/>
              <a:gd name="connsiteX102-4943" fmla="*/ 676494 w 962346"/>
              <a:gd name="connsiteY102-4944" fmla="*/ 592932 h 978694"/>
              <a:gd name="connsiteX103-4945" fmla="*/ 678875 w 962346"/>
              <a:gd name="connsiteY103-4946" fmla="*/ 621507 h 978694"/>
              <a:gd name="connsiteX104-4947" fmla="*/ 686019 w 962346"/>
              <a:gd name="connsiteY104-4948" fmla="*/ 645319 h 978694"/>
              <a:gd name="connsiteX105-4949" fmla="*/ 697925 w 962346"/>
              <a:gd name="connsiteY105-4950" fmla="*/ 681038 h 978694"/>
              <a:gd name="connsiteX106-4951" fmla="*/ 705069 w 962346"/>
              <a:gd name="connsiteY106-4952" fmla="*/ 700088 h 978694"/>
              <a:gd name="connsiteX107-4953" fmla="*/ 714594 w 962346"/>
              <a:gd name="connsiteY107-4954" fmla="*/ 721519 h 978694"/>
              <a:gd name="connsiteX108-4955" fmla="*/ 712213 w 962346"/>
              <a:gd name="connsiteY108-4956" fmla="*/ 771525 h 978694"/>
              <a:gd name="connsiteX109-4957" fmla="*/ 707450 w 962346"/>
              <a:gd name="connsiteY109-4958" fmla="*/ 852488 h 978694"/>
              <a:gd name="connsiteX110-4959" fmla="*/ 702688 w 962346"/>
              <a:gd name="connsiteY110-4960" fmla="*/ 866775 h 978694"/>
              <a:gd name="connsiteX111-4961" fmla="*/ 700306 w 962346"/>
              <a:gd name="connsiteY111-4962" fmla="*/ 873919 h 978694"/>
              <a:gd name="connsiteX112-4963" fmla="*/ 695544 w 962346"/>
              <a:gd name="connsiteY112-4964" fmla="*/ 881063 h 978694"/>
              <a:gd name="connsiteX113-4965" fmla="*/ 671731 w 962346"/>
              <a:gd name="connsiteY113-4966" fmla="*/ 878682 h 978694"/>
              <a:gd name="connsiteX114-4967" fmla="*/ 664588 w 962346"/>
              <a:gd name="connsiteY114-4968" fmla="*/ 876300 h 978694"/>
              <a:gd name="connsiteX115-4969" fmla="*/ 595531 w 962346"/>
              <a:gd name="connsiteY115-4970" fmla="*/ 878682 h 978694"/>
              <a:gd name="connsiteX116-4971" fmla="*/ 588388 w 962346"/>
              <a:gd name="connsiteY116-4972" fmla="*/ 881063 h 978694"/>
              <a:gd name="connsiteX117-4973" fmla="*/ 574100 w 962346"/>
              <a:gd name="connsiteY117-4974" fmla="*/ 873919 h 978694"/>
              <a:gd name="connsiteX118-4975" fmla="*/ 566956 w 962346"/>
              <a:gd name="connsiteY118-4976" fmla="*/ 871538 h 978694"/>
              <a:gd name="connsiteX119-4977" fmla="*/ 566956 w 962346"/>
              <a:gd name="connsiteY119-4978" fmla="*/ 938213 h 978694"/>
              <a:gd name="connsiteX120-4979" fmla="*/ 557431 w 962346"/>
              <a:gd name="connsiteY120-4980" fmla="*/ 947738 h 978694"/>
              <a:gd name="connsiteX121-4981" fmla="*/ 547906 w 962346"/>
              <a:gd name="connsiteY121-4982" fmla="*/ 962025 h 978694"/>
              <a:gd name="connsiteX122-4983" fmla="*/ 545525 w 962346"/>
              <a:gd name="connsiteY122-4984" fmla="*/ 969169 h 978694"/>
              <a:gd name="connsiteX123-4985" fmla="*/ 528856 w 962346"/>
              <a:gd name="connsiteY123-4986" fmla="*/ 976313 h 978694"/>
              <a:gd name="connsiteX124-4987" fmla="*/ 521713 w 962346"/>
              <a:gd name="connsiteY124-4988" fmla="*/ 978694 h 978694"/>
              <a:gd name="connsiteX125-4989" fmla="*/ 488375 w 962346"/>
              <a:gd name="connsiteY125-4990" fmla="*/ 976313 h 978694"/>
              <a:gd name="connsiteX126-4991" fmla="*/ 440750 w 962346"/>
              <a:gd name="connsiteY126-4992" fmla="*/ 973932 h 978694"/>
              <a:gd name="connsiteX127-4993" fmla="*/ 433606 w 962346"/>
              <a:gd name="connsiteY127-4994" fmla="*/ 966788 h 978694"/>
              <a:gd name="connsiteX128-4995" fmla="*/ 419319 w 962346"/>
              <a:gd name="connsiteY128-4996" fmla="*/ 957263 h 978694"/>
              <a:gd name="connsiteX129-4997" fmla="*/ 412175 w 962346"/>
              <a:gd name="connsiteY129-4998" fmla="*/ 952500 h 978694"/>
              <a:gd name="connsiteX130-4999" fmla="*/ 397888 w 962346"/>
              <a:gd name="connsiteY130-5000" fmla="*/ 947738 h 978694"/>
              <a:gd name="connsiteX131-5001" fmla="*/ 390744 w 962346"/>
              <a:gd name="connsiteY131-5002" fmla="*/ 945357 h 978694"/>
              <a:gd name="connsiteX132-5003" fmla="*/ 343119 w 962346"/>
              <a:gd name="connsiteY132-5004" fmla="*/ 947738 h 978694"/>
              <a:gd name="connsiteX133-5005" fmla="*/ 321688 w 962346"/>
              <a:gd name="connsiteY133-5006" fmla="*/ 940594 h 978694"/>
              <a:gd name="connsiteX134-5007" fmla="*/ 314544 w 962346"/>
              <a:gd name="connsiteY134-5008" fmla="*/ 933450 h 978694"/>
              <a:gd name="connsiteX135-5009" fmla="*/ 307400 w 962346"/>
              <a:gd name="connsiteY135-5010" fmla="*/ 928688 h 978694"/>
              <a:gd name="connsiteX136-5011" fmla="*/ 300256 w 962346"/>
              <a:gd name="connsiteY136-5012" fmla="*/ 921544 h 978694"/>
              <a:gd name="connsiteX137-5013" fmla="*/ 295494 w 962346"/>
              <a:gd name="connsiteY137-5014" fmla="*/ 914400 h 978694"/>
              <a:gd name="connsiteX138-5015" fmla="*/ 288350 w 962346"/>
              <a:gd name="connsiteY138-5016" fmla="*/ 912019 h 978694"/>
              <a:gd name="connsiteX139-5017" fmla="*/ 283588 w 962346"/>
              <a:gd name="connsiteY139-5018" fmla="*/ 904875 h 978694"/>
              <a:gd name="connsiteX140-5019" fmla="*/ 278825 w 962346"/>
              <a:gd name="connsiteY140-5020" fmla="*/ 890588 h 978694"/>
              <a:gd name="connsiteX141-5021" fmla="*/ 274063 w 962346"/>
              <a:gd name="connsiteY141-5022" fmla="*/ 883444 h 978694"/>
              <a:gd name="connsiteX142-5023" fmla="*/ 262156 w 962346"/>
              <a:gd name="connsiteY142-5024" fmla="*/ 866775 h 978694"/>
              <a:gd name="connsiteX143-5025" fmla="*/ 247869 w 962346"/>
              <a:gd name="connsiteY143-5026" fmla="*/ 857250 h 978694"/>
              <a:gd name="connsiteX144-5027" fmla="*/ 233581 w 962346"/>
              <a:gd name="connsiteY144-5028" fmla="*/ 847725 h 978694"/>
              <a:gd name="connsiteX145-5029" fmla="*/ 216913 w 962346"/>
              <a:gd name="connsiteY145-5030" fmla="*/ 838200 h 978694"/>
              <a:gd name="connsiteX146-5031" fmla="*/ 200244 w 962346"/>
              <a:gd name="connsiteY146-5032" fmla="*/ 831057 h 978694"/>
              <a:gd name="connsiteX147-5033" fmla="*/ 176431 w 962346"/>
              <a:gd name="connsiteY147-5034" fmla="*/ 802482 h 978694"/>
              <a:gd name="connsiteX148-5035" fmla="*/ 169288 w 962346"/>
              <a:gd name="connsiteY148-5036" fmla="*/ 797719 h 978694"/>
              <a:gd name="connsiteX149-5037" fmla="*/ 162144 w 962346"/>
              <a:gd name="connsiteY149-5038" fmla="*/ 790575 h 978694"/>
              <a:gd name="connsiteX150-5039" fmla="*/ 147856 w 962346"/>
              <a:gd name="connsiteY150-5040" fmla="*/ 781050 h 978694"/>
              <a:gd name="connsiteX151-5041" fmla="*/ 143094 w 962346"/>
              <a:gd name="connsiteY151-5042" fmla="*/ 773907 h 978694"/>
              <a:gd name="connsiteX152-5043" fmla="*/ 128806 w 962346"/>
              <a:gd name="connsiteY152-5044" fmla="*/ 762000 h 978694"/>
              <a:gd name="connsiteX153-5045" fmla="*/ 119281 w 962346"/>
              <a:gd name="connsiteY153-5046" fmla="*/ 747713 h 978694"/>
              <a:gd name="connsiteX154-5047" fmla="*/ 114519 w 962346"/>
              <a:gd name="connsiteY154-5048" fmla="*/ 740569 h 978694"/>
              <a:gd name="connsiteX155-5049" fmla="*/ 107375 w 962346"/>
              <a:gd name="connsiteY155-5050" fmla="*/ 735807 h 978694"/>
              <a:gd name="connsiteX156-5051" fmla="*/ 93088 w 962346"/>
              <a:gd name="connsiteY156-5052" fmla="*/ 721519 h 978694"/>
              <a:gd name="connsiteX157-5053" fmla="*/ 78800 w 962346"/>
              <a:gd name="connsiteY157-5054" fmla="*/ 711994 h 978694"/>
              <a:gd name="connsiteX158-5055" fmla="*/ 71656 w 962346"/>
              <a:gd name="connsiteY158-5056" fmla="*/ 707232 h 978694"/>
              <a:gd name="connsiteX159-5057" fmla="*/ 64513 w 962346"/>
              <a:gd name="connsiteY159-5058" fmla="*/ 702469 h 978694"/>
              <a:gd name="connsiteX160-5059" fmla="*/ 50225 w 962346"/>
              <a:gd name="connsiteY160-5060" fmla="*/ 697707 h 978694"/>
              <a:gd name="connsiteX161-5061" fmla="*/ 35938 w 962346"/>
              <a:gd name="connsiteY161-5062" fmla="*/ 685800 h 978694"/>
              <a:gd name="connsiteX162-5063" fmla="*/ 26413 w 962346"/>
              <a:gd name="connsiteY162-5064" fmla="*/ 671513 h 978694"/>
              <a:gd name="connsiteX163-5065" fmla="*/ 21650 w 962346"/>
              <a:gd name="connsiteY163-5066" fmla="*/ 645319 h 978694"/>
              <a:gd name="connsiteX164-5067" fmla="*/ 19269 w 962346"/>
              <a:gd name="connsiteY164-5068" fmla="*/ 635794 h 978694"/>
              <a:gd name="connsiteX165-5069" fmla="*/ 12125 w 962346"/>
              <a:gd name="connsiteY165-5070" fmla="*/ 631032 h 978694"/>
              <a:gd name="connsiteX166-5071" fmla="*/ 9744 w 962346"/>
              <a:gd name="connsiteY166-5072" fmla="*/ 607219 h 978694"/>
              <a:gd name="connsiteX167-5073" fmla="*/ 4981 w 962346"/>
              <a:gd name="connsiteY167-5074" fmla="*/ 590550 h 978694"/>
              <a:gd name="connsiteX168-5075" fmla="*/ 2600 w 962346"/>
              <a:gd name="connsiteY168-5076" fmla="*/ 581025 h 978694"/>
              <a:gd name="connsiteX169-5077" fmla="*/ 219 w 962346"/>
              <a:gd name="connsiteY169-5078" fmla="*/ 554832 h 978694"/>
              <a:gd name="connsiteX170-5079" fmla="*/ 219 w 962346"/>
              <a:gd name="connsiteY170-5080" fmla="*/ 500063 h 978694"/>
              <a:gd name="connsiteX171-5081" fmla="*/ 2600 w 962346"/>
              <a:gd name="connsiteY171-5082" fmla="*/ 376238 h 978694"/>
              <a:gd name="connsiteX172-5083" fmla="*/ 2600 w 962346"/>
              <a:gd name="connsiteY172-5084" fmla="*/ 333375 h 978694"/>
              <a:gd name="connsiteX173-5085" fmla="*/ 4981 w 962346"/>
              <a:gd name="connsiteY173-5086" fmla="*/ 280988 h 978694"/>
              <a:gd name="connsiteX174-5087" fmla="*/ 9744 w 962346"/>
              <a:gd name="connsiteY174-5088" fmla="*/ 266700 h 978694"/>
              <a:gd name="connsiteX175-5089" fmla="*/ 12125 w 962346"/>
              <a:gd name="connsiteY175-5090" fmla="*/ 259557 h 978694"/>
              <a:gd name="connsiteX176-5091" fmla="*/ 12125 w 962346"/>
              <a:gd name="connsiteY176-5092" fmla="*/ 223838 h 978694"/>
              <a:gd name="connsiteX177-5093" fmla="*/ 33556 w 962346"/>
              <a:gd name="connsiteY177-5094" fmla="*/ 211932 h 978694"/>
              <a:gd name="connsiteX178-5095" fmla="*/ 43081 w 962346"/>
              <a:gd name="connsiteY178-5096" fmla="*/ 197644 h 978694"/>
              <a:gd name="connsiteX179-5097" fmla="*/ 50225 w 962346"/>
              <a:gd name="connsiteY179-5098" fmla="*/ 176213 h 978694"/>
              <a:gd name="connsiteX180-5099" fmla="*/ 54988 w 962346"/>
              <a:gd name="connsiteY180-5100" fmla="*/ 157163 h 978694"/>
              <a:gd name="connsiteX181-5101" fmla="*/ 59750 w 962346"/>
              <a:gd name="connsiteY181-5102" fmla="*/ 142875 h 978694"/>
              <a:gd name="connsiteX182-5103" fmla="*/ 64513 w 962346"/>
              <a:gd name="connsiteY182-5104" fmla="*/ 97632 h 978694"/>
              <a:gd name="connsiteX0-5105" fmla="*/ 64513 w 962346"/>
              <a:gd name="connsiteY0-5106" fmla="*/ 97632 h 978694"/>
              <a:gd name="connsiteX1-5107" fmla="*/ 64513 w 962346"/>
              <a:gd name="connsiteY1-5108" fmla="*/ 97632 h 978694"/>
              <a:gd name="connsiteX2-5109" fmla="*/ 76419 w 962346"/>
              <a:gd name="connsiteY2-5110" fmla="*/ 80963 h 978694"/>
              <a:gd name="connsiteX3-5111" fmla="*/ 85944 w 962346"/>
              <a:gd name="connsiteY3-5112" fmla="*/ 59532 h 978694"/>
              <a:gd name="connsiteX4-5113" fmla="*/ 93088 w 962346"/>
              <a:gd name="connsiteY4-5114" fmla="*/ 54769 h 978694"/>
              <a:gd name="connsiteX5-5115" fmla="*/ 107375 w 962346"/>
              <a:gd name="connsiteY5-5116" fmla="*/ 50007 h 978694"/>
              <a:gd name="connsiteX6-5117" fmla="*/ 133569 w 962346"/>
              <a:gd name="connsiteY6-5118" fmla="*/ 47625 h 978694"/>
              <a:gd name="connsiteX7-5119" fmla="*/ 140713 w 962346"/>
              <a:gd name="connsiteY7-5120" fmla="*/ 45244 h 978694"/>
              <a:gd name="connsiteX8-5121" fmla="*/ 145475 w 962346"/>
              <a:gd name="connsiteY8-5122" fmla="*/ 30957 h 978694"/>
              <a:gd name="connsiteX9-5123" fmla="*/ 147856 w 962346"/>
              <a:gd name="connsiteY9-5124" fmla="*/ 23813 h 978694"/>
              <a:gd name="connsiteX10-5125" fmla="*/ 157381 w 962346"/>
              <a:gd name="connsiteY10-5126" fmla="*/ 9525 h 978694"/>
              <a:gd name="connsiteX11-5127" fmla="*/ 164525 w 962346"/>
              <a:gd name="connsiteY11-5128" fmla="*/ 4763 h 978694"/>
              <a:gd name="connsiteX12-5129" fmla="*/ 181194 w 962346"/>
              <a:gd name="connsiteY12-5130" fmla="*/ 0 h 978694"/>
              <a:gd name="connsiteX13-5131" fmla="*/ 262156 w 962346"/>
              <a:gd name="connsiteY13-5132" fmla="*/ 2382 h 978694"/>
              <a:gd name="connsiteX14-5133" fmla="*/ 269300 w 962346"/>
              <a:gd name="connsiteY14-5134" fmla="*/ 4763 h 978694"/>
              <a:gd name="connsiteX15-5135" fmla="*/ 276444 w 962346"/>
              <a:gd name="connsiteY15-5136" fmla="*/ 9525 h 978694"/>
              <a:gd name="connsiteX16-5137" fmla="*/ 290731 w 962346"/>
              <a:gd name="connsiteY16-5138" fmla="*/ 23813 h 978694"/>
              <a:gd name="connsiteX17-5139" fmla="*/ 295494 w 962346"/>
              <a:gd name="connsiteY17-5140" fmla="*/ 30957 h 978694"/>
              <a:gd name="connsiteX18-5141" fmla="*/ 305019 w 962346"/>
              <a:gd name="connsiteY18-5142" fmla="*/ 52388 h 978694"/>
              <a:gd name="connsiteX19-5143" fmla="*/ 312163 w 962346"/>
              <a:gd name="connsiteY19-5144" fmla="*/ 66675 h 978694"/>
              <a:gd name="connsiteX20-5145" fmla="*/ 316925 w 962346"/>
              <a:gd name="connsiteY20-5146" fmla="*/ 80963 h 978694"/>
              <a:gd name="connsiteX21-5147" fmla="*/ 326450 w 962346"/>
              <a:gd name="connsiteY21-5148" fmla="*/ 95250 h 978694"/>
              <a:gd name="connsiteX22-5149" fmla="*/ 331213 w 962346"/>
              <a:gd name="connsiteY22-5150" fmla="*/ 109538 h 978694"/>
              <a:gd name="connsiteX23-5151" fmla="*/ 335975 w 962346"/>
              <a:gd name="connsiteY23-5152" fmla="*/ 126207 h 978694"/>
              <a:gd name="connsiteX24-5153" fmla="*/ 335975 w 962346"/>
              <a:gd name="connsiteY24-5154" fmla="*/ 209550 h 978694"/>
              <a:gd name="connsiteX25-5155" fmla="*/ 340738 w 962346"/>
              <a:gd name="connsiteY25-5156" fmla="*/ 271463 h 978694"/>
              <a:gd name="connsiteX26-5157" fmla="*/ 338356 w 962346"/>
              <a:gd name="connsiteY26-5158" fmla="*/ 304800 h 978694"/>
              <a:gd name="connsiteX27-5159" fmla="*/ 340738 w 962346"/>
              <a:gd name="connsiteY27-5160" fmla="*/ 326232 h 978694"/>
              <a:gd name="connsiteX28-5161" fmla="*/ 357406 w 962346"/>
              <a:gd name="connsiteY28-5162" fmla="*/ 323850 h 978694"/>
              <a:gd name="connsiteX29-5163" fmla="*/ 371694 w 962346"/>
              <a:gd name="connsiteY29-5164" fmla="*/ 319088 h 978694"/>
              <a:gd name="connsiteX30-5165" fmla="*/ 378838 w 962346"/>
              <a:gd name="connsiteY30-5166" fmla="*/ 314325 h 978694"/>
              <a:gd name="connsiteX31-5167" fmla="*/ 438369 w 962346"/>
              <a:gd name="connsiteY31-5168" fmla="*/ 311944 h 978694"/>
              <a:gd name="connsiteX32-5169" fmla="*/ 445513 w 962346"/>
              <a:gd name="connsiteY32-5170" fmla="*/ 292895 h 978694"/>
              <a:gd name="connsiteX33-5171" fmla="*/ 455038 w 962346"/>
              <a:gd name="connsiteY33-5172" fmla="*/ 288132 h 978694"/>
              <a:gd name="connsiteX34-5173" fmla="*/ 469325 w 962346"/>
              <a:gd name="connsiteY34-5174" fmla="*/ 283369 h 978694"/>
              <a:gd name="connsiteX35-5175" fmla="*/ 481231 w 962346"/>
              <a:gd name="connsiteY35-5176" fmla="*/ 273844 h 978694"/>
              <a:gd name="connsiteX36-5177" fmla="*/ 493138 w 962346"/>
              <a:gd name="connsiteY36-5178" fmla="*/ 259557 h 978694"/>
              <a:gd name="connsiteX37-5179" fmla="*/ 507425 w 962346"/>
              <a:gd name="connsiteY37-5180" fmla="*/ 252413 h 978694"/>
              <a:gd name="connsiteX38-5181" fmla="*/ 524094 w 962346"/>
              <a:gd name="connsiteY38-5182" fmla="*/ 245269 h 978694"/>
              <a:gd name="connsiteX39-5183" fmla="*/ 531238 w 962346"/>
              <a:gd name="connsiteY39-5184" fmla="*/ 240507 h 978694"/>
              <a:gd name="connsiteX40-5185" fmla="*/ 538381 w 962346"/>
              <a:gd name="connsiteY40-5186" fmla="*/ 238125 h 978694"/>
              <a:gd name="connsiteX41-5187" fmla="*/ 540763 w 962346"/>
              <a:gd name="connsiteY41-5188" fmla="*/ 216695 h 978694"/>
              <a:gd name="connsiteX42-5189" fmla="*/ 588387 w 962346"/>
              <a:gd name="connsiteY42-5190" fmla="*/ 216694 h 978694"/>
              <a:gd name="connsiteX43-5191" fmla="*/ 614581 w 962346"/>
              <a:gd name="connsiteY43-5192" fmla="*/ 226219 h 978694"/>
              <a:gd name="connsiteX44-5193" fmla="*/ 628868 w 962346"/>
              <a:gd name="connsiteY44-5194" fmla="*/ 202407 h 978694"/>
              <a:gd name="connsiteX45-5195" fmla="*/ 628869 w 962346"/>
              <a:gd name="connsiteY45-5196" fmla="*/ 197644 h 978694"/>
              <a:gd name="connsiteX46-5197" fmla="*/ 643156 w 962346"/>
              <a:gd name="connsiteY46-5198" fmla="*/ 166688 h 978694"/>
              <a:gd name="connsiteX47-5199" fmla="*/ 647919 w 962346"/>
              <a:gd name="connsiteY47-5200" fmla="*/ 171450 h 978694"/>
              <a:gd name="connsiteX48-5201" fmla="*/ 655063 w 962346"/>
              <a:gd name="connsiteY48-5202" fmla="*/ 169069 h 978694"/>
              <a:gd name="connsiteX49-5203" fmla="*/ 657443 w 962346"/>
              <a:gd name="connsiteY49-5204" fmla="*/ 164306 h 978694"/>
              <a:gd name="connsiteX50-5205" fmla="*/ 676494 w 962346"/>
              <a:gd name="connsiteY50-5206" fmla="*/ 157163 h 978694"/>
              <a:gd name="connsiteX51-5207" fmla="*/ 664588 w 962346"/>
              <a:gd name="connsiteY51-5208" fmla="*/ 142875 h 978694"/>
              <a:gd name="connsiteX52-5209" fmla="*/ 686019 w 962346"/>
              <a:gd name="connsiteY52-5210" fmla="*/ 147638 h 978694"/>
              <a:gd name="connsiteX53-5211" fmla="*/ 695544 w 962346"/>
              <a:gd name="connsiteY53-5212" fmla="*/ 126206 h 978694"/>
              <a:gd name="connsiteX54-5213" fmla="*/ 719356 w 962346"/>
              <a:gd name="connsiteY54-5214" fmla="*/ 138113 h 978694"/>
              <a:gd name="connsiteX55-5215" fmla="*/ 757456 w 962346"/>
              <a:gd name="connsiteY55-5216" fmla="*/ 140494 h 978694"/>
              <a:gd name="connsiteX56-5217" fmla="*/ 762219 w 962346"/>
              <a:gd name="connsiteY56-5218" fmla="*/ 147638 h 978694"/>
              <a:gd name="connsiteX57-5219" fmla="*/ 764600 w 962346"/>
              <a:gd name="connsiteY57-5220" fmla="*/ 157163 h 978694"/>
              <a:gd name="connsiteX58-5221" fmla="*/ 766981 w 962346"/>
              <a:gd name="connsiteY58-5222" fmla="*/ 164307 h 978694"/>
              <a:gd name="connsiteX59-5223" fmla="*/ 764600 w 962346"/>
              <a:gd name="connsiteY59-5224" fmla="*/ 204788 h 978694"/>
              <a:gd name="connsiteX60-5225" fmla="*/ 762219 w 962346"/>
              <a:gd name="connsiteY60-5226" fmla="*/ 211932 h 978694"/>
              <a:gd name="connsiteX61-5227" fmla="*/ 750313 w 962346"/>
              <a:gd name="connsiteY61-5228" fmla="*/ 216694 h 978694"/>
              <a:gd name="connsiteX62-5229" fmla="*/ 752694 w 962346"/>
              <a:gd name="connsiteY62-5230" fmla="*/ 233363 h 978694"/>
              <a:gd name="connsiteX63-5231" fmla="*/ 771744 w 962346"/>
              <a:gd name="connsiteY63-5232" fmla="*/ 247651 h 978694"/>
              <a:gd name="connsiteX64-5233" fmla="*/ 776506 w 962346"/>
              <a:gd name="connsiteY64-5234" fmla="*/ 304800 h 978694"/>
              <a:gd name="connsiteX65-5235" fmla="*/ 783650 w 962346"/>
              <a:gd name="connsiteY65-5236" fmla="*/ 326232 h 978694"/>
              <a:gd name="connsiteX66-5237" fmla="*/ 788413 w 962346"/>
              <a:gd name="connsiteY66-5238" fmla="*/ 340519 h 978694"/>
              <a:gd name="connsiteX67-5239" fmla="*/ 793175 w 962346"/>
              <a:gd name="connsiteY67-5240" fmla="*/ 347663 h 978694"/>
              <a:gd name="connsiteX68-5241" fmla="*/ 814606 w 962346"/>
              <a:gd name="connsiteY68-5242" fmla="*/ 357188 h 978694"/>
              <a:gd name="connsiteX69-5243" fmla="*/ 821750 w 962346"/>
              <a:gd name="connsiteY69-5244" fmla="*/ 359569 h 978694"/>
              <a:gd name="connsiteX70-5245" fmla="*/ 836038 w 962346"/>
              <a:gd name="connsiteY70-5246" fmla="*/ 369094 h 978694"/>
              <a:gd name="connsiteX71-5247" fmla="*/ 843181 w 962346"/>
              <a:gd name="connsiteY71-5248" fmla="*/ 376238 h 978694"/>
              <a:gd name="connsiteX72-5249" fmla="*/ 857469 w 962346"/>
              <a:gd name="connsiteY72-5250" fmla="*/ 381000 h 978694"/>
              <a:gd name="connsiteX73-5251" fmla="*/ 864613 w 962346"/>
              <a:gd name="connsiteY73-5252" fmla="*/ 383382 h 978694"/>
              <a:gd name="connsiteX74-5253" fmla="*/ 878900 w 962346"/>
              <a:gd name="connsiteY74-5254" fmla="*/ 390525 h 978694"/>
              <a:gd name="connsiteX75-5255" fmla="*/ 886044 w 962346"/>
              <a:gd name="connsiteY75-5256" fmla="*/ 395288 h 978694"/>
              <a:gd name="connsiteX76-5257" fmla="*/ 900331 w 962346"/>
              <a:gd name="connsiteY76-5258" fmla="*/ 400050 h 978694"/>
              <a:gd name="connsiteX77-5259" fmla="*/ 905094 w 962346"/>
              <a:gd name="connsiteY77-5260" fmla="*/ 407194 h 978694"/>
              <a:gd name="connsiteX78-5261" fmla="*/ 919381 w 962346"/>
              <a:gd name="connsiteY78-5262" fmla="*/ 416719 h 978694"/>
              <a:gd name="connsiteX79-5263" fmla="*/ 928906 w 962346"/>
              <a:gd name="connsiteY79-5264" fmla="*/ 426244 h 978694"/>
              <a:gd name="connsiteX80-5265" fmla="*/ 940813 w 962346"/>
              <a:gd name="connsiteY80-5266" fmla="*/ 428626 h 978694"/>
              <a:gd name="connsiteX81-5267" fmla="*/ 950337 w 962346"/>
              <a:gd name="connsiteY81-5268" fmla="*/ 447676 h 978694"/>
              <a:gd name="connsiteX82-5269" fmla="*/ 962244 w 962346"/>
              <a:gd name="connsiteY82-5270" fmla="*/ 473869 h 978694"/>
              <a:gd name="connsiteX83-5271" fmla="*/ 931288 w 962346"/>
              <a:gd name="connsiteY83-5272" fmla="*/ 504825 h 978694"/>
              <a:gd name="connsiteX84-5273" fmla="*/ 945575 w 962346"/>
              <a:gd name="connsiteY84-5274" fmla="*/ 509588 h 978694"/>
              <a:gd name="connsiteX85-5275" fmla="*/ 933669 w 962346"/>
              <a:gd name="connsiteY85-5276" fmla="*/ 523875 h 978694"/>
              <a:gd name="connsiteX86-5277" fmla="*/ 917000 w 962346"/>
              <a:gd name="connsiteY86-5278" fmla="*/ 545307 h 978694"/>
              <a:gd name="connsiteX87-5279" fmla="*/ 912238 w 962346"/>
              <a:gd name="connsiteY87-5280" fmla="*/ 552450 h 978694"/>
              <a:gd name="connsiteX88-5281" fmla="*/ 909856 w 962346"/>
              <a:gd name="connsiteY88-5282" fmla="*/ 559594 h 978694"/>
              <a:gd name="connsiteX89-5283" fmla="*/ 895569 w 962346"/>
              <a:gd name="connsiteY89-5284" fmla="*/ 564357 h 978694"/>
              <a:gd name="connsiteX90-5285" fmla="*/ 888425 w 962346"/>
              <a:gd name="connsiteY90-5286" fmla="*/ 566738 h 978694"/>
              <a:gd name="connsiteX91-5287" fmla="*/ 883663 w 962346"/>
              <a:gd name="connsiteY91-5288" fmla="*/ 573882 h 978694"/>
              <a:gd name="connsiteX92-5289" fmla="*/ 881281 w 962346"/>
              <a:gd name="connsiteY92-5290" fmla="*/ 581025 h 978694"/>
              <a:gd name="connsiteX93-5291" fmla="*/ 859850 w 962346"/>
              <a:gd name="connsiteY93-5292" fmla="*/ 588169 h 978694"/>
              <a:gd name="connsiteX94-5293" fmla="*/ 845563 w 962346"/>
              <a:gd name="connsiteY94-5294" fmla="*/ 592932 h 978694"/>
              <a:gd name="connsiteX95-5295" fmla="*/ 838419 w 962346"/>
              <a:gd name="connsiteY95-5296" fmla="*/ 595313 h 978694"/>
              <a:gd name="connsiteX96-5297" fmla="*/ 797938 w 962346"/>
              <a:gd name="connsiteY96-5298" fmla="*/ 590550 h 978694"/>
              <a:gd name="connsiteX97-5299" fmla="*/ 783650 w 962346"/>
              <a:gd name="connsiteY97-5300" fmla="*/ 583407 h 978694"/>
              <a:gd name="connsiteX98-5301" fmla="*/ 755075 w 962346"/>
              <a:gd name="connsiteY98-5302" fmla="*/ 576263 h 978694"/>
              <a:gd name="connsiteX99-5303" fmla="*/ 747931 w 962346"/>
              <a:gd name="connsiteY99-5304" fmla="*/ 573882 h 978694"/>
              <a:gd name="connsiteX100-5305" fmla="*/ 693163 w 962346"/>
              <a:gd name="connsiteY100-5306" fmla="*/ 576263 h 978694"/>
              <a:gd name="connsiteX101-5307" fmla="*/ 681256 w 962346"/>
              <a:gd name="connsiteY101-5308" fmla="*/ 578644 h 978694"/>
              <a:gd name="connsiteX102-5309" fmla="*/ 676494 w 962346"/>
              <a:gd name="connsiteY102-5310" fmla="*/ 592932 h 978694"/>
              <a:gd name="connsiteX103-5311" fmla="*/ 678875 w 962346"/>
              <a:gd name="connsiteY103-5312" fmla="*/ 621507 h 978694"/>
              <a:gd name="connsiteX104-5313" fmla="*/ 686019 w 962346"/>
              <a:gd name="connsiteY104-5314" fmla="*/ 645319 h 978694"/>
              <a:gd name="connsiteX105-5315" fmla="*/ 697925 w 962346"/>
              <a:gd name="connsiteY105-5316" fmla="*/ 681038 h 978694"/>
              <a:gd name="connsiteX106-5317" fmla="*/ 705069 w 962346"/>
              <a:gd name="connsiteY106-5318" fmla="*/ 700088 h 978694"/>
              <a:gd name="connsiteX107-5319" fmla="*/ 714594 w 962346"/>
              <a:gd name="connsiteY107-5320" fmla="*/ 721519 h 978694"/>
              <a:gd name="connsiteX108-5321" fmla="*/ 712213 w 962346"/>
              <a:gd name="connsiteY108-5322" fmla="*/ 771525 h 978694"/>
              <a:gd name="connsiteX109-5323" fmla="*/ 707450 w 962346"/>
              <a:gd name="connsiteY109-5324" fmla="*/ 852488 h 978694"/>
              <a:gd name="connsiteX110-5325" fmla="*/ 702688 w 962346"/>
              <a:gd name="connsiteY110-5326" fmla="*/ 866775 h 978694"/>
              <a:gd name="connsiteX111-5327" fmla="*/ 700306 w 962346"/>
              <a:gd name="connsiteY111-5328" fmla="*/ 873919 h 978694"/>
              <a:gd name="connsiteX112-5329" fmla="*/ 695544 w 962346"/>
              <a:gd name="connsiteY112-5330" fmla="*/ 881063 h 978694"/>
              <a:gd name="connsiteX113-5331" fmla="*/ 671731 w 962346"/>
              <a:gd name="connsiteY113-5332" fmla="*/ 878682 h 978694"/>
              <a:gd name="connsiteX114-5333" fmla="*/ 664588 w 962346"/>
              <a:gd name="connsiteY114-5334" fmla="*/ 876300 h 978694"/>
              <a:gd name="connsiteX115-5335" fmla="*/ 595531 w 962346"/>
              <a:gd name="connsiteY115-5336" fmla="*/ 878682 h 978694"/>
              <a:gd name="connsiteX116-5337" fmla="*/ 588388 w 962346"/>
              <a:gd name="connsiteY116-5338" fmla="*/ 881063 h 978694"/>
              <a:gd name="connsiteX117-5339" fmla="*/ 574100 w 962346"/>
              <a:gd name="connsiteY117-5340" fmla="*/ 873919 h 978694"/>
              <a:gd name="connsiteX118-5341" fmla="*/ 566956 w 962346"/>
              <a:gd name="connsiteY118-5342" fmla="*/ 871538 h 978694"/>
              <a:gd name="connsiteX119-5343" fmla="*/ 566956 w 962346"/>
              <a:gd name="connsiteY119-5344" fmla="*/ 938213 h 978694"/>
              <a:gd name="connsiteX120-5345" fmla="*/ 557431 w 962346"/>
              <a:gd name="connsiteY120-5346" fmla="*/ 947738 h 978694"/>
              <a:gd name="connsiteX121-5347" fmla="*/ 547906 w 962346"/>
              <a:gd name="connsiteY121-5348" fmla="*/ 962025 h 978694"/>
              <a:gd name="connsiteX122-5349" fmla="*/ 545525 w 962346"/>
              <a:gd name="connsiteY122-5350" fmla="*/ 969169 h 978694"/>
              <a:gd name="connsiteX123-5351" fmla="*/ 528856 w 962346"/>
              <a:gd name="connsiteY123-5352" fmla="*/ 976313 h 978694"/>
              <a:gd name="connsiteX124-5353" fmla="*/ 521713 w 962346"/>
              <a:gd name="connsiteY124-5354" fmla="*/ 978694 h 978694"/>
              <a:gd name="connsiteX125-5355" fmla="*/ 488375 w 962346"/>
              <a:gd name="connsiteY125-5356" fmla="*/ 976313 h 978694"/>
              <a:gd name="connsiteX126-5357" fmla="*/ 440750 w 962346"/>
              <a:gd name="connsiteY126-5358" fmla="*/ 973932 h 978694"/>
              <a:gd name="connsiteX127-5359" fmla="*/ 433606 w 962346"/>
              <a:gd name="connsiteY127-5360" fmla="*/ 966788 h 978694"/>
              <a:gd name="connsiteX128-5361" fmla="*/ 419319 w 962346"/>
              <a:gd name="connsiteY128-5362" fmla="*/ 957263 h 978694"/>
              <a:gd name="connsiteX129-5363" fmla="*/ 412175 w 962346"/>
              <a:gd name="connsiteY129-5364" fmla="*/ 952500 h 978694"/>
              <a:gd name="connsiteX130-5365" fmla="*/ 397888 w 962346"/>
              <a:gd name="connsiteY130-5366" fmla="*/ 947738 h 978694"/>
              <a:gd name="connsiteX131-5367" fmla="*/ 390744 w 962346"/>
              <a:gd name="connsiteY131-5368" fmla="*/ 945357 h 978694"/>
              <a:gd name="connsiteX132-5369" fmla="*/ 343119 w 962346"/>
              <a:gd name="connsiteY132-5370" fmla="*/ 947738 h 978694"/>
              <a:gd name="connsiteX133-5371" fmla="*/ 321688 w 962346"/>
              <a:gd name="connsiteY133-5372" fmla="*/ 940594 h 978694"/>
              <a:gd name="connsiteX134-5373" fmla="*/ 314544 w 962346"/>
              <a:gd name="connsiteY134-5374" fmla="*/ 933450 h 978694"/>
              <a:gd name="connsiteX135-5375" fmla="*/ 307400 w 962346"/>
              <a:gd name="connsiteY135-5376" fmla="*/ 928688 h 978694"/>
              <a:gd name="connsiteX136-5377" fmla="*/ 300256 w 962346"/>
              <a:gd name="connsiteY136-5378" fmla="*/ 921544 h 978694"/>
              <a:gd name="connsiteX137-5379" fmla="*/ 295494 w 962346"/>
              <a:gd name="connsiteY137-5380" fmla="*/ 914400 h 978694"/>
              <a:gd name="connsiteX138-5381" fmla="*/ 288350 w 962346"/>
              <a:gd name="connsiteY138-5382" fmla="*/ 912019 h 978694"/>
              <a:gd name="connsiteX139-5383" fmla="*/ 283588 w 962346"/>
              <a:gd name="connsiteY139-5384" fmla="*/ 904875 h 978694"/>
              <a:gd name="connsiteX140-5385" fmla="*/ 278825 w 962346"/>
              <a:gd name="connsiteY140-5386" fmla="*/ 890588 h 978694"/>
              <a:gd name="connsiteX141-5387" fmla="*/ 274063 w 962346"/>
              <a:gd name="connsiteY141-5388" fmla="*/ 883444 h 978694"/>
              <a:gd name="connsiteX142-5389" fmla="*/ 262156 w 962346"/>
              <a:gd name="connsiteY142-5390" fmla="*/ 866775 h 978694"/>
              <a:gd name="connsiteX143-5391" fmla="*/ 247869 w 962346"/>
              <a:gd name="connsiteY143-5392" fmla="*/ 857250 h 978694"/>
              <a:gd name="connsiteX144-5393" fmla="*/ 233581 w 962346"/>
              <a:gd name="connsiteY144-5394" fmla="*/ 847725 h 978694"/>
              <a:gd name="connsiteX145-5395" fmla="*/ 216913 w 962346"/>
              <a:gd name="connsiteY145-5396" fmla="*/ 838200 h 978694"/>
              <a:gd name="connsiteX146-5397" fmla="*/ 200244 w 962346"/>
              <a:gd name="connsiteY146-5398" fmla="*/ 831057 h 978694"/>
              <a:gd name="connsiteX147-5399" fmla="*/ 176431 w 962346"/>
              <a:gd name="connsiteY147-5400" fmla="*/ 802482 h 978694"/>
              <a:gd name="connsiteX148-5401" fmla="*/ 169288 w 962346"/>
              <a:gd name="connsiteY148-5402" fmla="*/ 797719 h 978694"/>
              <a:gd name="connsiteX149-5403" fmla="*/ 162144 w 962346"/>
              <a:gd name="connsiteY149-5404" fmla="*/ 790575 h 978694"/>
              <a:gd name="connsiteX150-5405" fmla="*/ 147856 w 962346"/>
              <a:gd name="connsiteY150-5406" fmla="*/ 781050 h 978694"/>
              <a:gd name="connsiteX151-5407" fmla="*/ 143094 w 962346"/>
              <a:gd name="connsiteY151-5408" fmla="*/ 773907 h 978694"/>
              <a:gd name="connsiteX152-5409" fmla="*/ 128806 w 962346"/>
              <a:gd name="connsiteY152-5410" fmla="*/ 762000 h 978694"/>
              <a:gd name="connsiteX153-5411" fmla="*/ 119281 w 962346"/>
              <a:gd name="connsiteY153-5412" fmla="*/ 747713 h 978694"/>
              <a:gd name="connsiteX154-5413" fmla="*/ 114519 w 962346"/>
              <a:gd name="connsiteY154-5414" fmla="*/ 740569 h 978694"/>
              <a:gd name="connsiteX155-5415" fmla="*/ 107375 w 962346"/>
              <a:gd name="connsiteY155-5416" fmla="*/ 735807 h 978694"/>
              <a:gd name="connsiteX156-5417" fmla="*/ 93088 w 962346"/>
              <a:gd name="connsiteY156-5418" fmla="*/ 721519 h 978694"/>
              <a:gd name="connsiteX157-5419" fmla="*/ 78800 w 962346"/>
              <a:gd name="connsiteY157-5420" fmla="*/ 711994 h 978694"/>
              <a:gd name="connsiteX158-5421" fmla="*/ 71656 w 962346"/>
              <a:gd name="connsiteY158-5422" fmla="*/ 707232 h 978694"/>
              <a:gd name="connsiteX159-5423" fmla="*/ 64513 w 962346"/>
              <a:gd name="connsiteY159-5424" fmla="*/ 702469 h 978694"/>
              <a:gd name="connsiteX160-5425" fmla="*/ 50225 w 962346"/>
              <a:gd name="connsiteY160-5426" fmla="*/ 697707 h 978694"/>
              <a:gd name="connsiteX161-5427" fmla="*/ 35938 w 962346"/>
              <a:gd name="connsiteY161-5428" fmla="*/ 685800 h 978694"/>
              <a:gd name="connsiteX162-5429" fmla="*/ 26413 w 962346"/>
              <a:gd name="connsiteY162-5430" fmla="*/ 671513 h 978694"/>
              <a:gd name="connsiteX163-5431" fmla="*/ 21650 w 962346"/>
              <a:gd name="connsiteY163-5432" fmla="*/ 645319 h 978694"/>
              <a:gd name="connsiteX164-5433" fmla="*/ 19269 w 962346"/>
              <a:gd name="connsiteY164-5434" fmla="*/ 635794 h 978694"/>
              <a:gd name="connsiteX165-5435" fmla="*/ 12125 w 962346"/>
              <a:gd name="connsiteY165-5436" fmla="*/ 631032 h 978694"/>
              <a:gd name="connsiteX166-5437" fmla="*/ 9744 w 962346"/>
              <a:gd name="connsiteY166-5438" fmla="*/ 607219 h 978694"/>
              <a:gd name="connsiteX167-5439" fmla="*/ 4981 w 962346"/>
              <a:gd name="connsiteY167-5440" fmla="*/ 590550 h 978694"/>
              <a:gd name="connsiteX168-5441" fmla="*/ 2600 w 962346"/>
              <a:gd name="connsiteY168-5442" fmla="*/ 581025 h 978694"/>
              <a:gd name="connsiteX169-5443" fmla="*/ 219 w 962346"/>
              <a:gd name="connsiteY169-5444" fmla="*/ 554832 h 978694"/>
              <a:gd name="connsiteX170-5445" fmla="*/ 219 w 962346"/>
              <a:gd name="connsiteY170-5446" fmla="*/ 500063 h 978694"/>
              <a:gd name="connsiteX171-5447" fmla="*/ 2600 w 962346"/>
              <a:gd name="connsiteY171-5448" fmla="*/ 376238 h 978694"/>
              <a:gd name="connsiteX172-5449" fmla="*/ 2600 w 962346"/>
              <a:gd name="connsiteY172-5450" fmla="*/ 333375 h 978694"/>
              <a:gd name="connsiteX173-5451" fmla="*/ 4981 w 962346"/>
              <a:gd name="connsiteY173-5452" fmla="*/ 280988 h 978694"/>
              <a:gd name="connsiteX174-5453" fmla="*/ 9744 w 962346"/>
              <a:gd name="connsiteY174-5454" fmla="*/ 266700 h 978694"/>
              <a:gd name="connsiteX175-5455" fmla="*/ 12125 w 962346"/>
              <a:gd name="connsiteY175-5456" fmla="*/ 259557 h 978694"/>
              <a:gd name="connsiteX176-5457" fmla="*/ 12125 w 962346"/>
              <a:gd name="connsiteY176-5458" fmla="*/ 223838 h 978694"/>
              <a:gd name="connsiteX177-5459" fmla="*/ 33556 w 962346"/>
              <a:gd name="connsiteY177-5460" fmla="*/ 211932 h 978694"/>
              <a:gd name="connsiteX178-5461" fmla="*/ 43081 w 962346"/>
              <a:gd name="connsiteY178-5462" fmla="*/ 197644 h 978694"/>
              <a:gd name="connsiteX179-5463" fmla="*/ 50225 w 962346"/>
              <a:gd name="connsiteY179-5464" fmla="*/ 176213 h 978694"/>
              <a:gd name="connsiteX180-5465" fmla="*/ 54988 w 962346"/>
              <a:gd name="connsiteY180-5466" fmla="*/ 157163 h 978694"/>
              <a:gd name="connsiteX181-5467" fmla="*/ 59750 w 962346"/>
              <a:gd name="connsiteY181-5468" fmla="*/ 142875 h 978694"/>
              <a:gd name="connsiteX182-5469" fmla="*/ 64513 w 962346"/>
              <a:gd name="connsiteY182-5470" fmla="*/ 97632 h 978694"/>
              <a:gd name="connsiteX0-5471" fmla="*/ 64513 w 962346"/>
              <a:gd name="connsiteY0-5472" fmla="*/ 97632 h 978694"/>
              <a:gd name="connsiteX1-5473" fmla="*/ 64513 w 962346"/>
              <a:gd name="connsiteY1-5474" fmla="*/ 97632 h 978694"/>
              <a:gd name="connsiteX2-5475" fmla="*/ 76419 w 962346"/>
              <a:gd name="connsiteY2-5476" fmla="*/ 80963 h 978694"/>
              <a:gd name="connsiteX3-5477" fmla="*/ 85944 w 962346"/>
              <a:gd name="connsiteY3-5478" fmla="*/ 59532 h 978694"/>
              <a:gd name="connsiteX4-5479" fmla="*/ 93088 w 962346"/>
              <a:gd name="connsiteY4-5480" fmla="*/ 54769 h 978694"/>
              <a:gd name="connsiteX5-5481" fmla="*/ 107375 w 962346"/>
              <a:gd name="connsiteY5-5482" fmla="*/ 50007 h 978694"/>
              <a:gd name="connsiteX6-5483" fmla="*/ 133569 w 962346"/>
              <a:gd name="connsiteY6-5484" fmla="*/ 47625 h 978694"/>
              <a:gd name="connsiteX7-5485" fmla="*/ 140713 w 962346"/>
              <a:gd name="connsiteY7-5486" fmla="*/ 45244 h 978694"/>
              <a:gd name="connsiteX8-5487" fmla="*/ 145475 w 962346"/>
              <a:gd name="connsiteY8-5488" fmla="*/ 30957 h 978694"/>
              <a:gd name="connsiteX9-5489" fmla="*/ 147856 w 962346"/>
              <a:gd name="connsiteY9-5490" fmla="*/ 23813 h 978694"/>
              <a:gd name="connsiteX10-5491" fmla="*/ 157381 w 962346"/>
              <a:gd name="connsiteY10-5492" fmla="*/ 9525 h 978694"/>
              <a:gd name="connsiteX11-5493" fmla="*/ 164525 w 962346"/>
              <a:gd name="connsiteY11-5494" fmla="*/ 4763 h 978694"/>
              <a:gd name="connsiteX12-5495" fmla="*/ 181194 w 962346"/>
              <a:gd name="connsiteY12-5496" fmla="*/ 0 h 978694"/>
              <a:gd name="connsiteX13-5497" fmla="*/ 262156 w 962346"/>
              <a:gd name="connsiteY13-5498" fmla="*/ 2382 h 978694"/>
              <a:gd name="connsiteX14-5499" fmla="*/ 269300 w 962346"/>
              <a:gd name="connsiteY14-5500" fmla="*/ 4763 h 978694"/>
              <a:gd name="connsiteX15-5501" fmla="*/ 276444 w 962346"/>
              <a:gd name="connsiteY15-5502" fmla="*/ 9525 h 978694"/>
              <a:gd name="connsiteX16-5503" fmla="*/ 290731 w 962346"/>
              <a:gd name="connsiteY16-5504" fmla="*/ 23813 h 978694"/>
              <a:gd name="connsiteX17-5505" fmla="*/ 295494 w 962346"/>
              <a:gd name="connsiteY17-5506" fmla="*/ 30957 h 978694"/>
              <a:gd name="connsiteX18-5507" fmla="*/ 305019 w 962346"/>
              <a:gd name="connsiteY18-5508" fmla="*/ 52388 h 978694"/>
              <a:gd name="connsiteX19-5509" fmla="*/ 312163 w 962346"/>
              <a:gd name="connsiteY19-5510" fmla="*/ 66675 h 978694"/>
              <a:gd name="connsiteX20-5511" fmla="*/ 316925 w 962346"/>
              <a:gd name="connsiteY20-5512" fmla="*/ 80963 h 978694"/>
              <a:gd name="connsiteX21-5513" fmla="*/ 326450 w 962346"/>
              <a:gd name="connsiteY21-5514" fmla="*/ 95250 h 978694"/>
              <a:gd name="connsiteX22-5515" fmla="*/ 331213 w 962346"/>
              <a:gd name="connsiteY22-5516" fmla="*/ 109538 h 978694"/>
              <a:gd name="connsiteX23-5517" fmla="*/ 335975 w 962346"/>
              <a:gd name="connsiteY23-5518" fmla="*/ 126207 h 978694"/>
              <a:gd name="connsiteX24-5519" fmla="*/ 335975 w 962346"/>
              <a:gd name="connsiteY24-5520" fmla="*/ 209550 h 978694"/>
              <a:gd name="connsiteX25-5521" fmla="*/ 340738 w 962346"/>
              <a:gd name="connsiteY25-5522" fmla="*/ 271463 h 978694"/>
              <a:gd name="connsiteX26-5523" fmla="*/ 338356 w 962346"/>
              <a:gd name="connsiteY26-5524" fmla="*/ 304800 h 978694"/>
              <a:gd name="connsiteX27-5525" fmla="*/ 340738 w 962346"/>
              <a:gd name="connsiteY27-5526" fmla="*/ 326232 h 978694"/>
              <a:gd name="connsiteX28-5527" fmla="*/ 357406 w 962346"/>
              <a:gd name="connsiteY28-5528" fmla="*/ 323850 h 978694"/>
              <a:gd name="connsiteX29-5529" fmla="*/ 371694 w 962346"/>
              <a:gd name="connsiteY29-5530" fmla="*/ 319088 h 978694"/>
              <a:gd name="connsiteX30-5531" fmla="*/ 378838 w 962346"/>
              <a:gd name="connsiteY30-5532" fmla="*/ 314325 h 978694"/>
              <a:gd name="connsiteX31-5533" fmla="*/ 435988 w 962346"/>
              <a:gd name="connsiteY31-5534" fmla="*/ 304801 h 978694"/>
              <a:gd name="connsiteX32-5535" fmla="*/ 445513 w 962346"/>
              <a:gd name="connsiteY32-5536" fmla="*/ 292895 h 978694"/>
              <a:gd name="connsiteX33-5537" fmla="*/ 455038 w 962346"/>
              <a:gd name="connsiteY33-5538" fmla="*/ 288132 h 978694"/>
              <a:gd name="connsiteX34-5539" fmla="*/ 469325 w 962346"/>
              <a:gd name="connsiteY34-5540" fmla="*/ 283369 h 978694"/>
              <a:gd name="connsiteX35-5541" fmla="*/ 481231 w 962346"/>
              <a:gd name="connsiteY35-5542" fmla="*/ 273844 h 978694"/>
              <a:gd name="connsiteX36-5543" fmla="*/ 493138 w 962346"/>
              <a:gd name="connsiteY36-5544" fmla="*/ 259557 h 978694"/>
              <a:gd name="connsiteX37-5545" fmla="*/ 507425 w 962346"/>
              <a:gd name="connsiteY37-5546" fmla="*/ 252413 h 978694"/>
              <a:gd name="connsiteX38-5547" fmla="*/ 524094 w 962346"/>
              <a:gd name="connsiteY38-5548" fmla="*/ 245269 h 978694"/>
              <a:gd name="connsiteX39-5549" fmla="*/ 531238 w 962346"/>
              <a:gd name="connsiteY39-5550" fmla="*/ 240507 h 978694"/>
              <a:gd name="connsiteX40-5551" fmla="*/ 538381 w 962346"/>
              <a:gd name="connsiteY40-5552" fmla="*/ 238125 h 978694"/>
              <a:gd name="connsiteX41-5553" fmla="*/ 540763 w 962346"/>
              <a:gd name="connsiteY41-5554" fmla="*/ 216695 h 978694"/>
              <a:gd name="connsiteX42-5555" fmla="*/ 588387 w 962346"/>
              <a:gd name="connsiteY42-5556" fmla="*/ 216694 h 978694"/>
              <a:gd name="connsiteX43-5557" fmla="*/ 614581 w 962346"/>
              <a:gd name="connsiteY43-5558" fmla="*/ 226219 h 978694"/>
              <a:gd name="connsiteX44-5559" fmla="*/ 628868 w 962346"/>
              <a:gd name="connsiteY44-5560" fmla="*/ 202407 h 978694"/>
              <a:gd name="connsiteX45-5561" fmla="*/ 628869 w 962346"/>
              <a:gd name="connsiteY45-5562" fmla="*/ 197644 h 978694"/>
              <a:gd name="connsiteX46-5563" fmla="*/ 643156 w 962346"/>
              <a:gd name="connsiteY46-5564" fmla="*/ 166688 h 978694"/>
              <a:gd name="connsiteX47-5565" fmla="*/ 647919 w 962346"/>
              <a:gd name="connsiteY47-5566" fmla="*/ 171450 h 978694"/>
              <a:gd name="connsiteX48-5567" fmla="*/ 655063 w 962346"/>
              <a:gd name="connsiteY48-5568" fmla="*/ 169069 h 978694"/>
              <a:gd name="connsiteX49-5569" fmla="*/ 657443 w 962346"/>
              <a:gd name="connsiteY49-5570" fmla="*/ 164306 h 978694"/>
              <a:gd name="connsiteX50-5571" fmla="*/ 676494 w 962346"/>
              <a:gd name="connsiteY50-5572" fmla="*/ 157163 h 978694"/>
              <a:gd name="connsiteX51-5573" fmla="*/ 664588 w 962346"/>
              <a:gd name="connsiteY51-5574" fmla="*/ 142875 h 978694"/>
              <a:gd name="connsiteX52-5575" fmla="*/ 686019 w 962346"/>
              <a:gd name="connsiteY52-5576" fmla="*/ 147638 h 978694"/>
              <a:gd name="connsiteX53-5577" fmla="*/ 695544 w 962346"/>
              <a:gd name="connsiteY53-5578" fmla="*/ 126206 h 978694"/>
              <a:gd name="connsiteX54-5579" fmla="*/ 719356 w 962346"/>
              <a:gd name="connsiteY54-5580" fmla="*/ 138113 h 978694"/>
              <a:gd name="connsiteX55-5581" fmla="*/ 757456 w 962346"/>
              <a:gd name="connsiteY55-5582" fmla="*/ 140494 h 978694"/>
              <a:gd name="connsiteX56-5583" fmla="*/ 762219 w 962346"/>
              <a:gd name="connsiteY56-5584" fmla="*/ 147638 h 978694"/>
              <a:gd name="connsiteX57-5585" fmla="*/ 764600 w 962346"/>
              <a:gd name="connsiteY57-5586" fmla="*/ 157163 h 978694"/>
              <a:gd name="connsiteX58-5587" fmla="*/ 766981 w 962346"/>
              <a:gd name="connsiteY58-5588" fmla="*/ 164307 h 978694"/>
              <a:gd name="connsiteX59-5589" fmla="*/ 764600 w 962346"/>
              <a:gd name="connsiteY59-5590" fmla="*/ 204788 h 978694"/>
              <a:gd name="connsiteX60-5591" fmla="*/ 762219 w 962346"/>
              <a:gd name="connsiteY60-5592" fmla="*/ 211932 h 978694"/>
              <a:gd name="connsiteX61-5593" fmla="*/ 750313 w 962346"/>
              <a:gd name="connsiteY61-5594" fmla="*/ 216694 h 978694"/>
              <a:gd name="connsiteX62-5595" fmla="*/ 752694 w 962346"/>
              <a:gd name="connsiteY62-5596" fmla="*/ 233363 h 978694"/>
              <a:gd name="connsiteX63-5597" fmla="*/ 771744 w 962346"/>
              <a:gd name="connsiteY63-5598" fmla="*/ 247651 h 978694"/>
              <a:gd name="connsiteX64-5599" fmla="*/ 776506 w 962346"/>
              <a:gd name="connsiteY64-5600" fmla="*/ 304800 h 978694"/>
              <a:gd name="connsiteX65-5601" fmla="*/ 783650 w 962346"/>
              <a:gd name="connsiteY65-5602" fmla="*/ 326232 h 978694"/>
              <a:gd name="connsiteX66-5603" fmla="*/ 788413 w 962346"/>
              <a:gd name="connsiteY66-5604" fmla="*/ 340519 h 978694"/>
              <a:gd name="connsiteX67-5605" fmla="*/ 793175 w 962346"/>
              <a:gd name="connsiteY67-5606" fmla="*/ 347663 h 978694"/>
              <a:gd name="connsiteX68-5607" fmla="*/ 814606 w 962346"/>
              <a:gd name="connsiteY68-5608" fmla="*/ 357188 h 978694"/>
              <a:gd name="connsiteX69-5609" fmla="*/ 821750 w 962346"/>
              <a:gd name="connsiteY69-5610" fmla="*/ 359569 h 978694"/>
              <a:gd name="connsiteX70-5611" fmla="*/ 836038 w 962346"/>
              <a:gd name="connsiteY70-5612" fmla="*/ 369094 h 978694"/>
              <a:gd name="connsiteX71-5613" fmla="*/ 843181 w 962346"/>
              <a:gd name="connsiteY71-5614" fmla="*/ 376238 h 978694"/>
              <a:gd name="connsiteX72-5615" fmla="*/ 857469 w 962346"/>
              <a:gd name="connsiteY72-5616" fmla="*/ 381000 h 978694"/>
              <a:gd name="connsiteX73-5617" fmla="*/ 864613 w 962346"/>
              <a:gd name="connsiteY73-5618" fmla="*/ 383382 h 978694"/>
              <a:gd name="connsiteX74-5619" fmla="*/ 878900 w 962346"/>
              <a:gd name="connsiteY74-5620" fmla="*/ 390525 h 978694"/>
              <a:gd name="connsiteX75-5621" fmla="*/ 886044 w 962346"/>
              <a:gd name="connsiteY75-5622" fmla="*/ 395288 h 978694"/>
              <a:gd name="connsiteX76-5623" fmla="*/ 900331 w 962346"/>
              <a:gd name="connsiteY76-5624" fmla="*/ 400050 h 978694"/>
              <a:gd name="connsiteX77-5625" fmla="*/ 905094 w 962346"/>
              <a:gd name="connsiteY77-5626" fmla="*/ 407194 h 978694"/>
              <a:gd name="connsiteX78-5627" fmla="*/ 919381 w 962346"/>
              <a:gd name="connsiteY78-5628" fmla="*/ 416719 h 978694"/>
              <a:gd name="connsiteX79-5629" fmla="*/ 928906 w 962346"/>
              <a:gd name="connsiteY79-5630" fmla="*/ 426244 h 978694"/>
              <a:gd name="connsiteX80-5631" fmla="*/ 940813 w 962346"/>
              <a:gd name="connsiteY80-5632" fmla="*/ 428626 h 978694"/>
              <a:gd name="connsiteX81-5633" fmla="*/ 950337 w 962346"/>
              <a:gd name="connsiteY81-5634" fmla="*/ 447676 h 978694"/>
              <a:gd name="connsiteX82-5635" fmla="*/ 962244 w 962346"/>
              <a:gd name="connsiteY82-5636" fmla="*/ 473869 h 978694"/>
              <a:gd name="connsiteX83-5637" fmla="*/ 931288 w 962346"/>
              <a:gd name="connsiteY83-5638" fmla="*/ 504825 h 978694"/>
              <a:gd name="connsiteX84-5639" fmla="*/ 945575 w 962346"/>
              <a:gd name="connsiteY84-5640" fmla="*/ 509588 h 978694"/>
              <a:gd name="connsiteX85-5641" fmla="*/ 933669 w 962346"/>
              <a:gd name="connsiteY85-5642" fmla="*/ 523875 h 978694"/>
              <a:gd name="connsiteX86-5643" fmla="*/ 917000 w 962346"/>
              <a:gd name="connsiteY86-5644" fmla="*/ 545307 h 978694"/>
              <a:gd name="connsiteX87-5645" fmla="*/ 912238 w 962346"/>
              <a:gd name="connsiteY87-5646" fmla="*/ 552450 h 978694"/>
              <a:gd name="connsiteX88-5647" fmla="*/ 909856 w 962346"/>
              <a:gd name="connsiteY88-5648" fmla="*/ 559594 h 978694"/>
              <a:gd name="connsiteX89-5649" fmla="*/ 895569 w 962346"/>
              <a:gd name="connsiteY89-5650" fmla="*/ 564357 h 978694"/>
              <a:gd name="connsiteX90-5651" fmla="*/ 888425 w 962346"/>
              <a:gd name="connsiteY90-5652" fmla="*/ 566738 h 978694"/>
              <a:gd name="connsiteX91-5653" fmla="*/ 883663 w 962346"/>
              <a:gd name="connsiteY91-5654" fmla="*/ 573882 h 978694"/>
              <a:gd name="connsiteX92-5655" fmla="*/ 881281 w 962346"/>
              <a:gd name="connsiteY92-5656" fmla="*/ 581025 h 978694"/>
              <a:gd name="connsiteX93-5657" fmla="*/ 859850 w 962346"/>
              <a:gd name="connsiteY93-5658" fmla="*/ 588169 h 978694"/>
              <a:gd name="connsiteX94-5659" fmla="*/ 845563 w 962346"/>
              <a:gd name="connsiteY94-5660" fmla="*/ 592932 h 978694"/>
              <a:gd name="connsiteX95-5661" fmla="*/ 838419 w 962346"/>
              <a:gd name="connsiteY95-5662" fmla="*/ 595313 h 978694"/>
              <a:gd name="connsiteX96-5663" fmla="*/ 797938 w 962346"/>
              <a:gd name="connsiteY96-5664" fmla="*/ 590550 h 978694"/>
              <a:gd name="connsiteX97-5665" fmla="*/ 783650 w 962346"/>
              <a:gd name="connsiteY97-5666" fmla="*/ 583407 h 978694"/>
              <a:gd name="connsiteX98-5667" fmla="*/ 755075 w 962346"/>
              <a:gd name="connsiteY98-5668" fmla="*/ 576263 h 978694"/>
              <a:gd name="connsiteX99-5669" fmla="*/ 747931 w 962346"/>
              <a:gd name="connsiteY99-5670" fmla="*/ 573882 h 978694"/>
              <a:gd name="connsiteX100-5671" fmla="*/ 693163 w 962346"/>
              <a:gd name="connsiteY100-5672" fmla="*/ 576263 h 978694"/>
              <a:gd name="connsiteX101-5673" fmla="*/ 681256 w 962346"/>
              <a:gd name="connsiteY101-5674" fmla="*/ 578644 h 978694"/>
              <a:gd name="connsiteX102-5675" fmla="*/ 676494 w 962346"/>
              <a:gd name="connsiteY102-5676" fmla="*/ 592932 h 978694"/>
              <a:gd name="connsiteX103-5677" fmla="*/ 678875 w 962346"/>
              <a:gd name="connsiteY103-5678" fmla="*/ 621507 h 978694"/>
              <a:gd name="connsiteX104-5679" fmla="*/ 686019 w 962346"/>
              <a:gd name="connsiteY104-5680" fmla="*/ 645319 h 978694"/>
              <a:gd name="connsiteX105-5681" fmla="*/ 697925 w 962346"/>
              <a:gd name="connsiteY105-5682" fmla="*/ 681038 h 978694"/>
              <a:gd name="connsiteX106-5683" fmla="*/ 705069 w 962346"/>
              <a:gd name="connsiteY106-5684" fmla="*/ 700088 h 978694"/>
              <a:gd name="connsiteX107-5685" fmla="*/ 714594 w 962346"/>
              <a:gd name="connsiteY107-5686" fmla="*/ 721519 h 978694"/>
              <a:gd name="connsiteX108-5687" fmla="*/ 712213 w 962346"/>
              <a:gd name="connsiteY108-5688" fmla="*/ 771525 h 978694"/>
              <a:gd name="connsiteX109-5689" fmla="*/ 707450 w 962346"/>
              <a:gd name="connsiteY109-5690" fmla="*/ 852488 h 978694"/>
              <a:gd name="connsiteX110-5691" fmla="*/ 702688 w 962346"/>
              <a:gd name="connsiteY110-5692" fmla="*/ 866775 h 978694"/>
              <a:gd name="connsiteX111-5693" fmla="*/ 700306 w 962346"/>
              <a:gd name="connsiteY111-5694" fmla="*/ 873919 h 978694"/>
              <a:gd name="connsiteX112-5695" fmla="*/ 695544 w 962346"/>
              <a:gd name="connsiteY112-5696" fmla="*/ 881063 h 978694"/>
              <a:gd name="connsiteX113-5697" fmla="*/ 671731 w 962346"/>
              <a:gd name="connsiteY113-5698" fmla="*/ 878682 h 978694"/>
              <a:gd name="connsiteX114-5699" fmla="*/ 664588 w 962346"/>
              <a:gd name="connsiteY114-5700" fmla="*/ 876300 h 978694"/>
              <a:gd name="connsiteX115-5701" fmla="*/ 595531 w 962346"/>
              <a:gd name="connsiteY115-5702" fmla="*/ 878682 h 978694"/>
              <a:gd name="connsiteX116-5703" fmla="*/ 588388 w 962346"/>
              <a:gd name="connsiteY116-5704" fmla="*/ 881063 h 978694"/>
              <a:gd name="connsiteX117-5705" fmla="*/ 574100 w 962346"/>
              <a:gd name="connsiteY117-5706" fmla="*/ 873919 h 978694"/>
              <a:gd name="connsiteX118-5707" fmla="*/ 566956 w 962346"/>
              <a:gd name="connsiteY118-5708" fmla="*/ 871538 h 978694"/>
              <a:gd name="connsiteX119-5709" fmla="*/ 566956 w 962346"/>
              <a:gd name="connsiteY119-5710" fmla="*/ 938213 h 978694"/>
              <a:gd name="connsiteX120-5711" fmla="*/ 557431 w 962346"/>
              <a:gd name="connsiteY120-5712" fmla="*/ 947738 h 978694"/>
              <a:gd name="connsiteX121-5713" fmla="*/ 547906 w 962346"/>
              <a:gd name="connsiteY121-5714" fmla="*/ 962025 h 978694"/>
              <a:gd name="connsiteX122-5715" fmla="*/ 545525 w 962346"/>
              <a:gd name="connsiteY122-5716" fmla="*/ 969169 h 978694"/>
              <a:gd name="connsiteX123-5717" fmla="*/ 528856 w 962346"/>
              <a:gd name="connsiteY123-5718" fmla="*/ 976313 h 978694"/>
              <a:gd name="connsiteX124-5719" fmla="*/ 521713 w 962346"/>
              <a:gd name="connsiteY124-5720" fmla="*/ 978694 h 978694"/>
              <a:gd name="connsiteX125-5721" fmla="*/ 488375 w 962346"/>
              <a:gd name="connsiteY125-5722" fmla="*/ 976313 h 978694"/>
              <a:gd name="connsiteX126-5723" fmla="*/ 440750 w 962346"/>
              <a:gd name="connsiteY126-5724" fmla="*/ 973932 h 978694"/>
              <a:gd name="connsiteX127-5725" fmla="*/ 433606 w 962346"/>
              <a:gd name="connsiteY127-5726" fmla="*/ 966788 h 978694"/>
              <a:gd name="connsiteX128-5727" fmla="*/ 419319 w 962346"/>
              <a:gd name="connsiteY128-5728" fmla="*/ 957263 h 978694"/>
              <a:gd name="connsiteX129-5729" fmla="*/ 412175 w 962346"/>
              <a:gd name="connsiteY129-5730" fmla="*/ 952500 h 978694"/>
              <a:gd name="connsiteX130-5731" fmla="*/ 397888 w 962346"/>
              <a:gd name="connsiteY130-5732" fmla="*/ 947738 h 978694"/>
              <a:gd name="connsiteX131-5733" fmla="*/ 390744 w 962346"/>
              <a:gd name="connsiteY131-5734" fmla="*/ 945357 h 978694"/>
              <a:gd name="connsiteX132-5735" fmla="*/ 343119 w 962346"/>
              <a:gd name="connsiteY132-5736" fmla="*/ 947738 h 978694"/>
              <a:gd name="connsiteX133-5737" fmla="*/ 321688 w 962346"/>
              <a:gd name="connsiteY133-5738" fmla="*/ 940594 h 978694"/>
              <a:gd name="connsiteX134-5739" fmla="*/ 314544 w 962346"/>
              <a:gd name="connsiteY134-5740" fmla="*/ 933450 h 978694"/>
              <a:gd name="connsiteX135-5741" fmla="*/ 307400 w 962346"/>
              <a:gd name="connsiteY135-5742" fmla="*/ 928688 h 978694"/>
              <a:gd name="connsiteX136-5743" fmla="*/ 300256 w 962346"/>
              <a:gd name="connsiteY136-5744" fmla="*/ 921544 h 978694"/>
              <a:gd name="connsiteX137-5745" fmla="*/ 295494 w 962346"/>
              <a:gd name="connsiteY137-5746" fmla="*/ 914400 h 978694"/>
              <a:gd name="connsiteX138-5747" fmla="*/ 288350 w 962346"/>
              <a:gd name="connsiteY138-5748" fmla="*/ 912019 h 978694"/>
              <a:gd name="connsiteX139-5749" fmla="*/ 283588 w 962346"/>
              <a:gd name="connsiteY139-5750" fmla="*/ 904875 h 978694"/>
              <a:gd name="connsiteX140-5751" fmla="*/ 278825 w 962346"/>
              <a:gd name="connsiteY140-5752" fmla="*/ 890588 h 978694"/>
              <a:gd name="connsiteX141-5753" fmla="*/ 274063 w 962346"/>
              <a:gd name="connsiteY141-5754" fmla="*/ 883444 h 978694"/>
              <a:gd name="connsiteX142-5755" fmla="*/ 262156 w 962346"/>
              <a:gd name="connsiteY142-5756" fmla="*/ 866775 h 978694"/>
              <a:gd name="connsiteX143-5757" fmla="*/ 247869 w 962346"/>
              <a:gd name="connsiteY143-5758" fmla="*/ 857250 h 978694"/>
              <a:gd name="connsiteX144-5759" fmla="*/ 233581 w 962346"/>
              <a:gd name="connsiteY144-5760" fmla="*/ 847725 h 978694"/>
              <a:gd name="connsiteX145-5761" fmla="*/ 216913 w 962346"/>
              <a:gd name="connsiteY145-5762" fmla="*/ 838200 h 978694"/>
              <a:gd name="connsiteX146-5763" fmla="*/ 200244 w 962346"/>
              <a:gd name="connsiteY146-5764" fmla="*/ 831057 h 978694"/>
              <a:gd name="connsiteX147-5765" fmla="*/ 176431 w 962346"/>
              <a:gd name="connsiteY147-5766" fmla="*/ 802482 h 978694"/>
              <a:gd name="connsiteX148-5767" fmla="*/ 169288 w 962346"/>
              <a:gd name="connsiteY148-5768" fmla="*/ 797719 h 978694"/>
              <a:gd name="connsiteX149-5769" fmla="*/ 162144 w 962346"/>
              <a:gd name="connsiteY149-5770" fmla="*/ 790575 h 978694"/>
              <a:gd name="connsiteX150-5771" fmla="*/ 147856 w 962346"/>
              <a:gd name="connsiteY150-5772" fmla="*/ 781050 h 978694"/>
              <a:gd name="connsiteX151-5773" fmla="*/ 143094 w 962346"/>
              <a:gd name="connsiteY151-5774" fmla="*/ 773907 h 978694"/>
              <a:gd name="connsiteX152-5775" fmla="*/ 128806 w 962346"/>
              <a:gd name="connsiteY152-5776" fmla="*/ 762000 h 978694"/>
              <a:gd name="connsiteX153-5777" fmla="*/ 119281 w 962346"/>
              <a:gd name="connsiteY153-5778" fmla="*/ 747713 h 978694"/>
              <a:gd name="connsiteX154-5779" fmla="*/ 114519 w 962346"/>
              <a:gd name="connsiteY154-5780" fmla="*/ 740569 h 978694"/>
              <a:gd name="connsiteX155-5781" fmla="*/ 107375 w 962346"/>
              <a:gd name="connsiteY155-5782" fmla="*/ 735807 h 978694"/>
              <a:gd name="connsiteX156-5783" fmla="*/ 93088 w 962346"/>
              <a:gd name="connsiteY156-5784" fmla="*/ 721519 h 978694"/>
              <a:gd name="connsiteX157-5785" fmla="*/ 78800 w 962346"/>
              <a:gd name="connsiteY157-5786" fmla="*/ 711994 h 978694"/>
              <a:gd name="connsiteX158-5787" fmla="*/ 71656 w 962346"/>
              <a:gd name="connsiteY158-5788" fmla="*/ 707232 h 978694"/>
              <a:gd name="connsiteX159-5789" fmla="*/ 64513 w 962346"/>
              <a:gd name="connsiteY159-5790" fmla="*/ 702469 h 978694"/>
              <a:gd name="connsiteX160-5791" fmla="*/ 50225 w 962346"/>
              <a:gd name="connsiteY160-5792" fmla="*/ 697707 h 978694"/>
              <a:gd name="connsiteX161-5793" fmla="*/ 35938 w 962346"/>
              <a:gd name="connsiteY161-5794" fmla="*/ 685800 h 978694"/>
              <a:gd name="connsiteX162-5795" fmla="*/ 26413 w 962346"/>
              <a:gd name="connsiteY162-5796" fmla="*/ 671513 h 978694"/>
              <a:gd name="connsiteX163-5797" fmla="*/ 21650 w 962346"/>
              <a:gd name="connsiteY163-5798" fmla="*/ 645319 h 978694"/>
              <a:gd name="connsiteX164-5799" fmla="*/ 19269 w 962346"/>
              <a:gd name="connsiteY164-5800" fmla="*/ 635794 h 978694"/>
              <a:gd name="connsiteX165-5801" fmla="*/ 12125 w 962346"/>
              <a:gd name="connsiteY165-5802" fmla="*/ 631032 h 978694"/>
              <a:gd name="connsiteX166-5803" fmla="*/ 9744 w 962346"/>
              <a:gd name="connsiteY166-5804" fmla="*/ 607219 h 978694"/>
              <a:gd name="connsiteX167-5805" fmla="*/ 4981 w 962346"/>
              <a:gd name="connsiteY167-5806" fmla="*/ 590550 h 978694"/>
              <a:gd name="connsiteX168-5807" fmla="*/ 2600 w 962346"/>
              <a:gd name="connsiteY168-5808" fmla="*/ 581025 h 978694"/>
              <a:gd name="connsiteX169-5809" fmla="*/ 219 w 962346"/>
              <a:gd name="connsiteY169-5810" fmla="*/ 554832 h 978694"/>
              <a:gd name="connsiteX170-5811" fmla="*/ 219 w 962346"/>
              <a:gd name="connsiteY170-5812" fmla="*/ 500063 h 978694"/>
              <a:gd name="connsiteX171-5813" fmla="*/ 2600 w 962346"/>
              <a:gd name="connsiteY171-5814" fmla="*/ 376238 h 978694"/>
              <a:gd name="connsiteX172-5815" fmla="*/ 2600 w 962346"/>
              <a:gd name="connsiteY172-5816" fmla="*/ 333375 h 978694"/>
              <a:gd name="connsiteX173-5817" fmla="*/ 4981 w 962346"/>
              <a:gd name="connsiteY173-5818" fmla="*/ 280988 h 978694"/>
              <a:gd name="connsiteX174-5819" fmla="*/ 9744 w 962346"/>
              <a:gd name="connsiteY174-5820" fmla="*/ 266700 h 978694"/>
              <a:gd name="connsiteX175-5821" fmla="*/ 12125 w 962346"/>
              <a:gd name="connsiteY175-5822" fmla="*/ 259557 h 978694"/>
              <a:gd name="connsiteX176-5823" fmla="*/ 12125 w 962346"/>
              <a:gd name="connsiteY176-5824" fmla="*/ 223838 h 978694"/>
              <a:gd name="connsiteX177-5825" fmla="*/ 33556 w 962346"/>
              <a:gd name="connsiteY177-5826" fmla="*/ 211932 h 978694"/>
              <a:gd name="connsiteX178-5827" fmla="*/ 43081 w 962346"/>
              <a:gd name="connsiteY178-5828" fmla="*/ 197644 h 978694"/>
              <a:gd name="connsiteX179-5829" fmla="*/ 50225 w 962346"/>
              <a:gd name="connsiteY179-5830" fmla="*/ 176213 h 978694"/>
              <a:gd name="connsiteX180-5831" fmla="*/ 54988 w 962346"/>
              <a:gd name="connsiteY180-5832" fmla="*/ 157163 h 978694"/>
              <a:gd name="connsiteX181-5833" fmla="*/ 59750 w 962346"/>
              <a:gd name="connsiteY181-5834" fmla="*/ 142875 h 978694"/>
              <a:gd name="connsiteX182-5835" fmla="*/ 64513 w 962346"/>
              <a:gd name="connsiteY182-5836" fmla="*/ 97632 h 978694"/>
              <a:gd name="connsiteX0-5837" fmla="*/ 64513 w 962346"/>
              <a:gd name="connsiteY0-5838" fmla="*/ 97632 h 978694"/>
              <a:gd name="connsiteX1-5839" fmla="*/ 64513 w 962346"/>
              <a:gd name="connsiteY1-5840" fmla="*/ 97632 h 978694"/>
              <a:gd name="connsiteX2-5841" fmla="*/ 76419 w 962346"/>
              <a:gd name="connsiteY2-5842" fmla="*/ 80963 h 978694"/>
              <a:gd name="connsiteX3-5843" fmla="*/ 85944 w 962346"/>
              <a:gd name="connsiteY3-5844" fmla="*/ 59532 h 978694"/>
              <a:gd name="connsiteX4-5845" fmla="*/ 93088 w 962346"/>
              <a:gd name="connsiteY4-5846" fmla="*/ 54769 h 978694"/>
              <a:gd name="connsiteX5-5847" fmla="*/ 107375 w 962346"/>
              <a:gd name="connsiteY5-5848" fmla="*/ 50007 h 978694"/>
              <a:gd name="connsiteX6-5849" fmla="*/ 133569 w 962346"/>
              <a:gd name="connsiteY6-5850" fmla="*/ 47625 h 978694"/>
              <a:gd name="connsiteX7-5851" fmla="*/ 140713 w 962346"/>
              <a:gd name="connsiteY7-5852" fmla="*/ 45244 h 978694"/>
              <a:gd name="connsiteX8-5853" fmla="*/ 145475 w 962346"/>
              <a:gd name="connsiteY8-5854" fmla="*/ 30957 h 978694"/>
              <a:gd name="connsiteX9-5855" fmla="*/ 147856 w 962346"/>
              <a:gd name="connsiteY9-5856" fmla="*/ 23813 h 978694"/>
              <a:gd name="connsiteX10-5857" fmla="*/ 157381 w 962346"/>
              <a:gd name="connsiteY10-5858" fmla="*/ 9525 h 978694"/>
              <a:gd name="connsiteX11-5859" fmla="*/ 164525 w 962346"/>
              <a:gd name="connsiteY11-5860" fmla="*/ 4763 h 978694"/>
              <a:gd name="connsiteX12-5861" fmla="*/ 181194 w 962346"/>
              <a:gd name="connsiteY12-5862" fmla="*/ 0 h 978694"/>
              <a:gd name="connsiteX13-5863" fmla="*/ 262156 w 962346"/>
              <a:gd name="connsiteY13-5864" fmla="*/ 2382 h 978694"/>
              <a:gd name="connsiteX14-5865" fmla="*/ 269300 w 962346"/>
              <a:gd name="connsiteY14-5866" fmla="*/ 4763 h 978694"/>
              <a:gd name="connsiteX15-5867" fmla="*/ 276444 w 962346"/>
              <a:gd name="connsiteY15-5868" fmla="*/ 9525 h 978694"/>
              <a:gd name="connsiteX16-5869" fmla="*/ 290731 w 962346"/>
              <a:gd name="connsiteY16-5870" fmla="*/ 23813 h 978694"/>
              <a:gd name="connsiteX17-5871" fmla="*/ 295494 w 962346"/>
              <a:gd name="connsiteY17-5872" fmla="*/ 30957 h 978694"/>
              <a:gd name="connsiteX18-5873" fmla="*/ 305019 w 962346"/>
              <a:gd name="connsiteY18-5874" fmla="*/ 52388 h 978694"/>
              <a:gd name="connsiteX19-5875" fmla="*/ 312163 w 962346"/>
              <a:gd name="connsiteY19-5876" fmla="*/ 66675 h 978694"/>
              <a:gd name="connsiteX20-5877" fmla="*/ 316925 w 962346"/>
              <a:gd name="connsiteY20-5878" fmla="*/ 80963 h 978694"/>
              <a:gd name="connsiteX21-5879" fmla="*/ 326450 w 962346"/>
              <a:gd name="connsiteY21-5880" fmla="*/ 95250 h 978694"/>
              <a:gd name="connsiteX22-5881" fmla="*/ 331213 w 962346"/>
              <a:gd name="connsiteY22-5882" fmla="*/ 109538 h 978694"/>
              <a:gd name="connsiteX23-5883" fmla="*/ 335975 w 962346"/>
              <a:gd name="connsiteY23-5884" fmla="*/ 126207 h 978694"/>
              <a:gd name="connsiteX24-5885" fmla="*/ 343119 w 962346"/>
              <a:gd name="connsiteY24-5886" fmla="*/ 207169 h 978694"/>
              <a:gd name="connsiteX25-5887" fmla="*/ 340738 w 962346"/>
              <a:gd name="connsiteY25-5888" fmla="*/ 271463 h 978694"/>
              <a:gd name="connsiteX26-5889" fmla="*/ 338356 w 962346"/>
              <a:gd name="connsiteY26-5890" fmla="*/ 304800 h 978694"/>
              <a:gd name="connsiteX27-5891" fmla="*/ 340738 w 962346"/>
              <a:gd name="connsiteY27-5892" fmla="*/ 326232 h 978694"/>
              <a:gd name="connsiteX28-5893" fmla="*/ 357406 w 962346"/>
              <a:gd name="connsiteY28-5894" fmla="*/ 323850 h 978694"/>
              <a:gd name="connsiteX29-5895" fmla="*/ 371694 w 962346"/>
              <a:gd name="connsiteY29-5896" fmla="*/ 319088 h 978694"/>
              <a:gd name="connsiteX30-5897" fmla="*/ 378838 w 962346"/>
              <a:gd name="connsiteY30-5898" fmla="*/ 314325 h 978694"/>
              <a:gd name="connsiteX31-5899" fmla="*/ 435988 w 962346"/>
              <a:gd name="connsiteY31-5900" fmla="*/ 304801 h 978694"/>
              <a:gd name="connsiteX32-5901" fmla="*/ 445513 w 962346"/>
              <a:gd name="connsiteY32-5902" fmla="*/ 292895 h 978694"/>
              <a:gd name="connsiteX33-5903" fmla="*/ 455038 w 962346"/>
              <a:gd name="connsiteY33-5904" fmla="*/ 288132 h 978694"/>
              <a:gd name="connsiteX34-5905" fmla="*/ 469325 w 962346"/>
              <a:gd name="connsiteY34-5906" fmla="*/ 283369 h 978694"/>
              <a:gd name="connsiteX35-5907" fmla="*/ 481231 w 962346"/>
              <a:gd name="connsiteY35-5908" fmla="*/ 273844 h 978694"/>
              <a:gd name="connsiteX36-5909" fmla="*/ 493138 w 962346"/>
              <a:gd name="connsiteY36-5910" fmla="*/ 259557 h 978694"/>
              <a:gd name="connsiteX37-5911" fmla="*/ 507425 w 962346"/>
              <a:gd name="connsiteY37-5912" fmla="*/ 252413 h 978694"/>
              <a:gd name="connsiteX38-5913" fmla="*/ 524094 w 962346"/>
              <a:gd name="connsiteY38-5914" fmla="*/ 245269 h 978694"/>
              <a:gd name="connsiteX39-5915" fmla="*/ 531238 w 962346"/>
              <a:gd name="connsiteY39-5916" fmla="*/ 240507 h 978694"/>
              <a:gd name="connsiteX40-5917" fmla="*/ 538381 w 962346"/>
              <a:gd name="connsiteY40-5918" fmla="*/ 238125 h 978694"/>
              <a:gd name="connsiteX41-5919" fmla="*/ 540763 w 962346"/>
              <a:gd name="connsiteY41-5920" fmla="*/ 216695 h 978694"/>
              <a:gd name="connsiteX42-5921" fmla="*/ 588387 w 962346"/>
              <a:gd name="connsiteY42-5922" fmla="*/ 216694 h 978694"/>
              <a:gd name="connsiteX43-5923" fmla="*/ 614581 w 962346"/>
              <a:gd name="connsiteY43-5924" fmla="*/ 226219 h 978694"/>
              <a:gd name="connsiteX44-5925" fmla="*/ 628868 w 962346"/>
              <a:gd name="connsiteY44-5926" fmla="*/ 202407 h 978694"/>
              <a:gd name="connsiteX45-5927" fmla="*/ 628869 w 962346"/>
              <a:gd name="connsiteY45-5928" fmla="*/ 197644 h 978694"/>
              <a:gd name="connsiteX46-5929" fmla="*/ 643156 w 962346"/>
              <a:gd name="connsiteY46-5930" fmla="*/ 166688 h 978694"/>
              <a:gd name="connsiteX47-5931" fmla="*/ 647919 w 962346"/>
              <a:gd name="connsiteY47-5932" fmla="*/ 171450 h 978694"/>
              <a:gd name="connsiteX48-5933" fmla="*/ 655063 w 962346"/>
              <a:gd name="connsiteY48-5934" fmla="*/ 169069 h 978694"/>
              <a:gd name="connsiteX49-5935" fmla="*/ 657443 w 962346"/>
              <a:gd name="connsiteY49-5936" fmla="*/ 164306 h 978694"/>
              <a:gd name="connsiteX50-5937" fmla="*/ 676494 w 962346"/>
              <a:gd name="connsiteY50-5938" fmla="*/ 157163 h 978694"/>
              <a:gd name="connsiteX51-5939" fmla="*/ 664588 w 962346"/>
              <a:gd name="connsiteY51-5940" fmla="*/ 142875 h 978694"/>
              <a:gd name="connsiteX52-5941" fmla="*/ 686019 w 962346"/>
              <a:gd name="connsiteY52-5942" fmla="*/ 147638 h 978694"/>
              <a:gd name="connsiteX53-5943" fmla="*/ 695544 w 962346"/>
              <a:gd name="connsiteY53-5944" fmla="*/ 126206 h 978694"/>
              <a:gd name="connsiteX54-5945" fmla="*/ 719356 w 962346"/>
              <a:gd name="connsiteY54-5946" fmla="*/ 138113 h 978694"/>
              <a:gd name="connsiteX55-5947" fmla="*/ 757456 w 962346"/>
              <a:gd name="connsiteY55-5948" fmla="*/ 140494 h 978694"/>
              <a:gd name="connsiteX56-5949" fmla="*/ 762219 w 962346"/>
              <a:gd name="connsiteY56-5950" fmla="*/ 147638 h 978694"/>
              <a:gd name="connsiteX57-5951" fmla="*/ 764600 w 962346"/>
              <a:gd name="connsiteY57-5952" fmla="*/ 157163 h 978694"/>
              <a:gd name="connsiteX58-5953" fmla="*/ 766981 w 962346"/>
              <a:gd name="connsiteY58-5954" fmla="*/ 164307 h 978694"/>
              <a:gd name="connsiteX59-5955" fmla="*/ 764600 w 962346"/>
              <a:gd name="connsiteY59-5956" fmla="*/ 204788 h 978694"/>
              <a:gd name="connsiteX60-5957" fmla="*/ 762219 w 962346"/>
              <a:gd name="connsiteY60-5958" fmla="*/ 211932 h 978694"/>
              <a:gd name="connsiteX61-5959" fmla="*/ 750313 w 962346"/>
              <a:gd name="connsiteY61-5960" fmla="*/ 216694 h 978694"/>
              <a:gd name="connsiteX62-5961" fmla="*/ 752694 w 962346"/>
              <a:gd name="connsiteY62-5962" fmla="*/ 233363 h 978694"/>
              <a:gd name="connsiteX63-5963" fmla="*/ 771744 w 962346"/>
              <a:gd name="connsiteY63-5964" fmla="*/ 247651 h 978694"/>
              <a:gd name="connsiteX64-5965" fmla="*/ 776506 w 962346"/>
              <a:gd name="connsiteY64-5966" fmla="*/ 304800 h 978694"/>
              <a:gd name="connsiteX65-5967" fmla="*/ 783650 w 962346"/>
              <a:gd name="connsiteY65-5968" fmla="*/ 326232 h 978694"/>
              <a:gd name="connsiteX66-5969" fmla="*/ 788413 w 962346"/>
              <a:gd name="connsiteY66-5970" fmla="*/ 340519 h 978694"/>
              <a:gd name="connsiteX67-5971" fmla="*/ 793175 w 962346"/>
              <a:gd name="connsiteY67-5972" fmla="*/ 347663 h 978694"/>
              <a:gd name="connsiteX68-5973" fmla="*/ 814606 w 962346"/>
              <a:gd name="connsiteY68-5974" fmla="*/ 357188 h 978694"/>
              <a:gd name="connsiteX69-5975" fmla="*/ 821750 w 962346"/>
              <a:gd name="connsiteY69-5976" fmla="*/ 359569 h 978694"/>
              <a:gd name="connsiteX70-5977" fmla="*/ 836038 w 962346"/>
              <a:gd name="connsiteY70-5978" fmla="*/ 369094 h 978694"/>
              <a:gd name="connsiteX71-5979" fmla="*/ 843181 w 962346"/>
              <a:gd name="connsiteY71-5980" fmla="*/ 376238 h 978694"/>
              <a:gd name="connsiteX72-5981" fmla="*/ 857469 w 962346"/>
              <a:gd name="connsiteY72-5982" fmla="*/ 381000 h 978694"/>
              <a:gd name="connsiteX73-5983" fmla="*/ 864613 w 962346"/>
              <a:gd name="connsiteY73-5984" fmla="*/ 383382 h 978694"/>
              <a:gd name="connsiteX74-5985" fmla="*/ 878900 w 962346"/>
              <a:gd name="connsiteY74-5986" fmla="*/ 390525 h 978694"/>
              <a:gd name="connsiteX75-5987" fmla="*/ 886044 w 962346"/>
              <a:gd name="connsiteY75-5988" fmla="*/ 395288 h 978694"/>
              <a:gd name="connsiteX76-5989" fmla="*/ 900331 w 962346"/>
              <a:gd name="connsiteY76-5990" fmla="*/ 400050 h 978694"/>
              <a:gd name="connsiteX77-5991" fmla="*/ 905094 w 962346"/>
              <a:gd name="connsiteY77-5992" fmla="*/ 407194 h 978694"/>
              <a:gd name="connsiteX78-5993" fmla="*/ 919381 w 962346"/>
              <a:gd name="connsiteY78-5994" fmla="*/ 416719 h 978694"/>
              <a:gd name="connsiteX79-5995" fmla="*/ 928906 w 962346"/>
              <a:gd name="connsiteY79-5996" fmla="*/ 426244 h 978694"/>
              <a:gd name="connsiteX80-5997" fmla="*/ 940813 w 962346"/>
              <a:gd name="connsiteY80-5998" fmla="*/ 428626 h 978694"/>
              <a:gd name="connsiteX81-5999" fmla="*/ 950337 w 962346"/>
              <a:gd name="connsiteY81-6000" fmla="*/ 447676 h 978694"/>
              <a:gd name="connsiteX82-6001" fmla="*/ 962244 w 962346"/>
              <a:gd name="connsiteY82-6002" fmla="*/ 473869 h 978694"/>
              <a:gd name="connsiteX83-6003" fmla="*/ 931288 w 962346"/>
              <a:gd name="connsiteY83-6004" fmla="*/ 504825 h 978694"/>
              <a:gd name="connsiteX84-6005" fmla="*/ 945575 w 962346"/>
              <a:gd name="connsiteY84-6006" fmla="*/ 509588 h 978694"/>
              <a:gd name="connsiteX85-6007" fmla="*/ 933669 w 962346"/>
              <a:gd name="connsiteY85-6008" fmla="*/ 523875 h 978694"/>
              <a:gd name="connsiteX86-6009" fmla="*/ 917000 w 962346"/>
              <a:gd name="connsiteY86-6010" fmla="*/ 545307 h 978694"/>
              <a:gd name="connsiteX87-6011" fmla="*/ 912238 w 962346"/>
              <a:gd name="connsiteY87-6012" fmla="*/ 552450 h 978694"/>
              <a:gd name="connsiteX88-6013" fmla="*/ 909856 w 962346"/>
              <a:gd name="connsiteY88-6014" fmla="*/ 559594 h 978694"/>
              <a:gd name="connsiteX89-6015" fmla="*/ 895569 w 962346"/>
              <a:gd name="connsiteY89-6016" fmla="*/ 564357 h 978694"/>
              <a:gd name="connsiteX90-6017" fmla="*/ 888425 w 962346"/>
              <a:gd name="connsiteY90-6018" fmla="*/ 566738 h 978694"/>
              <a:gd name="connsiteX91-6019" fmla="*/ 883663 w 962346"/>
              <a:gd name="connsiteY91-6020" fmla="*/ 573882 h 978694"/>
              <a:gd name="connsiteX92-6021" fmla="*/ 881281 w 962346"/>
              <a:gd name="connsiteY92-6022" fmla="*/ 581025 h 978694"/>
              <a:gd name="connsiteX93-6023" fmla="*/ 859850 w 962346"/>
              <a:gd name="connsiteY93-6024" fmla="*/ 588169 h 978694"/>
              <a:gd name="connsiteX94-6025" fmla="*/ 845563 w 962346"/>
              <a:gd name="connsiteY94-6026" fmla="*/ 592932 h 978694"/>
              <a:gd name="connsiteX95-6027" fmla="*/ 838419 w 962346"/>
              <a:gd name="connsiteY95-6028" fmla="*/ 595313 h 978694"/>
              <a:gd name="connsiteX96-6029" fmla="*/ 797938 w 962346"/>
              <a:gd name="connsiteY96-6030" fmla="*/ 590550 h 978694"/>
              <a:gd name="connsiteX97-6031" fmla="*/ 783650 w 962346"/>
              <a:gd name="connsiteY97-6032" fmla="*/ 583407 h 978694"/>
              <a:gd name="connsiteX98-6033" fmla="*/ 755075 w 962346"/>
              <a:gd name="connsiteY98-6034" fmla="*/ 576263 h 978694"/>
              <a:gd name="connsiteX99-6035" fmla="*/ 747931 w 962346"/>
              <a:gd name="connsiteY99-6036" fmla="*/ 573882 h 978694"/>
              <a:gd name="connsiteX100-6037" fmla="*/ 693163 w 962346"/>
              <a:gd name="connsiteY100-6038" fmla="*/ 576263 h 978694"/>
              <a:gd name="connsiteX101-6039" fmla="*/ 681256 w 962346"/>
              <a:gd name="connsiteY101-6040" fmla="*/ 578644 h 978694"/>
              <a:gd name="connsiteX102-6041" fmla="*/ 676494 w 962346"/>
              <a:gd name="connsiteY102-6042" fmla="*/ 592932 h 978694"/>
              <a:gd name="connsiteX103-6043" fmla="*/ 678875 w 962346"/>
              <a:gd name="connsiteY103-6044" fmla="*/ 621507 h 978694"/>
              <a:gd name="connsiteX104-6045" fmla="*/ 686019 w 962346"/>
              <a:gd name="connsiteY104-6046" fmla="*/ 645319 h 978694"/>
              <a:gd name="connsiteX105-6047" fmla="*/ 697925 w 962346"/>
              <a:gd name="connsiteY105-6048" fmla="*/ 681038 h 978694"/>
              <a:gd name="connsiteX106-6049" fmla="*/ 705069 w 962346"/>
              <a:gd name="connsiteY106-6050" fmla="*/ 700088 h 978694"/>
              <a:gd name="connsiteX107-6051" fmla="*/ 714594 w 962346"/>
              <a:gd name="connsiteY107-6052" fmla="*/ 721519 h 978694"/>
              <a:gd name="connsiteX108-6053" fmla="*/ 712213 w 962346"/>
              <a:gd name="connsiteY108-6054" fmla="*/ 771525 h 978694"/>
              <a:gd name="connsiteX109-6055" fmla="*/ 707450 w 962346"/>
              <a:gd name="connsiteY109-6056" fmla="*/ 852488 h 978694"/>
              <a:gd name="connsiteX110-6057" fmla="*/ 702688 w 962346"/>
              <a:gd name="connsiteY110-6058" fmla="*/ 866775 h 978694"/>
              <a:gd name="connsiteX111-6059" fmla="*/ 700306 w 962346"/>
              <a:gd name="connsiteY111-6060" fmla="*/ 873919 h 978694"/>
              <a:gd name="connsiteX112-6061" fmla="*/ 695544 w 962346"/>
              <a:gd name="connsiteY112-6062" fmla="*/ 881063 h 978694"/>
              <a:gd name="connsiteX113-6063" fmla="*/ 671731 w 962346"/>
              <a:gd name="connsiteY113-6064" fmla="*/ 878682 h 978694"/>
              <a:gd name="connsiteX114-6065" fmla="*/ 664588 w 962346"/>
              <a:gd name="connsiteY114-6066" fmla="*/ 876300 h 978694"/>
              <a:gd name="connsiteX115-6067" fmla="*/ 595531 w 962346"/>
              <a:gd name="connsiteY115-6068" fmla="*/ 878682 h 978694"/>
              <a:gd name="connsiteX116-6069" fmla="*/ 588388 w 962346"/>
              <a:gd name="connsiteY116-6070" fmla="*/ 881063 h 978694"/>
              <a:gd name="connsiteX117-6071" fmla="*/ 574100 w 962346"/>
              <a:gd name="connsiteY117-6072" fmla="*/ 873919 h 978694"/>
              <a:gd name="connsiteX118-6073" fmla="*/ 566956 w 962346"/>
              <a:gd name="connsiteY118-6074" fmla="*/ 871538 h 978694"/>
              <a:gd name="connsiteX119-6075" fmla="*/ 566956 w 962346"/>
              <a:gd name="connsiteY119-6076" fmla="*/ 938213 h 978694"/>
              <a:gd name="connsiteX120-6077" fmla="*/ 557431 w 962346"/>
              <a:gd name="connsiteY120-6078" fmla="*/ 947738 h 978694"/>
              <a:gd name="connsiteX121-6079" fmla="*/ 547906 w 962346"/>
              <a:gd name="connsiteY121-6080" fmla="*/ 962025 h 978694"/>
              <a:gd name="connsiteX122-6081" fmla="*/ 545525 w 962346"/>
              <a:gd name="connsiteY122-6082" fmla="*/ 969169 h 978694"/>
              <a:gd name="connsiteX123-6083" fmla="*/ 528856 w 962346"/>
              <a:gd name="connsiteY123-6084" fmla="*/ 976313 h 978694"/>
              <a:gd name="connsiteX124-6085" fmla="*/ 521713 w 962346"/>
              <a:gd name="connsiteY124-6086" fmla="*/ 978694 h 978694"/>
              <a:gd name="connsiteX125-6087" fmla="*/ 488375 w 962346"/>
              <a:gd name="connsiteY125-6088" fmla="*/ 976313 h 978694"/>
              <a:gd name="connsiteX126-6089" fmla="*/ 440750 w 962346"/>
              <a:gd name="connsiteY126-6090" fmla="*/ 973932 h 978694"/>
              <a:gd name="connsiteX127-6091" fmla="*/ 433606 w 962346"/>
              <a:gd name="connsiteY127-6092" fmla="*/ 966788 h 978694"/>
              <a:gd name="connsiteX128-6093" fmla="*/ 419319 w 962346"/>
              <a:gd name="connsiteY128-6094" fmla="*/ 957263 h 978694"/>
              <a:gd name="connsiteX129-6095" fmla="*/ 412175 w 962346"/>
              <a:gd name="connsiteY129-6096" fmla="*/ 952500 h 978694"/>
              <a:gd name="connsiteX130-6097" fmla="*/ 397888 w 962346"/>
              <a:gd name="connsiteY130-6098" fmla="*/ 947738 h 978694"/>
              <a:gd name="connsiteX131-6099" fmla="*/ 390744 w 962346"/>
              <a:gd name="connsiteY131-6100" fmla="*/ 945357 h 978694"/>
              <a:gd name="connsiteX132-6101" fmla="*/ 343119 w 962346"/>
              <a:gd name="connsiteY132-6102" fmla="*/ 947738 h 978694"/>
              <a:gd name="connsiteX133-6103" fmla="*/ 321688 w 962346"/>
              <a:gd name="connsiteY133-6104" fmla="*/ 940594 h 978694"/>
              <a:gd name="connsiteX134-6105" fmla="*/ 314544 w 962346"/>
              <a:gd name="connsiteY134-6106" fmla="*/ 933450 h 978694"/>
              <a:gd name="connsiteX135-6107" fmla="*/ 307400 w 962346"/>
              <a:gd name="connsiteY135-6108" fmla="*/ 928688 h 978694"/>
              <a:gd name="connsiteX136-6109" fmla="*/ 300256 w 962346"/>
              <a:gd name="connsiteY136-6110" fmla="*/ 921544 h 978694"/>
              <a:gd name="connsiteX137-6111" fmla="*/ 295494 w 962346"/>
              <a:gd name="connsiteY137-6112" fmla="*/ 914400 h 978694"/>
              <a:gd name="connsiteX138-6113" fmla="*/ 288350 w 962346"/>
              <a:gd name="connsiteY138-6114" fmla="*/ 912019 h 978694"/>
              <a:gd name="connsiteX139-6115" fmla="*/ 283588 w 962346"/>
              <a:gd name="connsiteY139-6116" fmla="*/ 904875 h 978694"/>
              <a:gd name="connsiteX140-6117" fmla="*/ 278825 w 962346"/>
              <a:gd name="connsiteY140-6118" fmla="*/ 890588 h 978694"/>
              <a:gd name="connsiteX141-6119" fmla="*/ 274063 w 962346"/>
              <a:gd name="connsiteY141-6120" fmla="*/ 883444 h 978694"/>
              <a:gd name="connsiteX142-6121" fmla="*/ 262156 w 962346"/>
              <a:gd name="connsiteY142-6122" fmla="*/ 866775 h 978694"/>
              <a:gd name="connsiteX143-6123" fmla="*/ 247869 w 962346"/>
              <a:gd name="connsiteY143-6124" fmla="*/ 857250 h 978694"/>
              <a:gd name="connsiteX144-6125" fmla="*/ 233581 w 962346"/>
              <a:gd name="connsiteY144-6126" fmla="*/ 847725 h 978694"/>
              <a:gd name="connsiteX145-6127" fmla="*/ 216913 w 962346"/>
              <a:gd name="connsiteY145-6128" fmla="*/ 838200 h 978694"/>
              <a:gd name="connsiteX146-6129" fmla="*/ 200244 w 962346"/>
              <a:gd name="connsiteY146-6130" fmla="*/ 831057 h 978694"/>
              <a:gd name="connsiteX147-6131" fmla="*/ 176431 w 962346"/>
              <a:gd name="connsiteY147-6132" fmla="*/ 802482 h 978694"/>
              <a:gd name="connsiteX148-6133" fmla="*/ 169288 w 962346"/>
              <a:gd name="connsiteY148-6134" fmla="*/ 797719 h 978694"/>
              <a:gd name="connsiteX149-6135" fmla="*/ 162144 w 962346"/>
              <a:gd name="connsiteY149-6136" fmla="*/ 790575 h 978694"/>
              <a:gd name="connsiteX150-6137" fmla="*/ 147856 w 962346"/>
              <a:gd name="connsiteY150-6138" fmla="*/ 781050 h 978694"/>
              <a:gd name="connsiteX151-6139" fmla="*/ 143094 w 962346"/>
              <a:gd name="connsiteY151-6140" fmla="*/ 773907 h 978694"/>
              <a:gd name="connsiteX152-6141" fmla="*/ 128806 w 962346"/>
              <a:gd name="connsiteY152-6142" fmla="*/ 762000 h 978694"/>
              <a:gd name="connsiteX153-6143" fmla="*/ 119281 w 962346"/>
              <a:gd name="connsiteY153-6144" fmla="*/ 747713 h 978694"/>
              <a:gd name="connsiteX154-6145" fmla="*/ 114519 w 962346"/>
              <a:gd name="connsiteY154-6146" fmla="*/ 740569 h 978694"/>
              <a:gd name="connsiteX155-6147" fmla="*/ 107375 w 962346"/>
              <a:gd name="connsiteY155-6148" fmla="*/ 735807 h 978694"/>
              <a:gd name="connsiteX156-6149" fmla="*/ 93088 w 962346"/>
              <a:gd name="connsiteY156-6150" fmla="*/ 721519 h 978694"/>
              <a:gd name="connsiteX157-6151" fmla="*/ 78800 w 962346"/>
              <a:gd name="connsiteY157-6152" fmla="*/ 711994 h 978694"/>
              <a:gd name="connsiteX158-6153" fmla="*/ 71656 w 962346"/>
              <a:gd name="connsiteY158-6154" fmla="*/ 707232 h 978694"/>
              <a:gd name="connsiteX159-6155" fmla="*/ 64513 w 962346"/>
              <a:gd name="connsiteY159-6156" fmla="*/ 702469 h 978694"/>
              <a:gd name="connsiteX160-6157" fmla="*/ 50225 w 962346"/>
              <a:gd name="connsiteY160-6158" fmla="*/ 697707 h 978694"/>
              <a:gd name="connsiteX161-6159" fmla="*/ 35938 w 962346"/>
              <a:gd name="connsiteY161-6160" fmla="*/ 685800 h 978694"/>
              <a:gd name="connsiteX162-6161" fmla="*/ 26413 w 962346"/>
              <a:gd name="connsiteY162-6162" fmla="*/ 671513 h 978694"/>
              <a:gd name="connsiteX163-6163" fmla="*/ 21650 w 962346"/>
              <a:gd name="connsiteY163-6164" fmla="*/ 645319 h 978694"/>
              <a:gd name="connsiteX164-6165" fmla="*/ 19269 w 962346"/>
              <a:gd name="connsiteY164-6166" fmla="*/ 635794 h 978694"/>
              <a:gd name="connsiteX165-6167" fmla="*/ 12125 w 962346"/>
              <a:gd name="connsiteY165-6168" fmla="*/ 631032 h 978694"/>
              <a:gd name="connsiteX166-6169" fmla="*/ 9744 w 962346"/>
              <a:gd name="connsiteY166-6170" fmla="*/ 607219 h 978694"/>
              <a:gd name="connsiteX167-6171" fmla="*/ 4981 w 962346"/>
              <a:gd name="connsiteY167-6172" fmla="*/ 590550 h 978694"/>
              <a:gd name="connsiteX168-6173" fmla="*/ 2600 w 962346"/>
              <a:gd name="connsiteY168-6174" fmla="*/ 581025 h 978694"/>
              <a:gd name="connsiteX169-6175" fmla="*/ 219 w 962346"/>
              <a:gd name="connsiteY169-6176" fmla="*/ 554832 h 978694"/>
              <a:gd name="connsiteX170-6177" fmla="*/ 219 w 962346"/>
              <a:gd name="connsiteY170-6178" fmla="*/ 500063 h 978694"/>
              <a:gd name="connsiteX171-6179" fmla="*/ 2600 w 962346"/>
              <a:gd name="connsiteY171-6180" fmla="*/ 376238 h 978694"/>
              <a:gd name="connsiteX172-6181" fmla="*/ 2600 w 962346"/>
              <a:gd name="connsiteY172-6182" fmla="*/ 333375 h 978694"/>
              <a:gd name="connsiteX173-6183" fmla="*/ 4981 w 962346"/>
              <a:gd name="connsiteY173-6184" fmla="*/ 280988 h 978694"/>
              <a:gd name="connsiteX174-6185" fmla="*/ 9744 w 962346"/>
              <a:gd name="connsiteY174-6186" fmla="*/ 266700 h 978694"/>
              <a:gd name="connsiteX175-6187" fmla="*/ 12125 w 962346"/>
              <a:gd name="connsiteY175-6188" fmla="*/ 259557 h 978694"/>
              <a:gd name="connsiteX176-6189" fmla="*/ 12125 w 962346"/>
              <a:gd name="connsiteY176-6190" fmla="*/ 223838 h 978694"/>
              <a:gd name="connsiteX177-6191" fmla="*/ 33556 w 962346"/>
              <a:gd name="connsiteY177-6192" fmla="*/ 211932 h 978694"/>
              <a:gd name="connsiteX178-6193" fmla="*/ 43081 w 962346"/>
              <a:gd name="connsiteY178-6194" fmla="*/ 197644 h 978694"/>
              <a:gd name="connsiteX179-6195" fmla="*/ 50225 w 962346"/>
              <a:gd name="connsiteY179-6196" fmla="*/ 176213 h 978694"/>
              <a:gd name="connsiteX180-6197" fmla="*/ 54988 w 962346"/>
              <a:gd name="connsiteY180-6198" fmla="*/ 157163 h 978694"/>
              <a:gd name="connsiteX181-6199" fmla="*/ 59750 w 962346"/>
              <a:gd name="connsiteY181-6200" fmla="*/ 142875 h 978694"/>
              <a:gd name="connsiteX182-6201" fmla="*/ 64513 w 962346"/>
              <a:gd name="connsiteY182-6202" fmla="*/ 97632 h 978694"/>
              <a:gd name="connsiteX0-6203" fmla="*/ 64513 w 962346"/>
              <a:gd name="connsiteY0-6204" fmla="*/ 97632 h 978694"/>
              <a:gd name="connsiteX1-6205" fmla="*/ 64513 w 962346"/>
              <a:gd name="connsiteY1-6206" fmla="*/ 97632 h 978694"/>
              <a:gd name="connsiteX2-6207" fmla="*/ 76419 w 962346"/>
              <a:gd name="connsiteY2-6208" fmla="*/ 80963 h 978694"/>
              <a:gd name="connsiteX3-6209" fmla="*/ 85944 w 962346"/>
              <a:gd name="connsiteY3-6210" fmla="*/ 59532 h 978694"/>
              <a:gd name="connsiteX4-6211" fmla="*/ 93088 w 962346"/>
              <a:gd name="connsiteY4-6212" fmla="*/ 54769 h 978694"/>
              <a:gd name="connsiteX5-6213" fmla="*/ 107375 w 962346"/>
              <a:gd name="connsiteY5-6214" fmla="*/ 50007 h 978694"/>
              <a:gd name="connsiteX6-6215" fmla="*/ 133569 w 962346"/>
              <a:gd name="connsiteY6-6216" fmla="*/ 47625 h 978694"/>
              <a:gd name="connsiteX7-6217" fmla="*/ 140713 w 962346"/>
              <a:gd name="connsiteY7-6218" fmla="*/ 45244 h 978694"/>
              <a:gd name="connsiteX8-6219" fmla="*/ 145475 w 962346"/>
              <a:gd name="connsiteY8-6220" fmla="*/ 30957 h 978694"/>
              <a:gd name="connsiteX9-6221" fmla="*/ 147856 w 962346"/>
              <a:gd name="connsiteY9-6222" fmla="*/ 23813 h 978694"/>
              <a:gd name="connsiteX10-6223" fmla="*/ 157381 w 962346"/>
              <a:gd name="connsiteY10-6224" fmla="*/ 9525 h 978694"/>
              <a:gd name="connsiteX11-6225" fmla="*/ 164525 w 962346"/>
              <a:gd name="connsiteY11-6226" fmla="*/ 4763 h 978694"/>
              <a:gd name="connsiteX12-6227" fmla="*/ 181194 w 962346"/>
              <a:gd name="connsiteY12-6228" fmla="*/ 0 h 978694"/>
              <a:gd name="connsiteX13-6229" fmla="*/ 262156 w 962346"/>
              <a:gd name="connsiteY13-6230" fmla="*/ 2382 h 978694"/>
              <a:gd name="connsiteX14-6231" fmla="*/ 269300 w 962346"/>
              <a:gd name="connsiteY14-6232" fmla="*/ 4763 h 978694"/>
              <a:gd name="connsiteX15-6233" fmla="*/ 276444 w 962346"/>
              <a:gd name="connsiteY15-6234" fmla="*/ 9525 h 978694"/>
              <a:gd name="connsiteX16-6235" fmla="*/ 290731 w 962346"/>
              <a:gd name="connsiteY16-6236" fmla="*/ 23813 h 978694"/>
              <a:gd name="connsiteX17-6237" fmla="*/ 295494 w 962346"/>
              <a:gd name="connsiteY17-6238" fmla="*/ 30957 h 978694"/>
              <a:gd name="connsiteX18-6239" fmla="*/ 305019 w 962346"/>
              <a:gd name="connsiteY18-6240" fmla="*/ 52388 h 978694"/>
              <a:gd name="connsiteX19-6241" fmla="*/ 312163 w 962346"/>
              <a:gd name="connsiteY19-6242" fmla="*/ 66675 h 978694"/>
              <a:gd name="connsiteX20-6243" fmla="*/ 316925 w 962346"/>
              <a:gd name="connsiteY20-6244" fmla="*/ 80963 h 978694"/>
              <a:gd name="connsiteX21-6245" fmla="*/ 326450 w 962346"/>
              <a:gd name="connsiteY21-6246" fmla="*/ 95250 h 978694"/>
              <a:gd name="connsiteX22-6247" fmla="*/ 331213 w 962346"/>
              <a:gd name="connsiteY22-6248" fmla="*/ 109538 h 978694"/>
              <a:gd name="connsiteX23-6249" fmla="*/ 335975 w 962346"/>
              <a:gd name="connsiteY23-6250" fmla="*/ 126207 h 978694"/>
              <a:gd name="connsiteX24-6251" fmla="*/ 343119 w 962346"/>
              <a:gd name="connsiteY24-6252" fmla="*/ 207169 h 978694"/>
              <a:gd name="connsiteX25-6253" fmla="*/ 340738 w 962346"/>
              <a:gd name="connsiteY25-6254" fmla="*/ 271463 h 978694"/>
              <a:gd name="connsiteX26-6255" fmla="*/ 338356 w 962346"/>
              <a:gd name="connsiteY26-6256" fmla="*/ 304800 h 978694"/>
              <a:gd name="connsiteX27-6257" fmla="*/ 340738 w 962346"/>
              <a:gd name="connsiteY27-6258" fmla="*/ 326232 h 978694"/>
              <a:gd name="connsiteX28-6259" fmla="*/ 357406 w 962346"/>
              <a:gd name="connsiteY28-6260" fmla="*/ 323850 h 978694"/>
              <a:gd name="connsiteX29-6261" fmla="*/ 371694 w 962346"/>
              <a:gd name="connsiteY29-6262" fmla="*/ 319088 h 978694"/>
              <a:gd name="connsiteX30-6263" fmla="*/ 378838 w 962346"/>
              <a:gd name="connsiteY30-6264" fmla="*/ 314325 h 978694"/>
              <a:gd name="connsiteX31-6265" fmla="*/ 435988 w 962346"/>
              <a:gd name="connsiteY31-6266" fmla="*/ 304801 h 978694"/>
              <a:gd name="connsiteX32-6267" fmla="*/ 445513 w 962346"/>
              <a:gd name="connsiteY32-6268" fmla="*/ 292895 h 978694"/>
              <a:gd name="connsiteX33-6269" fmla="*/ 455038 w 962346"/>
              <a:gd name="connsiteY33-6270" fmla="*/ 288132 h 978694"/>
              <a:gd name="connsiteX34-6271" fmla="*/ 469325 w 962346"/>
              <a:gd name="connsiteY34-6272" fmla="*/ 283369 h 978694"/>
              <a:gd name="connsiteX35-6273" fmla="*/ 481231 w 962346"/>
              <a:gd name="connsiteY35-6274" fmla="*/ 273844 h 978694"/>
              <a:gd name="connsiteX36-6275" fmla="*/ 493138 w 962346"/>
              <a:gd name="connsiteY36-6276" fmla="*/ 259557 h 978694"/>
              <a:gd name="connsiteX37-6277" fmla="*/ 507425 w 962346"/>
              <a:gd name="connsiteY37-6278" fmla="*/ 252413 h 978694"/>
              <a:gd name="connsiteX38-6279" fmla="*/ 524094 w 962346"/>
              <a:gd name="connsiteY38-6280" fmla="*/ 245269 h 978694"/>
              <a:gd name="connsiteX39-6281" fmla="*/ 531238 w 962346"/>
              <a:gd name="connsiteY39-6282" fmla="*/ 240507 h 978694"/>
              <a:gd name="connsiteX40-6283" fmla="*/ 538381 w 962346"/>
              <a:gd name="connsiteY40-6284" fmla="*/ 238125 h 978694"/>
              <a:gd name="connsiteX41-6285" fmla="*/ 540763 w 962346"/>
              <a:gd name="connsiteY41-6286" fmla="*/ 216695 h 978694"/>
              <a:gd name="connsiteX42-6287" fmla="*/ 588387 w 962346"/>
              <a:gd name="connsiteY42-6288" fmla="*/ 216694 h 978694"/>
              <a:gd name="connsiteX43-6289" fmla="*/ 616962 w 962346"/>
              <a:gd name="connsiteY43-6290" fmla="*/ 209550 h 978694"/>
              <a:gd name="connsiteX44-6291" fmla="*/ 628868 w 962346"/>
              <a:gd name="connsiteY44-6292" fmla="*/ 202407 h 978694"/>
              <a:gd name="connsiteX45-6293" fmla="*/ 628869 w 962346"/>
              <a:gd name="connsiteY45-6294" fmla="*/ 197644 h 978694"/>
              <a:gd name="connsiteX46-6295" fmla="*/ 643156 w 962346"/>
              <a:gd name="connsiteY46-6296" fmla="*/ 166688 h 978694"/>
              <a:gd name="connsiteX47-6297" fmla="*/ 647919 w 962346"/>
              <a:gd name="connsiteY47-6298" fmla="*/ 171450 h 978694"/>
              <a:gd name="connsiteX48-6299" fmla="*/ 655063 w 962346"/>
              <a:gd name="connsiteY48-6300" fmla="*/ 169069 h 978694"/>
              <a:gd name="connsiteX49-6301" fmla="*/ 657443 w 962346"/>
              <a:gd name="connsiteY49-6302" fmla="*/ 164306 h 978694"/>
              <a:gd name="connsiteX50-6303" fmla="*/ 676494 w 962346"/>
              <a:gd name="connsiteY50-6304" fmla="*/ 157163 h 978694"/>
              <a:gd name="connsiteX51-6305" fmla="*/ 664588 w 962346"/>
              <a:gd name="connsiteY51-6306" fmla="*/ 142875 h 978694"/>
              <a:gd name="connsiteX52-6307" fmla="*/ 686019 w 962346"/>
              <a:gd name="connsiteY52-6308" fmla="*/ 147638 h 978694"/>
              <a:gd name="connsiteX53-6309" fmla="*/ 695544 w 962346"/>
              <a:gd name="connsiteY53-6310" fmla="*/ 126206 h 978694"/>
              <a:gd name="connsiteX54-6311" fmla="*/ 719356 w 962346"/>
              <a:gd name="connsiteY54-6312" fmla="*/ 138113 h 978694"/>
              <a:gd name="connsiteX55-6313" fmla="*/ 757456 w 962346"/>
              <a:gd name="connsiteY55-6314" fmla="*/ 140494 h 978694"/>
              <a:gd name="connsiteX56-6315" fmla="*/ 762219 w 962346"/>
              <a:gd name="connsiteY56-6316" fmla="*/ 147638 h 978694"/>
              <a:gd name="connsiteX57-6317" fmla="*/ 764600 w 962346"/>
              <a:gd name="connsiteY57-6318" fmla="*/ 157163 h 978694"/>
              <a:gd name="connsiteX58-6319" fmla="*/ 766981 w 962346"/>
              <a:gd name="connsiteY58-6320" fmla="*/ 164307 h 978694"/>
              <a:gd name="connsiteX59-6321" fmla="*/ 764600 w 962346"/>
              <a:gd name="connsiteY59-6322" fmla="*/ 204788 h 978694"/>
              <a:gd name="connsiteX60-6323" fmla="*/ 762219 w 962346"/>
              <a:gd name="connsiteY60-6324" fmla="*/ 211932 h 978694"/>
              <a:gd name="connsiteX61-6325" fmla="*/ 750313 w 962346"/>
              <a:gd name="connsiteY61-6326" fmla="*/ 216694 h 978694"/>
              <a:gd name="connsiteX62-6327" fmla="*/ 752694 w 962346"/>
              <a:gd name="connsiteY62-6328" fmla="*/ 233363 h 978694"/>
              <a:gd name="connsiteX63-6329" fmla="*/ 771744 w 962346"/>
              <a:gd name="connsiteY63-6330" fmla="*/ 247651 h 978694"/>
              <a:gd name="connsiteX64-6331" fmla="*/ 776506 w 962346"/>
              <a:gd name="connsiteY64-6332" fmla="*/ 304800 h 978694"/>
              <a:gd name="connsiteX65-6333" fmla="*/ 783650 w 962346"/>
              <a:gd name="connsiteY65-6334" fmla="*/ 326232 h 978694"/>
              <a:gd name="connsiteX66-6335" fmla="*/ 788413 w 962346"/>
              <a:gd name="connsiteY66-6336" fmla="*/ 340519 h 978694"/>
              <a:gd name="connsiteX67-6337" fmla="*/ 793175 w 962346"/>
              <a:gd name="connsiteY67-6338" fmla="*/ 347663 h 978694"/>
              <a:gd name="connsiteX68-6339" fmla="*/ 814606 w 962346"/>
              <a:gd name="connsiteY68-6340" fmla="*/ 357188 h 978694"/>
              <a:gd name="connsiteX69-6341" fmla="*/ 821750 w 962346"/>
              <a:gd name="connsiteY69-6342" fmla="*/ 359569 h 978694"/>
              <a:gd name="connsiteX70-6343" fmla="*/ 836038 w 962346"/>
              <a:gd name="connsiteY70-6344" fmla="*/ 369094 h 978694"/>
              <a:gd name="connsiteX71-6345" fmla="*/ 843181 w 962346"/>
              <a:gd name="connsiteY71-6346" fmla="*/ 376238 h 978694"/>
              <a:gd name="connsiteX72-6347" fmla="*/ 857469 w 962346"/>
              <a:gd name="connsiteY72-6348" fmla="*/ 381000 h 978694"/>
              <a:gd name="connsiteX73-6349" fmla="*/ 864613 w 962346"/>
              <a:gd name="connsiteY73-6350" fmla="*/ 383382 h 978694"/>
              <a:gd name="connsiteX74-6351" fmla="*/ 878900 w 962346"/>
              <a:gd name="connsiteY74-6352" fmla="*/ 390525 h 978694"/>
              <a:gd name="connsiteX75-6353" fmla="*/ 886044 w 962346"/>
              <a:gd name="connsiteY75-6354" fmla="*/ 395288 h 978694"/>
              <a:gd name="connsiteX76-6355" fmla="*/ 900331 w 962346"/>
              <a:gd name="connsiteY76-6356" fmla="*/ 400050 h 978694"/>
              <a:gd name="connsiteX77-6357" fmla="*/ 905094 w 962346"/>
              <a:gd name="connsiteY77-6358" fmla="*/ 407194 h 978694"/>
              <a:gd name="connsiteX78-6359" fmla="*/ 919381 w 962346"/>
              <a:gd name="connsiteY78-6360" fmla="*/ 416719 h 978694"/>
              <a:gd name="connsiteX79-6361" fmla="*/ 928906 w 962346"/>
              <a:gd name="connsiteY79-6362" fmla="*/ 426244 h 978694"/>
              <a:gd name="connsiteX80-6363" fmla="*/ 940813 w 962346"/>
              <a:gd name="connsiteY80-6364" fmla="*/ 428626 h 978694"/>
              <a:gd name="connsiteX81-6365" fmla="*/ 950337 w 962346"/>
              <a:gd name="connsiteY81-6366" fmla="*/ 447676 h 978694"/>
              <a:gd name="connsiteX82-6367" fmla="*/ 962244 w 962346"/>
              <a:gd name="connsiteY82-6368" fmla="*/ 473869 h 978694"/>
              <a:gd name="connsiteX83-6369" fmla="*/ 931288 w 962346"/>
              <a:gd name="connsiteY83-6370" fmla="*/ 504825 h 978694"/>
              <a:gd name="connsiteX84-6371" fmla="*/ 945575 w 962346"/>
              <a:gd name="connsiteY84-6372" fmla="*/ 509588 h 978694"/>
              <a:gd name="connsiteX85-6373" fmla="*/ 933669 w 962346"/>
              <a:gd name="connsiteY85-6374" fmla="*/ 523875 h 978694"/>
              <a:gd name="connsiteX86-6375" fmla="*/ 917000 w 962346"/>
              <a:gd name="connsiteY86-6376" fmla="*/ 545307 h 978694"/>
              <a:gd name="connsiteX87-6377" fmla="*/ 912238 w 962346"/>
              <a:gd name="connsiteY87-6378" fmla="*/ 552450 h 978694"/>
              <a:gd name="connsiteX88-6379" fmla="*/ 909856 w 962346"/>
              <a:gd name="connsiteY88-6380" fmla="*/ 559594 h 978694"/>
              <a:gd name="connsiteX89-6381" fmla="*/ 895569 w 962346"/>
              <a:gd name="connsiteY89-6382" fmla="*/ 564357 h 978694"/>
              <a:gd name="connsiteX90-6383" fmla="*/ 888425 w 962346"/>
              <a:gd name="connsiteY90-6384" fmla="*/ 566738 h 978694"/>
              <a:gd name="connsiteX91-6385" fmla="*/ 883663 w 962346"/>
              <a:gd name="connsiteY91-6386" fmla="*/ 573882 h 978694"/>
              <a:gd name="connsiteX92-6387" fmla="*/ 881281 w 962346"/>
              <a:gd name="connsiteY92-6388" fmla="*/ 581025 h 978694"/>
              <a:gd name="connsiteX93-6389" fmla="*/ 859850 w 962346"/>
              <a:gd name="connsiteY93-6390" fmla="*/ 588169 h 978694"/>
              <a:gd name="connsiteX94-6391" fmla="*/ 845563 w 962346"/>
              <a:gd name="connsiteY94-6392" fmla="*/ 592932 h 978694"/>
              <a:gd name="connsiteX95-6393" fmla="*/ 838419 w 962346"/>
              <a:gd name="connsiteY95-6394" fmla="*/ 595313 h 978694"/>
              <a:gd name="connsiteX96-6395" fmla="*/ 797938 w 962346"/>
              <a:gd name="connsiteY96-6396" fmla="*/ 590550 h 978694"/>
              <a:gd name="connsiteX97-6397" fmla="*/ 783650 w 962346"/>
              <a:gd name="connsiteY97-6398" fmla="*/ 583407 h 978694"/>
              <a:gd name="connsiteX98-6399" fmla="*/ 755075 w 962346"/>
              <a:gd name="connsiteY98-6400" fmla="*/ 576263 h 978694"/>
              <a:gd name="connsiteX99-6401" fmla="*/ 747931 w 962346"/>
              <a:gd name="connsiteY99-6402" fmla="*/ 573882 h 978694"/>
              <a:gd name="connsiteX100-6403" fmla="*/ 693163 w 962346"/>
              <a:gd name="connsiteY100-6404" fmla="*/ 576263 h 978694"/>
              <a:gd name="connsiteX101-6405" fmla="*/ 681256 w 962346"/>
              <a:gd name="connsiteY101-6406" fmla="*/ 578644 h 978694"/>
              <a:gd name="connsiteX102-6407" fmla="*/ 676494 w 962346"/>
              <a:gd name="connsiteY102-6408" fmla="*/ 592932 h 978694"/>
              <a:gd name="connsiteX103-6409" fmla="*/ 678875 w 962346"/>
              <a:gd name="connsiteY103-6410" fmla="*/ 621507 h 978694"/>
              <a:gd name="connsiteX104-6411" fmla="*/ 686019 w 962346"/>
              <a:gd name="connsiteY104-6412" fmla="*/ 645319 h 978694"/>
              <a:gd name="connsiteX105-6413" fmla="*/ 697925 w 962346"/>
              <a:gd name="connsiteY105-6414" fmla="*/ 681038 h 978694"/>
              <a:gd name="connsiteX106-6415" fmla="*/ 705069 w 962346"/>
              <a:gd name="connsiteY106-6416" fmla="*/ 700088 h 978694"/>
              <a:gd name="connsiteX107-6417" fmla="*/ 714594 w 962346"/>
              <a:gd name="connsiteY107-6418" fmla="*/ 721519 h 978694"/>
              <a:gd name="connsiteX108-6419" fmla="*/ 712213 w 962346"/>
              <a:gd name="connsiteY108-6420" fmla="*/ 771525 h 978694"/>
              <a:gd name="connsiteX109-6421" fmla="*/ 707450 w 962346"/>
              <a:gd name="connsiteY109-6422" fmla="*/ 852488 h 978694"/>
              <a:gd name="connsiteX110-6423" fmla="*/ 702688 w 962346"/>
              <a:gd name="connsiteY110-6424" fmla="*/ 866775 h 978694"/>
              <a:gd name="connsiteX111-6425" fmla="*/ 700306 w 962346"/>
              <a:gd name="connsiteY111-6426" fmla="*/ 873919 h 978694"/>
              <a:gd name="connsiteX112-6427" fmla="*/ 695544 w 962346"/>
              <a:gd name="connsiteY112-6428" fmla="*/ 881063 h 978694"/>
              <a:gd name="connsiteX113-6429" fmla="*/ 671731 w 962346"/>
              <a:gd name="connsiteY113-6430" fmla="*/ 878682 h 978694"/>
              <a:gd name="connsiteX114-6431" fmla="*/ 664588 w 962346"/>
              <a:gd name="connsiteY114-6432" fmla="*/ 876300 h 978694"/>
              <a:gd name="connsiteX115-6433" fmla="*/ 595531 w 962346"/>
              <a:gd name="connsiteY115-6434" fmla="*/ 878682 h 978694"/>
              <a:gd name="connsiteX116-6435" fmla="*/ 588388 w 962346"/>
              <a:gd name="connsiteY116-6436" fmla="*/ 881063 h 978694"/>
              <a:gd name="connsiteX117-6437" fmla="*/ 574100 w 962346"/>
              <a:gd name="connsiteY117-6438" fmla="*/ 873919 h 978694"/>
              <a:gd name="connsiteX118-6439" fmla="*/ 566956 w 962346"/>
              <a:gd name="connsiteY118-6440" fmla="*/ 871538 h 978694"/>
              <a:gd name="connsiteX119-6441" fmla="*/ 566956 w 962346"/>
              <a:gd name="connsiteY119-6442" fmla="*/ 938213 h 978694"/>
              <a:gd name="connsiteX120-6443" fmla="*/ 557431 w 962346"/>
              <a:gd name="connsiteY120-6444" fmla="*/ 947738 h 978694"/>
              <a:gd name="connsiteX121-6445" fmla="*/ 547906 w 962346"/>
              <a:gd name="connsiteY121-6446" fmla="*/ 962025 h 978694"/>
              <a:gd name="connsiteX122-6447" fmla="*/ 545525 w 962346"/>
              <a:gd name="connsiteY122-6448" fmla="*/ 969169 h 978694"/>
              <a:gd name="connsiteX123-6449" fmla="*/ 528856 w 962346"/>
              <a:gd name="connsiteY123-6450" fmla="*/ 976313 h 978694"/>
              <a:gd name="connsiteX124-6451" fmla="*/ 521713 w 962346"/>
              <a:gd name="connsiteY124-6452" fmla="*/ 978694 h 978694"/>
              <a:gd name="connsiteX125-6453" fmla="*/ 488375 w 962346"/>
              <a:gd name="connsiteY125-6454" fmla="*/ 976313 h 978694"/>
              <a:gd name="connsiteX126-6455" fmla="*/ 440750 w 962346"/>
              <a:gd name="connsiteY126-6456" fmla="*/ 973932 h 978694"/>
              <a:gd name="connsiteX127-6457" fmla="*/ 433606 w 962346"/>
              <a:gd name="connsiteY127-6458" fmla="*/ 966788 h 978694"/>
              <a:gd name="connsiteX128-6459" fmla="*/ 419319 w 962346"/>
              <a:gd name="connsiteY128-6460" fmla="*/ 957263 h 978694"/>
              <a:gd name="connsiteX129-6461" fmla="*/ 412175 w 962346"/>
              <a:gd name="connsiteY129-6462" fmla="*/ 952500 h 978694"/>
              <a:gd name="connsiteX130-6463" fmla="*/ 397888 w 962346"/>
              <a:gd name="connsiteY130-6464" fmla="*/ 947738 h 978694"/>
              <a:gd name="connsiteX131-6465" fmla="*/ 390744 w 962346"/>
              <a:gd name="connsiteY131-6466" fmla="*/ 945357 h 978694"/>
              <a:gd name="connsiteX132-6467" fmla="*/ 343119 w 962346"/>
              <a:gd name="connsiteY132-6468" fmla="*/ 947738 h 978694"/>
              <a:gd name="connsiteX133-6469" fmla="*/ 321688 w 962346"/>
              <a:gd name="connsiteY133-6470" fmla="*/ 940594 h 978694"/>
              <a:gd name="connsiteX134-6471" fmla="*/ 314544 w 962346"/>
              <a:gd name="connsiteY134-6472" fmla="*/ 933450 h 978694"/>
              <a:gd name="connsiteX135-6473" fmla="*/ 307400 w 962346"/>
              <a:gd name="connsiteY135-6474" fmla="*/ 928688 h 978694"/>
              <a:gd name="connsiteX136-6475" fmla="*/ 300256 w 962346"/>
              <a:gd name="connsiteY136-6476" fmla="*/ 921544 h 978694"/>
              <a:gd name="connsiteX137-6477" fmla="*/ 295494 w 962346"/>
              <a:gd name="connsiteY137-6478" fmla="*/ 914400 h 978694"/>
              <a:gd name="connsiteX138-6479" fmla="*/ 288350 w 962346"/>
              <a:gd name="connsiteY138-6480" fmla="*/ 912019 h 978694"/>
              <a:gd name="connsiteX139-6481" fmla="*/ 283588 w 962346"/>
              <a:gd name="connsiteY139-6482" fmla="*/ 904875 h 978694"/>
              <a:gd name="connsiteX140-6483" fmla="*/ 278825 w 962346"/>
              <a:gd name="connsiteY140-6484" fmla="*/ 890588 h 978694"/>
              <a:gd name="connsiteX141-6485" fmla="*/ 274063 w 962346"/>
              <a:gd name="connsiteY141-6486" fmla="*/ 883444 h 978694"/>
              <a:gd name="connsiteX142-6487" fmla="*/ 262156 w 962346"/>
              <a:gd name="connsiteY142-6488" fmla="*/ 866775 h 978694"/>
              <a:gd name="connsiteX143-6489" fmla="*/ 247869 w 962346"/>
              <a:gd name="connsiteY143-6490" fmla="*/ 857250 h 978694"/>
              <a:gd name="connsiteX144-6491" fmla="*/ 233581 w 962346"/>
              <a:gd name="connsiteY144-6492" fmla="*/ 847725 h 978694"/>
              <a:gd name="connsiteX145-6493" fmla="*/ 216913 w 962346"/>
              <a:gd name="connsiteY145-6494" fmla="*/ 838200 h 978694"/>
              <a:gd name="connsiteX146-6495" fmla="*/ 200244 w 962346"/>
              <a:gd name="connsiteY146-6496" fmla="*/ 831057 h 978694"/>
              <a:gd name="connsiteX147-6497" fmla="*/ 176431 w 962346"/>
              <a:gd name="connsiteY147-6498" fmla="*/ 802482 h 978694"/>
              <a:gd name="connsiteX148-6499" fmla="*/ 169288 w 962346"/>
              <a:gd name="connsiteY148-6500" fmla="*/ 797719 h 978694"/>
              <a:gd name="connsiteX149-6501" fmla="*/ 162144 w 962346"/>
              <a:gd name="connsiteY149-6502" fmla="*/ 790575 h 978694"/>
              <a:gd name="connsiteX150-6503" fmla="*/ 147856 w 962346"/>
              <a:gd name="connsiteY150-6504" fmla="*/ 781050 h 978694"/>
              <a:gd name="connsiteX151-6505" fmla="*/ 143094 w 962346"/>
              <a:gd name="connsiteY151-6506" fmla="*/ 773907 h 978694"/>
              <a:gd name="connsiteX152-6507" fmla="*/ 128806 w 962346"/>
              <a:gd name="connsiteY152-6508" fmla="*/ 762000 h 978694"/>
              <a:gd name="connsiteX153-6509" fmla="*/ 119281 w 962346"/>
              <a:gd name="connsiteY153-6510" fmla="*/ 747713 h 978694"/>
              <a:gd name="connsiteX154-6511" fmla="*/ 114519 w 962346"/>
              <a:gd name="connsiteY154-6512" fmla="*/ 740569 h 978694"/>
              <a:gd name="connsiteX155-6513" fmla="*/ 107375 w 962346"/>
              <a:gd name="connsiteY155-6514" fmla="*/ 735807 h 978694"/>
              <a:gd name="connsiteX156-6515" fmla="*/ 93088 w 962346"/>
              <a:gd name="connsiteY156-6516" fmla="*/ 721519 h 978694"/>
              <a:gd name="connsiteX157-6517" fmla="*/ 78800 w 962346"/>
              <a:gd name="connsiteY157-6518" fmla="*/ 711994 h 978694"/>
              <a:gd name="connsiteX158-6519" fmla="*/ 71656 w 962346"/>
              <a:gd name="connsiteY158-6520" fmla="*/ 707232 h 978694"/>
              <a:gd name="connsiteX159-6521" fmla="*/ 64513 w 962346"/>
              <a:gd name="connsiteY159-6522" fmla="*/ 702469 h 978694"/>
              <a:gd name="connsiteX160-6523" fmla="*/ 50225 w 962346"/>
              <a:gd name="connsiteY160-6524" fmla="*/ 697707 h 978694"/>
              <a:gd name="connsiteX161-6525" fmla="*/ 35938 w 962346"/>
              <a:gd name="connsiteY161-6526" fmla="*/ 685800 h 978694"/>
              <a:gd name="connsiteX162-6527" fmla="*/ 26413 w 962346"/>
              <a:gd name="connsiteY162-6528" fmla="*/ 671513 h 978694"/>
              <a:gd name="connsiteX163-6529" fmla="*/ 21650 w 962346"/>
              <a:gd name="connsiteY163-6530" fmla="*/ 645319 h 978694"/>
              <a:gd name="connsiteX164-6531" fmla="*/ 19269 w 962346"/>
              <a:gd name="connsiteY164-6532" fmla="*/ 635794 h 978694"/>
              <a:gd name="connsiteX165-6533" fmla="*/ 12125 w 962346"/>
              <a:gd name="connsiteY165-6534" fmla="*/ 631032 h 978694"/>
              <a:gd name="connsiteX166-6535" fmla="*/ 9744 w 962346"/>
              <a:gd name="connsiteY166-6536" fmla="*/ 607219 h 978694"/>
              <a:gd name="connsiteX167-6537" fmla="*/ 4981 w 962346"/>
              <a:gd name="connsiteY167-6538" fmla="*/ 590550 h 978694"/>
              <a:gd name="connsiteX168-6539" fmla="*/ 2600 w 962346"/>
              <a:gd name="connsiteY168-6540" fmla="*/ 581025 h 978694"/>
              <a:gd name="connsiteX169-6541" fmla="*/ 219 w 962346"/>
              <a:gd name="connsiteY169-6542" fmla="*/ 554832 h 978694"/>
              <a:gd name="connsiteX170-6543" fmla="*/ 219 w 962346"/>
              <a:gd name="connsiteY170-6544" fmla="*/ 500063 h 978694"/>
              <a:gd name="connsiteX171-6545" fmla="*/ 2600 w 962346"/>
              <a:gd name="connsiteY171-6546" fmla="*/ 376238 h 978694"/>
              <a:gd name="connsiteX172-6547" fmla="*/ 2600 w 962346"/>
              <a:gd name="connsiteY172-6548" fmla="*/ 333375 h 978694"/>
              <a:gd name="connsiteX173-6549" fmla="*/ 4981 w 962346"/>
              <a:gd name="connsiteY173-6550" fmla="*/ 280988 h 978694"/>
              <a:gd name="connsiteX174-6551" fmla="*/ 9744 w 962346"/>
              <a:gd name="connsiteY174-6552" fmla="*/ 266700 h 978694"/>
              <a:gd name="connsiteX175-6553" fmla="*/ 12125 w 962346"/>
              <a:gd name="connsiteY175-6554" fmla="*/ 259557 h 978694"/>
              <a:gd name="connsiteX176-6555" fmla="*/ 12125 w 962346"/>
              <a:gd name="connsiteY176-6556" fmla="*/ 223838 h 978694"/>
              <a:gd name="connsiteX177-6557" fmla="*/ 33556 w 962346"/>
              <a:gd name="connsiteY177-6558" fmla="*/ 211932 h 978694"/>
              <a:gd name="connsiteX178-6559" fmla="*/ 43081 w 962346"/>
              <a:gd name="connsiteY178-6560" fmla="*/ 197644 h 978694"/>
              <a:gd name="connsiteX179-6561" fmla="*/ 50225 w 962346"/>
              <a:gd name="connsiteY179-6562" fmla="*/ 176213 h 978694"/>
              <a:gd name="connsiteX180-6563" fmla="*/ 54988 w 962346"/>
              <a:gd name="connsiteY180-6564" fmla="*/ 157163 h 978694"/>
              <a:gd name="connsiteX181-6565" fmla="*/ 59750 w 962346"/>
              <a:gd name="connsiteY181-6566" fmla="*/ 142875 h 978694"/>
              <a:gd name="connsiteX182-6567" fmla="*/ 64513 w 962346"/>
              <a:gd name="connsiteY182-6568" fmla="*/ 97632 h 978694"/>
              <a:gd name="connsiteX0-6569" fmla="*/ 64513 w 962346"/>
              <a:gd name="connsiteY0-6570" fmla="*/ 97632 h 978694"/>
              <a:gd name="connsiteX1-6571" fmla="*/ 64513 w 962346"/>
              <a:gd name="connsiteY1-6572" fmla="*/ 97632 h 978694"/>
              <a:gd name="connsiteX2-6573" fmla="*/ 76419 w 962346"/>
              <a:gd name="connsiteY2-6574" fmla="*/ 80963 h 978694"/>
              <a:gd name="connsiteX3-6575" fmla="*/ 85944 w 962346"/>
              <a:gd name="connsiteY3-6576" fmla="*/ 59532 h 978694"/>
              <a:gd name="connsiteX4-6577" fmla="*/ 93088 w 962346"/>
              <a:gd name="connsiteY4-6578" fmla="*/ 54769 h 978694"/>
              <a:gd name="connsiteX5-6579" fmla="*/ 107375 w 962346"/>
              <a:gd name="connsiteY5-6580" fmla="*/ 50007 h 978694"/>
              <a:gd name="connsiteX6-6581" fmla="*/ 133569 w 962346"/>
              <a:gd name="connsiteY6-6582" fmla="*/ 47625 h 978694"/>
              <a:gd name="connsiteX7-6583" fmla="*/ 140713 w 962346"/>
              <a:gd name="connsiteY7-6584" fmla="*/ 45244 h 978694"/>
              <a:gd name="connsiteX8-6585" fmla="*/ 145475 w 962346"/>
              <a:gd name="connsiteY8-6586" fmla="*/ 30957 h 978694"/>
              <a:gd name="connsiteX9-6587" fmla="*/ 147856 w 962346"/>
              <a:gd name="connsiteY9-6588" fmla="*/ 23813 h 978694"/>
              <a:gd name="connsiteX10-6589" fmla="*/ 157381 w 962346"/>
              <a:gd name="connsiteY10-6590" fmla="*/ 9525 h 978694"/>
              <a:gd name="connsiteX11-6591" fmla="*/ 164525 w 962346"/>
              <a:gd name="connsiteY11-6592" fmla="*/ 4763 h 978694"/>
              <a:gd name="connsiteX12-6593" fmla="*/ 181194 w 962346"/>
              <a:gd name="connsiteY12-6594" fmla="*/ 0 h 978694"/>
              <a:gd name="connsiteX13-6595" fmla="*/ 262156 w 962346"/>
              <a:gd name="connsiteY13-6596" fmla="*/ 2382 h 978694"/>
              <a:gd name="connsiteX14-6597" fmla="*/ 269300 w 962346"/>
              <a:gd name="connsiteY14-6598" fmla="*/ 4763 h 978694"/>
              <a:gd name="connsiteX15-6599" fmla="*/ 276444 w 962346"/>
              <a:gd name="connsiteY15-6600" fmla="*/ 9525 h 978694"/>
              <a:gd name="connsiteX16-6601" fmla="*/ 290731 w 962346"/>
              <a:gd name="connsiteY16-6602" fmla="*/ 23813 h 978694"/>
              <a:gd name="connsiteX17-6603" fmla="*/ 295494 w 962346"/>
              <a:gd name="connsiteY17-6604" fmla="*/ 30957 h 978694"/>
              <a:gd name="connsiteX18-6605" fmla="*/ 305019 w 962346"/>
              <a:gd name="connsiteY18-6606" fmla="*/ 52388 h 978694"/>
              <a:gd name="connsiteX19-6607" fmla="*/ 312163 w 962346"/>
              <a:gd name="connsiteY19-6608" fmla="*/ 66675 h 978694"/>
              <a:gd name="connsiteX20-6609" fmla="*/ 316925 w 962346"/>
              <a:gd name="connsiteY20-6610" fmla="*/ 80963 h 978694"/>
              <a:gd name="connsiteX21-6611" fmla="*/ 326450 w 962346"/>
              <a:gd name="connsiteY21-6612" fmla="*/ 95250 h 978694"/>
              <a:gd name="connsiteX22-6613" fmla="*/ 331213 w 962346"/>
              <a:gd name="connsiteY22-6614" fmla="*/ 109538 h 978694"/>
              <a:gd name="connsiteX23-6615" fmla="*/ 335975 w 962346"/>
              <a:gd name="connsiteY23-6616" fmla="*/ 126207 h 978694"/>
              <a:gd name="connsiteX24-6617" fmla="*/ 343119 w 962346"/>
              <a:gd name="connsiteY24-6618" fmla="*/ 207169 h 978694"/>
              <a:gd name="connsiteX25-6619" fmla="*/ 340738 w 962346"/>
              <a:gd name="connsiteY25-6620" fmla="*/ 271463 h 978694"/>
              <a:gd name="connsiteX26-6621" fmla="*/ 338356 w 962346"/>
              <a:gd name="connsiteY26-6622" fmla="*/ 304800 h 978694"/>
              <a:gd name="connsiteX27-6623" fmla="*/ 340738 w 962346"/>
              <a:gd name="connsiteY27-6624" fmla="*/ 326232 h 978694"/>
              <a:gd name="connsiteX28-6625" fmla="*/ 357406 w 962346"/>
              <a:gd name="connsiteY28-6626" fmla="*/ 323850 h 978694"/>
              <a:gd name="connsiteX29-6627" fmla="*/ 371694 w 962346"/>
              <a:gd name="connsiteY29-6628" fmla="*/ 319088 h 978694"/>
              <a:gd name="connsiteX30-6629" fmla="*/ 378838 w 962346"/>
              <a:gd name="connsiteY30-6630" fmla="*/ 314325 h 978694"/>
              <a:gd name="connsiteX31-6631" fmla="*/ 435988 w 962346"/>
              <a:gd name="connsiteY31-6632" fmla="*/ 304801 h 978694"/>
              <a:gd name="connsiteX32-6633" fmla="*/ 445513 w 962346"/>
              <a:gd name="connsiteY32-6634" fmla="*/ 292895 h 978694"/>
              <a:gd name="connsiteX33-6635" fmla="*/ 455038 w 962346"/>
              <a:gd name="connsiteY33-6636" fmla="*/ 288132 h 978694"/>
              <a:gd name="connsiteX34-6637" fmla="*/ 469325 w 962346"/>
              <a:gd name="connsiteY34-6638" fmla="*/ 283369 h 978694"/>
              <a:gd name="connsiteX35-6639" fmla="*/ 481231 w 962346"/>
              <a:gd name="connsiteY35-6640" fmla="*/ 273844 h 978694"/>
              <a:gd name="connsiteX36-6641" fmla="*/ 493138 w 962346"/>
              <a:gd name="connsiteY36-6642" fmla="*/ 259557 h 978694"/>
              <a:gd name="connsiteX37-6643" fmla="*/ 507425 w 962346"/>
              <a:gd name="connsiteY37-6644" fmla="*/ 252413 h 978694"/>
              <a:gd name="connsiteX38-6645" fmla="*/ 524094 w 962346"/>
              <a:gd name="connsiteY38-6646" fmla="*/ 245269 h 978694"/>
              <a:gd name="connsiteX39-6647" fmla="*/ 531238 w 962346"/>
              <a:gd name="connsiteY39-6648" fmla="*/ 240507 h 978694"/>
              <a:gd name="connsiteX40-6649" fmla="*/ 538381 w 962346"/>
              <a:gd name="connsiteY40-6650" fmla="*/ 238125 h 978694"/>
              <a:gd name="connsiteX41-6651" fmla="*/ 540763 w 962346"/>
              <a:gd name="connsiteY41-6652" fmla="*/ 216695 h 978694"/>
              <a:gd name="connsiteX42-6653" fmla="*/ 588387 w 962346"/>
              <a:gd name="connsiteY42-6654" fmla="*/ 216694 h 978694"/>
              <a:gd name="connsiteX43-6655" fmla="*/ 616962 w 962346"/>
              <a:gd name="connsiteY43-6656" fmla="*/ 209550 h 978694"/>
              <a:gd name="connsiteX44-6657" fmla="*/ 628868 w 962346"/>
              <a:gd name="connsiteY44-6658" fmla="*/ 202407 h 978694"/>
              <a:gd name="connsiteX45-6659" fmla="*/ 628869 w 962346"/>
              <a:gd name="connsiteY45-6660" fmla="*/ 197644 h 978694"/>
              <a:gd name="connsiteX46-6661" fmla="*/ 643156 w 962346"/>
              <a:gd name="connsiteY46-6662" fmla="*/ 166688 h 978694"/>
              <a:gd name="connsiteX47-6663" fmla="*/ 647919 w 962346"/>
              <a:gd name="connsiteY47-6664" fmla="*/ 171450 h 978694"/>
              <a:gd name="connsiteX48-6665" fmla="*/ 655063 w 962346"/>
              <a:gd name="connsiteY48-6666" fmla="*/ 169069 h 978694"/>
              <a:gd name="connsiteX49-6667" fmla="*/ 657443 w 962346"/>
              <a:gd name="connsiteY49-6668" fmla="*/ 164306 h 978694"/>
              <a:gd name="connsiteX50-6669" fmla="*/ 674113 w 962346"/>
              <a:gd name="connsiteY50-6670" fmla="*/ 147638 h 978694"/>
              <a:gd name="connsiteX51-6671" fmla="*/ 664588 w 962346"/>
              <a:gd name="connsiteY51-6672" fmla="*/ 142875 h 978694"/>
              <a:gd name="connsiteX52-6673" fmla="*/ 686019 w 962346"/>
              <a:gd name="connsiteY52-6674" fmla="*/ 147638 h 978694"/>
              <a:gd name="connsiteX53-6675" fmla="*/ 695544 w 962346"/>
              <a:gd name="connsiteY53-6676" fmla="*/ 126206 h 978694"/>
              <a:gd name="connsiteX54-6677" fmla="*/ 719356 w 962346"/>
              <a:gd name="connsiteY54-6678" fmla="*/ 138113 h 978694"/>
              <a:gd name="connsiteX55-6679" fmla="*/ 757456 w 962346"/>
              <a:gd name="connsiteY55-6680" fmla="*/ 140494 h 978694"/>
              <a:gd name="connsiteX56-6681" fmla="*/ 762219 w 962346"/>
              <a:gd name="connsiteY56-6682" fmla="*/ 147638 h 978694"/>
              <a:gd name="connsiteX57-6683" fmla="*/ 764600 w 962346"/>
              <a:gd name="connsiteY57-6684" fmla="*/ 157163 h 978694"/>
              <a:gd name="connsiteX58-6685" fmla="*/ 766981 w 962346"/>
              <a:gd name="connsiteY58-6686" fmla="*/ 164307 h 978694"/>
              <a:gd name="connsiteX59-6687" fmla="*/ 764600 w 962346"/>
              <a:gd name="connsiteY59-6688" fmla="*/ 204788 h 978694"/>
              <a:gd name="connsiteX60-6689" fmla="*/ 762219 w 962346"/>
              <a:gd name="connsiteY60-6690" fmla="*/ 211932 h 978694"/>
              <a:gd name="connsiteX61-6691" fmla="*/ 750313 w 962346"/>
              <a:gd name="connsiteY61-6692" fmla="*/ 216694 h 978694"/>
              <a:gd name="connsiteX62-6693" fmla="*/ 752694 w 962346"/>
              <a:gd name="connsiteY62-6694" fmla="*/ 233363 h 978694"/>
              <a:gd name="connsiteX63-6695" fmla="*/ 771744 w 962346"/>
              <a:gd name="connsiteY63-6696" fmla="*/ 247651 h 978694"/>
              <a:gd name="connsiteX64-6697" fmla="*/ 776506 w 962346"/>
              <a:gd name="connsiteY64-6698" fmla="*/ 304800 h 978694"/>
              <a:gd name="connsiteX65-6699" fmla="*/ 783650 w 962346"/>
              <a:gd name="connsiteY65-6700" fmla="*/ 326232 h 978694"/>
              <a:gd name="connsiteX66-6701" fmla="*/ 788413 w 962346"/>
              <a:gd name="connsiteY66-6702" fmla="*/ 340519 h 978694"/>
              <a:gd name="connsiteX67-6703" fmla="*/ 793175 w 962346"/>
              <a:gd name="connsiteY67-6704" fmla="*/ 347663 h 978694"/>
              <a:gd name="connsiteX68-6705" fmla="*/ 814606 w 962346"/>
              <a:gd name="connsiteY68-6706" fmla="*/ 357188 h 978694"/>
              <a:gd name="connsiteX69-6707" fmla="*/ 821750 w 962346"/>
              <a:gd name="connsiteY69-6708" fmla="*/ 359569 h 978694"/>
              <a:gd name="connsiteX70-6709" fmla="*/ 836038 w 962346"/>
              <a:gd name="connsiteY70-6710" fmla="*/ 369094 h 978694"/>
              <a:gd name="connsiteX71-6711" fmla="*/ 843181 w 962346"/>
              <a:gd name="connsiteY71-6712" fmla="*/ 376238 h 978694"/>
              <a:gd name="connsiteX72-6713" fmla="*/ 857469 w 962346"/>
              <a:gd name="connsiteY72-6714" fmla="*/ 381000 h 978694"/>
              <a:gd name="connsiteX73-6715" fmla="*/ 864613 w 962346"/>
              <a:gd name="connsiteY73-6716" fmla="*/ 383382 h 978694"/>
              <a:gd name="connsiteX74-6717" fmla="*/ 878900 w 962346"/>
              <a:gd name="connsiteY74-6718" fmla="*/ 390525 h 978694"/>
              <a:gd name="connsiteX75-6719" fmla="*/ 886044 w 962346"/>
              <a:gd name="connsiteY75-6720" fmla="*/ 395288 h 978694"/>
              <a:gd name="connsiteX76-6721" fmla="*/ 900331 w 962346"/>
              <a:gd name="connsiteY76-6722" fmla="*/ 400050 h 978694"/>
              <a:gd name="connsiteX77-6723" fmla="*/ 905094 w 962346"/>
              <a:gd name="connsiteY77-6724" fmla="*/ 407194 h 978694"/>
              <a:gd name="connsiteX78-6725" fmla="*/ 919381 w 962346"/>
              <a:gd name="connsiteY78-6726" fmla="*/ 416719 h 978694"/>
              <a:gd name="connsiteX79-6727" fmla="*/ 928906 w 962346"/>
              <a:gd name="connsiteY79-6728" fmla="*/ 426244 h 978694"/>
              <a:gd name="connsiteX80-6729" fmla="*/ 940813 w 962346"/>
              <a:gd name="connsiteY80-6730" fmla="*/ 428626 h 978694"/>
              <a:gd name="connsiteX81-6731" fmla="*/ 950337 w 962346"/>
              <a:gd name="connsiteY81-6732" fmla="*/ 447676 h 978694"/>
              <a:gd name="connsiteX82-6733" fmla="*/ 962244 w 962346"/>
              <a:gd name="connsiteY82-6734" fmla="*/ 473869 h 978694"/>
              <a:gd name="connsiteX83-6735" fmla="*/ 931288 w 962346"/>
              <a:gd name="connsiteY83-6736" fmla="*/ 504825 h 978694"/>
              <a:gd name="connsiteX84-6737" fmla="*/ 945575 w 962346"/>
              <a:gd name="connsiteY84-6738" fmla="*/ 509588 h 978694"/>
              <a:gd name="connsiteX85-6739" fmla="*/ 933669 w 962346"/>
              <a:gd name="connsiteY85-6740" fmla="*/ 523875 h 978694"/>
              <a:gd name="connsiteX86-6741" fmla="*/ 917000 w 962346"/>
              <a:gd name="connsiteY86-6742" fmla="*/ 545307 h 978694"/>
              <a:gd name="connsiteX87-6743" fmla="*/ 912238 w 962346"/>
              <a:gd name="connsiteY87-6744" fmla="*/ 552450 h 978694"/>
              <a:gd name="connsiteX88-6745" fmla="*/ 909856 w 962346"/>
              <a:gd name="connsiteY88-6746" fmla="*/ 559594 h 978694"/>
              <a:gd name="connsiteX89-6747" fmla="*/ 895569 w 962346"/>
              <a:gd name="connsiteY89-6748" fmla="*/ 564357 h 978694"/>
              <a:gd name="connsiteX90-6749" fmla="*/ 888425 w 962346"/>
              <a:gd name="connsiteY90-6750" fmla="*/ 566738 h 978694"/>
              <a:gd name="connsiteX91-6751" fmla="*/ 883663 w 962346"/>
              <a:gd name="connsiteY91-6752" fmla="*/ 573882 h 978694"/>
              <a:gd name="connsiteX92-6753" fmla="*/ 881281 w 962346"/>
              <a:gd name="connsiteY92-6754" fmla="*/ 581025 h 978694"/>
              <a:gd name="connsiteX93-6755" fmla="*/ 859850 w 962346"/>
              <a:gd name="connsiteY93-6756" fmla="*/ 588169 h 978694"/>
              <a:gd name="connsiteX94-6757" fmla="*/ 845563 w 962346"/>
              <a:gd name="connsiteY94-6758" fmla="*/ 592932 h 978694"/>
              <a:gd name="connsiteX95-6759" fmla="*/ 838419 w 962346"/>
              <a:gd name="connsiteY95-6760" fmla="*/ 595313 h 978694"/>
              <a:gd name="connsiteX96-6761" fmla="*/ 797938 w 962346"/>
              <a:gd name="connsiteY96-6762" fmla="*/ 590550 h 978694"/>
              <a:gd name="connsiteX97-6763" fmla="*/ 783650 w 962346"/>
              <a:gd name="connsiteY97-6764" fmla="*/ 583407 h 978694"/>
              <a:gd name="connsiteX98-6765" fmla="*/ 755075 w 962346"/>
              <a:gd name="connsiteY98-6766" fmla="*/ 576263 h 978694"/>
              <a:gd name="connsiteX99-6767" fmla="*/ 747931 w 962346"/>
              <a:gd name="connsiteY99-6768" fmla="*/ 573882 h 978694"/>
              <a:gd name="connsiteX100-6769" fmla="*/ 693163 w 962346"/>
              <a:gd name="connsiteY100-6770" fmla="*/ 576263 h 978694"/>
              <a:gd name="connsiteX101-6771" fmla="*/ 681256 w 962346"/>
              <a:gd name="connsiteY101-6772" fmla="*/ 578644 h 978694"/>
              <a:gd name="connsiteX102-6773" fmla="*/ 676494 w 962346"/>
              <a:gd name="connsiteY102-6774" fmla="*/ 592932 h 978694"/>
              <a:gd name="connsiteX103-6775" fmla="*/ 678875 w 962346"/>
              <a:gd name="connsiteY103-6776" fmla="*/ 621507 h 978694"/>
              <a:gd name="connsiteX104-6777" fmla="*/ 686019 w 962346"/>
              <a:gd name="connsiteY104-6778" fmla="*/ 645319 h 978694"/>
              <a:gd name="connsiteX105-6779" fmla="*/ 697925 w 962346"/>
              <a:gd name="connsiteY105-6780" fmla="*/ 681038 h 978694"/>
              <a:gd name="connsiteX106-6781" fmla="*/ 705069 w 962346"/>
              <a:gd name="connsiteY106-6782" fmla="*/ 700088 h 978694"/>
              <a:gd name="connsiteX107-6783" fmla="*/ 714594 w 962346"/>
              <a:gd name="connsiteY107-6784" fmla="*/ 721519 h 978694"/>
              <a:gd name="connsiteX108-6785" fmla="*/ 712213 w 962346"/>
              <a:gd name="connsiteY108-6786" fmla="*/ 771525 h 978694"/>
              <a:gd name="connsiteX109-6787" fmla="*/ 707450 w 962346"/>
              <a:gd name="connsiteY109-6788" fmla="*/ 852488 h 978694"/>
              <a:gd name="connsiteX110-6789" fmla="*/ 702688 w 962346"/>
              <a:gd name="connsiteY110-6790" fmla="*/ 866775 h 978694"/>
              <a:gd name="connsiteX111-6791" fmla="*/ 700306 w 962346"/>
              <a:gd name="connsiteY111-6792" fmla="*/ 873919 h 978694"/>
              <a:gd name="connsiteX112-6793" fmla="*/ 695544 w 962346"/>
              <a:gd name="connsiteY112-6794" fmla="*/ 881063 h 978694"/>
              <a:gd name="connsiteX113-6795" fmla="*/ 671731 w 962346"/>
              <a:gd name="connsiteY113-6796" fmla="*/ 878682 h 978694"/>
              <a:gd name="connsiteX114-6797" fmla="*/ 664588 w 962346"/>
              <a:gd name="connsiteY114-6798" fmla="*/ 876300 h 978694"/>
              <a:gd name="connsiteX115-6799" fmla="*/ 595531 w 962346"/>
              <a:gd name="connsiteY115-6800" fmla="*/ 878682 h 978694"/>
              <a:gd name="connsiteX116-6801" fmla="*/ 588388 w 962346"/>
              <a:gd name="connsiteY116-6802" fmla="*/ 881063 h 978694"/>
              <a:gd name="connsiteX117-6803" fmla="*/ 574100 w 962346"/>
              <a:gd name="connsiteY117-6804" fmla="*/ 873919 h 978694"/>
              <a:gd name="connsiteX118-6805" fmla="*/ 566956 w 962346"/>
              <a:gd name="connsiteY118-6806" fmla="*/ 871538 h 978694"/>
              <a:gd name="connsiteX119-6807" fmla="*/ 566956 w 962346"/>
              <a:gd name="connsiteY119-6808" fmla="*/ 938213 h 978694"/>
              <a:gd name="connsiteX120-6809" fmla="*/ 557431 w 962346"/>
              <a:gd name="connsiteY120-6810" fmla="*/ 947738 h 978694"/>
              <a:gd name="connsiteX121-6811" fmla="*/ 547906 w 962346"/>
              <a:gd name="connsiteY121-6812" fmla="*/ 962025 h 978694"/>
              <a:gd name="connsiteX122-6813" fmla="*/ 545525 w 962346"/>
              <a:gd name="connsiteY122-6814" fmla="*/ 969169 h 978694"/>
              <a:gd name="connsiteX123-6815" fmla="*/ 528856 w 962346"/>
              <a:gd name="connsiteY123-6816" fmla="*/ 976313 h 978694"/>
              <a:gd name="connsiteX124-6817" fmla="*/ 521713 w 962346"/>
              <a:gd name="connsiteY124-6818" fmla="*/ 978694 h 978694"/>
              <a:gd name="connsiteX125-6819" fmla="*/ 488375 w 962346"/>
              <a:gd name="connsiteY125-6820" fmla="*/ 976313 h 978694"/>
              <a:gd name="connsiteX126-6821" fmla="*/ 440750 w 962346"/>
              <a:gd name="connsiteY126-6822" fmla="*/ 973932 h 978694"/>
              <a:gd name="connsiteX127-6823" fmla="*/ 433606 w 962346"/>
              <a:gd name="connsiteY127-6824" fmla="*/ 966788 h 978694"/>
              <a:gd name="connsiteX128-6825" fmla="*/ 419319 w 962346"/>
              <a:gd name="connsiteY128-6826" fmla="*/ 957263 h 978694"/>
              <a:gd name="connsiteX129-6827" fmla="*/ 412175 w 962346"/>
              <a:gd name="connsiteY129-6828" fmla="*/ 952500 h 978694"/>
              <a:gd name="connsiteX130-6829" fmla="*/ 397888 w 962346"/>
              <a:gd name="connsiteY130-6830" fmla="*/ 947738 h 978694"/>
              <a:gd name="connsiteX131-6831" fmla="*/ 390744 w 962346"/>
              <a:gd name="connsiteY131-6832" fmla="*/ 945357 h 978694"/>
              <a:gd name="connsiteX132-6833" fmla="*/ 343119 w 962346"/>
              <a:gd name="connsiteY132-6834" fmla="*/ 947738 h 978694"/>
              <a:gd name="connsiteX133-6835" fmla="*/ 321688 w 962346"/>
              <a:gd name="connsiteY133-6836" fmla="*/ 940594 h 978694"/>
              <a:gd name="connsiteX134-6837" fmla="*/ 314544 w 962346"/>
              <a:gd name="connsiteY134-6838" fmla="*/ 933450 h 978694"/>
              <a:gd name="connsiteX135-6839" fmla="*/ 307400 w 962346"/>
              <a:gd name="connsiteY135-6840" fmla="*/ 928688 h 978694"/>
              <a:gd name="connsiteX136-6841" fmla="*/ 300256 w 962346"/>
              <a:gd name="connsiteY136-6842" fmla="*/ 921544 h 978694"/>
              <a:gd name="connsiteX137-6843" fmla="*/ 295494 w 962346"/>
              <a:gd name="connsiteY137-6844" fmla="*/ 914400 h 978694"/>
              <a:gd name="connsiteX138-6845" fmla="*/ 288350 w 962346"/>
              <a:gd name="connsiteY138-6846" fmla="*/ 912019 h 978694"/>
              <a:gd name="connsiteX139-6847" fmla="*/ 283588 w 962346"/>
              <a:gd name="connsiteY139-6848" fmla="*/ 904875 h 978694"/>
              <a:gd name="connsiteX140-6849" fmla="*/ 278825 w 962346"/>
              <a:gd name="connsiteY140-6850" fmla="*/ 890588 h 978694"/>
              <a:gd name="connsiteX141-6851" fmla="*/ 274063 w 962346"/>
              <a:gd name="connsiteY141-6852" fmla="*/ 883444 h 978694"/>
              <a:gd name="connsiteX142-6853" fmla="*/ 262156 w 962346"/>
              <a:gd name="connsiteY142-6854" fmla="*/ 866775 h 978694"/>
              <a:gd name="connsiteX143-6855" fmla="*/ 247869 w 962346"/>
              <a:gd name="connsiteY143-6856" fmla="*/ 857250 h 978694"/>
              <a:gd name="connsiteX144-6857" fmla="*/ 233581 w 962346"/>
              <a:gd name="connsiteY144-6858" fmla="*/ 847725 h 978694"/>
              <a:gd name="connsiteX145-6859" fmla="*/ 216913 w 962346"/>
              <a:gd name="connsiteY145-6860" fmla="*/ 838200 h 978694"/>
              <a:gd name="connsiteX146-6861" fmla="*/ 200244 w 962346"/>
              <a:gd name="connsiteY146-6862" fmla="*/ 831057 h 978694"/>
              <a:gd name="connsiteX147-6863" fmla="*/ 176431 w 962346"/>
              <a:gd name="connsiteY147-6864" fmla="*/ 802482 h 978694"/>
              <a:gd name="connsiteX148-6865" fmla="*/ 169288 w 962346"/>
              <a:gd name="connsiteY148-6866" fmla="*/ 797719 h 978694"/>
              <a:gd name="connsiteX149-6867" fmla="*/ 162144 w 962346"/>
              <a:gd name="connsiteY149-6868" fmla="*/ 790575 h 978694"/>
              <a:gd name="connsiteX150-6869" fmla="*/ 147856 w 962346"/>
              <a:gd name="connsiteY150-6870" fmla="*/ 781050 h 978694"/>
              <a:gd name="connsiteX151-6871" fmla="*/ 143094 w 962346"/>
              <a:gd name="connsiteY151-6872" fmla="*/ 773907 h 978694"/>
              <a:gd name="connsiteX152-6873" fmla="*/ 128806 w 962346"/>
              <a:gd name="connsiteY152-6874" fmla="*/ 762000 h 978694"/>
              <a:gd name="connsiteX153-6875" fmla="*/ 119281 w 962346"/>
              <a:gd name="connsiteY153-6876" fmla="*/ 747713 h 978694"/>
              <a:gd name="connsiteX154-6877" fmla="*/ 114519 w 962346"/>
              <a:gd name="connsiteY154-6878" fmla="*/ 740569 h 978694"/>
              <a:gd name="connsiteX155-6879" fmla="*/ 107375 w 962346"/>
              <a:gd name="connsiteY155-6880" fmla="*/ 735807 h 978694"/>
              <a:gd name="connsiteX156-6881" fmla="*/ 93088 w 962346"/>
              <a:gd name="connsiteY156-6882" fmla="*/ 721519 h 978694"/>
              <a:gd name="connsiteX157-6883" fmla="*/ 78800 w 962346"/>
              <a:gd name="connsiteY157-6884" fmla="*/ 711994 h 978694"/>
              <a:gd name="connsiteX158-6885" fmla="*/ 71656 w 962346"/>
              <a:gd name="connsiteY158-6886" fmla="*/ 707232 h 978694"/>
              <a:gd name="connsiteX159-6887" fmla="*/ 64513 w 962346"/>
              <a:gd name="connsiteY159-6888" fmla="*/ 702469 h 978694"/>
              <a:gd name="connsiteX160-6889" fmla="*/ 50225 w 962346"/>
              <a:gd name="connsiteY160-6890" fmla="*/ 697707 h 978694"/>
              <a:gd name="connsiteX161-6891" fmla="*/ 35938 w 962346"/>
              <a:gd name="connsiteY161-6892" fmla="*/ 685800 h 978694"/>
              <a:gd name="connsiteX162-6893" fmla="*/ 26413 w 962346"/>
              <a:gd name="connsiteY162-6894" fmla="*/ 671513 h 978694"/>
              <a:gd name="connsiteX163-6895" fmla="*/ 21650 w 962346"/>
              <a:gd name="connsiteY163-6896" fmla="*/ 645319 h 978694"/>
              <a:gd name="connsiteX164-6897" fmla="*/ 19269 w 962346"/>
              <a:gd name="connsiteY164-6898" fmla="*/ 635794 h 978694"/>
              <a:gd name="connsiteX165-6899" fmla="*/ 12125 w 962346"/>
              <a:gd name="connsiteY165-6900" fmla="*/ 631032 h 978694"/>
              <a:gd name="connsiteX166-6901" fmla="*/ 9744 w 962346"/>
              <a:gd name="connsiteY166-6902" fmla="*/ 607219 h 978694"/>
              <a:gd name="connsiteX167-6903" fmla="*/ 4981 w 962346"/>
              <a:gd name="connsiteY167-6904" fmla="*/ 590550 h 978694"/>
              <a:gd name="connsiteX168-6905" fmla="*/ 2600 w 962346"/>
              <a:gd name="connsiteY168-6906" fmla="*/ 581025 h 978694"/>
              <a:gd name="connsiteX169-6907" fmla="*/ 219 w 962346"/>
              <a:gd name="connsiteY169-6908" fmla="*/ 554832 h 978694"/>
              <a:gd name="connsiteX170-6909" fmla="*/ 219 w 962346"/>
              <a:gd name="connsiteY170-6910" fmla="*/ 500063 h 978694"/>
              <a:gd name="connsiteX171-6911" fmla="*/ 2600 w 962346"/>
              <a:gd name="connsiteY171-6912" fmla="*/ 376238 h 978694"/>
              <a:gd name="connsiteX172-6913" fmla="*/ 2600 w 962346"/>
              <a:gd name="connsiteY172-6914" fmla="*/ 333375 h 978694"/>
              <a:gd name="connsiteX173-6915" fmla="*/ 4981 w 962346"/>
              <a:gd name="connsiteY173-6916" fmla="*/ 280988 h 978694"/>
              <a:gd name="connsiteX174-6917" fmla="*/ 9744 w 962346"/>
              <a:gd name="connsiteY174-6918" fmla="*/ 266700 h 978694"/>
              <a:gd name="connsiteX175-6919" fmla="*/ 12125 w 962346"/>
              <a:gd name="connsiteY175-6920" fmla="*/ 259557 h 978694"/>
              <a:gd name="connsiteX176-6921" fmla="*/ 12125 w 962346"/>
              <a:gd name="connsiteY176-6922" fmla="*/ 223838 h 978694"/>
              <a:gd name="connsiteX177-6923" fmla="*/ 33556 w 962346"/>
              <a:gd name="connsiteY177-6924" fmla="*/ 211932 h 978694"/>
              <a:gd name="connsiteX178-6925" fmla="*/ 43081 w 962346"/>
              <a:gd name="connsiteY178-6926" fmla="*/ 197644 h 978694"/>
              <a:gd name="connsiteX179-6927" fmla="*/ 50225 w 962346"/>
              <a:gd name="connsiteY179-6928" fmla="*/ 176213 h 978694"/>
              <a:gd name="connsiteX180-6929" fmla="*/ 54988 w 962346"/>
              <a:gd name="connsiteY180-6930" fmla="*/ 157163 h 978694"/>
              <a:gd name="connsiteX181-6931" fmla="*/ 59750 w 962346"/>
              <a:gd name="connsiteY181-6932" fmla="*/ 142875 h 978694"/>
              <a:gd name="connsiteX182-6933" fmla="*/ 64513 w 962346"/>
              <a:gd name="connsiteY182-6934" fmla="*/ 97632 h 978694"/>
              <a:gd name="connsiteX0-6935" fmla="*/ 64513 w 962346"/>
              <a:gd name="connsiteY0-6936" fmla="*/ 97632 h 978694"/>
              <a:gd name="connsiteX1-6937" fmla="*/ 64513 w 962346"/>
              <a:gd name="connsiteY1-6938" fmla="*/ 97632 h 978694"/>
              <a:gd name="connsiteX2-6939" fmla="*/ 76419 w 962346"/>
              <a:gd name="connsiteY2-6940" fmla="*/ 80963 h 978694"/>
              <a:gd name="connsiteX3-6941" fmla="*/ 85944 w 962346"/>
              <a:gd name="connsiteY3-6942" fmla="*/ 59532 h 978694"/>
              <a:gd name="connsiteX4-6943" fmla="*/ 93088 w 962346"/>
              <a:gd name="connsiteY4-6944" fmla="*/ 54769 h 978694"/>
              <a:gd name="connsiteX5-6945" fmla="*/ 107375 w 962346"/>
              <a:gd name="connsiteY5-6946" fmla="*/ 50007 h 978694"/>
              <a:gd name="connsiteX6-6947" fmla="*/ 133569 w 962346"/>
              <a:gd name="connsiteY6-6948" fmla="*/ 47625 h 978694"/>
              <a:gd name="connsiteX7-6949" fmla="*/ 140713 w 962346"/>
              <a:gd name="connsiteY7-6950" fmla="*/ 45244 h 978694"/>
              <a:gd name="connsiteX8-6951" fmla="*/ 145475 w 962346"/>
              <a:gd name="connsiteY8-6952" fmla="*/ 30957 h 978694"/>
              <a:gd name="connsiteX9-6953" fmla="*/ 147856 w 962346"/>
              <a:gd name="connsiteY9-6954" fmla="*/ 23813 h 978694"/>
              <a:gd name="connsiteX10-6955" fmla="*/ 157381 w 962346"/>
              <a:gd name="connsiteY10-6956" fmla="*/ 9525 h 978694"/>
              <a:gd name="connsiteX11-6957" fmla="*/ 164525 w 962346"/>
              <a:gd name="connsiteY11-6958" fmla="*/ 4763 h 978694"/>
              <a:gd name="connsiteX12-6959" fmla="*/ 181194 w 962346"/>
              <a:gd name="connsiteY12-6960" fmla="*/ 0 h 978694"/>
              <a:gd name="connsiteX13-6961" fmla="*/ 262156 w 962346"/>
              <a:gd name="connsiteY13-6962" fmla="*/ 2382 h 978694"/>
              <a:gd name="connsiteX14-6963" fmla="*/ 269300 w 962346"/>
              <a:gd name="connsiteY14-6964" fmla="*/ 4763 h 978694"/>
              <a:gd name="connsiteX15-6965" fmla="*/ 276444 w 962346"/>
              <a:gd name="connsiteY15-6966" fmla="*/ 9525 h 978694"/>
              <a:gd name="connsiteX16-6967" fmla="*/ 290731 w 962346"/>
              <a:gd name="connsiteY16-6968" fmla="*/ 23813 h 978694"/>
              <a:gd name="connsiteX17-6969" fmla="*/ 295494 w 962346"/>
              <a:gd name="connsiteY17-6970" fmla="*/ 30957 h 978694"/>
              <a:gd name="connsiteX18-6971" fmla="*/ 305019 w 962346"/>
              <a:gd name="connsiteY18-6972" fmla="*/ 52388 h 978694"/>
              <a:gd name="connsiteX19-6973" fmla="*/ 312163 w 962346"/>
              <a:gd name="connsiteY19-6974" fmla="*/ 66675 h 978694"/>
              <a:gd name="connsiteX20-6975" fmla="*/ 316925 w 962346"/>
              <a:gd name="connsiteY20-6976" fmla="*/ 80963 h 978694"/>
              <a:gd name="connsiteX21-6977" fmla="*/ 326450 w 962346"/>
              <a:gd name="connsiteY21-6978" fmla="*/ 95250 h 978694"/>
              <a:gd name="connsiteX22-6979" fmla="*/ 331213 w 962346"/>
              <a:gd name="connsiteY22-6980" fmla="*/ 109538 h 978694"/>
              <a:gd name="connsiteX23-6981" fmla="*/ 335975 w 962346"/>
              <a:gd name="connsiteY23-6982" fmla="*/ 126207 h 978694"/>
              <a:gd name="connsiteX24-6983" fmla="*/ 343119 w 962346"/>
              <a:gd name="connsiteY24-6984" fmla="*/ 207169 h 978694"/>
              <a:gd name="connsiteX25-6985" fmla="*/ 340738 w 962346"/>
              <a:gd name="connsiteY25-6986" fmla="*/ 271463 h 978694"/>
              <a:gd name="connsiteX26-6987" fmla="*/ 338356 w 962346"/>
              <a:gd name="connsiteY26-6988" fmla="*/ 304800 h 978694"/>
              <a:gd name="connsiteX27-6989" fmla="*/ 340738 w 962346"/>
              <a:gd name="connsiteY27-6990" fmla="*/ 326232 h 978694"/>
              <a:gd name="connsiteX28-6991" fmla="*/ 357406 w 962346"/>
              <a:gd name="connsiteY28-6992" fmla="*/ 323850 h 978694"/>
              <a:gd name="connsiteX29-6993" fmla="*/ 371694 w 962346"/>
              <a:gd name="connsiteY29-6994" fmla="*/ 319088 h 978694"/>
              <a:gd name="connsiteX30-6995" fmla="*/ 378838 w 962346"/>
              <a:gd name="connsiteY30-6996" fmla="*/ 314325 h 978694"/>
              <a:gd name="connsiteX31-6997" fmla="*/ 435988 w 962346"/>
              <a:gd name="connsiteY31-6998" fmla="*/ 304801 h 978694"/>
              <a:gd name="connsiteX32-6999" fmla="*/ 445513 w 962346"/>
              <a:gd name="connsiteY32-7000" fmla="*/ 292895 h 978694"/>
              <a:gd name="connsiteX33-7001" fmla="*/ 455038 w 962346"/>
              <a:gd name="connsiteY33-7002" fmla="*/ 288132 h 978694"/>
              <a:gd name="connsiteX34-7003" fmla="*/ 469325 w 962346"/>
              <a:gd name="connsiteY34-7004" fmla="*/ 283369 h 978694"/>
              <a:gd name="connsiteX35-7005" fmla="*/ 481231 w 962346"/>
              <a:gd name="connsiteY35-7006" fmla="*/ 273844 h 978694"/>
              <a:gd name="connsiteX36-7007" fmla="*/ 493138 w 962346"/>
              <a:gd name="connsiteY36-7008" fmla="*/ 259557 h 978694"/>
              <a:gd name="connsiteX37-7009" fmla="*/ 507425 w 962346"/>
              <a:gd name="connsiteY37-7010" fmla="*/ 252413 h 978694"/>
              <a:gd name="connsiteX38-7011" fmla="*/ 524094 w 962346"/>
              <a:gd name="connsiteY38-7012" fmla="*/ 245269 h 978694"/>
              <a:gd name="connsiteX39-7013" fmla="*/ 531238 w 962346"/>
              <a:gd name="connsiteY39-7014" fmla="*/ 240507 h 978694"/>
              <a:gd name="connsiteX40-7015" fmla="*/ 538381 w 962346"/>
              <a:gd name="connsiteY40-7016" fmla="*/ 238125 h 978694"/>
              <a:gd name="connsiteX41-7017" fmla="*/ 540763 w 962346"/>
              <a:gd name="connsiteY41-7018" fmla="*/ 216695 h 978694"/>
              <a:gd name="connsiteX42-7019" fmla="*/ 588387 w 962346"/>
              <a:gd name="connsiteY42-7020" fmla="*/ 216694 h 978694"/>
              <a:gd name="connsiteX43-7021" fmla="*/ 616962 w 962346"/>
              <a:gd name="connsiteY43-7022" fmla="*/ 209550 h 978694"/>
              <a:gd name="connsiteX44-7023" fmla="*/ 628868 w 962346"/>
              <a:gd name="connsiteY44-7024" fmla="*/ 202407 h 978694"/>
              <a:gd name="connsiteX45-7025" fmla="*/ 628869 w 962346"/>
              <a:gd name="connsiteY45-7026" fmla="*/ 197644 h 978694"/>
              <a:gd name="connsiteX46-7027" fmla="*/ 643156 w 962346"/>
              <a:gd name="connsiteY46-7028" fmla="*/ 166688 h 978694"/>
              <a:gd name="connsiteX47-7029" fmla="*/ 647919 w 962346"/>
              <a:gd name="connsiteY47-7030" fmla="*/ 171450 h 978694"/>
              <a:gd name="connsiteX48-7031" fmla="*/ 655063 w 962346"/>
              <a:gd name="connsiteY48-7032" fmla="*/ 169069 h 978694"/>
              <a:gd name="connsiteX49-7033" fmla="*/ 657443 w 962346"/>
              <a:gd name="connsiteY49-7034" fmla="*/ 164306 h 978694"/>
              <a:gd name="connsiteX50-7035" fmla="*/ 674113 w 962346"/>
              <a:gd name="connsiteY50-7036" fmla="*/ 147638 h 978694"/>
              <a:gd name="connsiteX51-7037" fmla="*/ 664588 w 962346"/>
              <a:gd name="connsiteY51-7038" fmla="*/ 142875 h 978694"/>
              <a:gd name="connsiteX52-7039" fmla="*/ 686019 w 962346"/>
              <a:gd name="connsiteY52-7040" fmla="*/ 147638 h 978694"/>
              <a:gd name="connsiteX53-7041" fmla="*/ 695544 w 962346"/>
              <a:gd name="connsiteY53-7042" fmla="*/ 126206 h 978694"/>
              <a:gd name="connsiteX54-7043" fmla="*/ 726500 w 962346"/>
              <a:gd name="connsiteY54-7044" fmla="*/ 130969 h 978694"/>
              <a:gd name="connsiteX55-7045" fmla="*/ 757456 w 962346"/>
              <a:gd name="connsiteY55-7046" fmla="*/ 140494 h 978694"/>
              <a:gd name="connsiteX56-7047" fmla="*/ 762219 w 962346"/>
              <a:gd name="connsiteY56-7048" fmla="*/ 147638 h 978694"/>
              <a:gd name="connsiteX57-7049" fmla="*/ 764600 w 962346"/>
              <a:gd name="connsiteY57-7050" fmla="*/ 157163 h 978694"/>
              <a:gd name="connsiteX58-7051" fmla="*/ 766981 w 962346"/>
              <a:gd name="connsiteY58-7052" fmla="*/ 164307 h 978694"/>
              <a:gd name="connsiteX59-7053" fmla="*/ 764600 w 962346"/>
              <a:gd name="connsiteY59-7054" fmla="*/ 204788 h 978694"/>
              <a:gd name="connsiteX60-7055" fmla="*/ 762219 w 962346"/>
              <a:gd name="connsiteY60-7056" fmla="*/ 211932 h 978694"/>
              <a:gd name="connsiteX61-7057" fmla="*/ 750313 w 962346"/>
              <a:gd name="connsiteY61-7058" fmla="*/ 216694 h 978694"/>
              <a:gd name="connsiteX62-7059" fmla="*/ 752694 w 962346"/>
              <a:gd name="connsiteY62-7060" fmla="*/ 233363 h 978694"/>
              <a:gd name="connsiteX63-7061" fmla="*/ 771744 w 962346"/>
              <a:gd name="connsiteY63-7062" fmla="*/ 247651 h 978694"/>
              <a:gd name="connsiteX64-7063" fmla="*/ 776506 w 962346"/>
              <a:gd name="connsiteY64-7064" fmla="*/ 304800 h 978694"/>
              <a:gd name="connsiteX65-7065" fmla="*/ 783650 w 962346"/>
              <a:gd name="connsiteY65-7066" fmla="*/ 326232 h 978694"/>
              <a:gd name="connsiteX66-7067" fmla="*/ 788413 w 962346"/>
              <a:gd name="connsiteY66-7068" fmla="*/ 340519 h 978694"/>
              <a:gd name="connsiteX67-7069" fmla="*/ 793175 w 962346"/>
              <a:gd name="connsiteY67-7070" fmla="*/ 347663 h 978694"/>
              <a:gd name="connsiteX68-7071" fmla="*/ 814606 w 962346"/>
              <a:gd name="connsiteY68-7072" fmla="*/ 357188 h 978694"/>
              <a:gd name="connsiteX69-7073" fmla="*/ 821750 w 962346"/>
              <a:gd name="connsiteY69-7074" fmla="*/ 359569 h 978694"/>
              <a:gd name="connsiteX70-7075" fmla="*/ 836038 w 962346"/>
              <a:gd name="connsiteY70-7076" fmla="*/ 369094 h 978694"/>
              <a:gd name="connsiteX71-7077" fmla="*/ 843181 w 962346"/>
              <a:gd name="connsiteY71-7078" fmla="*/ 376238 h 978694"/>
              <a:gd name="connsiteX72-7079" fmla="*/ 857469 w 962346"/>
              <a:gd name="connsiteY72-7080" fmla="*/ 381000 h 978694"/>
              <a:gd name="connsiteX73-7081" fmla="*/ 864613 w 962346"/>
              <a:gd name="connsiteY73-7082" fmla="*/ 383382 h 978694"/>
              <a:gd name="connsiteX74-7083" fmla="*/ 878900 w 962346"/>
              <a:gd name="connsiteY74-7084" fmla="*/ 390525 h 978694"/>
              <a:gd name="connsiteX75-7085" fmla="*/ 886044 w 962346"/>
              <a:gd name="connsiteY75-7086" fmla="*/ 395288 h 978694"/>
              <a:gd name="connsiteX76-7087" fmla="*/ 900331 w 962346"/>
              <a:gd name="connsiteY76-7088" fmla="*/ 400050 h 978694"/>
              <a:gd name="connsiteX77-7089" fmla="*/ 905094 w 962346"/>
              <a:gd name="connsiteY77-7090" fmla="*/ 407194 h 978694"/>
              <a:gd name="connsiteX78-7091" fmla="*/ 919381 w 962346"/>
              <a:gd name="connsiteY78-7092" fmla="*/ 416719 h 978694"/>
              <a:gd name="connsiteX79-7093" fmla="*/ 928906 w 962346"/>
              <a:gd name="connsiteY79-7094" fmla="*/ 426244 h 978694"/>
              <a:gd name="connsiteX80-7095" fmla="*/ 940813 w 962346"/>
              <a:gd name="connsiteY80-7096" fmla="*/ 428626 h 978694"/>
              <a:gd name="connsiteX81-7097" fmla="*/ 950337 w 962346"/>
              <a:gd name="connsiteY81-7098" fmla="*/ 447676 h 978694"/>
              <a:gd name="connsiteX82-7099" fmla="*/ 962244 w 962346"/>
              <a:gd name="connsiteY82-7100" fmla="*/ 473869 h 978694"/>
              <a:gd name="connsiteX83-7101" fmla="*/ 931288 w 962346"/>
              <a:gd name="connsiteY83-7102" fmla="*/ 504825 h 978694"/>
              <a:gd name="connsiteX84-7103" fmla="*/ 945575 w 962346"/>
              <a:gd name="connsiteY84-7104" fmla="*/ 509588 h 978694"/>
              <a:gd name="connsiteX85-7105" fmla="*/ 933669 w 962346"/>
              <a:gd name="connsiteY85-7106" fmla="*/ 523875 h 978694"/>
              <a:gd name="connsiteX86-7107" fmla="*/ 917000 w 962346"/>
              <a:gd name="connsiteY86-7108" fmla="*/ 545307 h 978694"/>
              <a:gd name="connsiteX87-7109" fmla="*/ 912238 w 962346"/>
              <a:gd name="connsiteY87-7110" fmla="*/ 552450 h 978694"/>
              <a:gd name="connsiteX88-7111" fmla="*/ 909856 w 962346"/>
              <a:gd name="connsiteY88-7112" fmla="*/ 559594 h 978694"/>
              <a:gd name="connsiteX89-7113" fmla="*/ 895569 w 962346"/>
              <a:gd name="connsiteY89-7114" fmla="*/ 564357 h 978694"/>
              <a:gd name="connsiteX90-7115" fmla="*/ 888425 w 962346"/>
              <a:gd name="connsiteY90-7116" fmla="*/ 566738 h 978694"/>
              <a:gd name="connsiteX91-7117" fmla="*/ 883663 w 962346"/>
              <a:gd name="connsiteY91-7118" fmla="*/ 573882 h 978694"/>
              <a:gd name="connsiteX92-7119" fmla="*/ 881281 w 962346"/>
              <a:gd name="connsiteY92-7120" fmla="*/ 581025 h 978694"/>
              <a:gd name="connsiteX93-7121" fmla="*/ 859850 w 962346"/>
              <a:gd name="connsiteY93-7122" fmla="*/ 588169 h 978694"/>
              <a:gd name="connsiteX94-7123" fmla="*/ 845563 w 962346"/>
              <a:gd name="connsiteY94-7124" fmla="*/ 592932 h 978694"/>
              <a:gd name="connsiteX95-7125" fmla="*/ 838419 w 962346"/>
              <a:gd name="connsiteY95-7126" fmla="*/ 595313 h 978694"/>
              <a:gd name="connsiteX96-7127" fmla="*/ 797938 w 962346"/>
              <a:gd name="connsiteY96-7128" fmla="*/ 590550 h 978694"/>
              <a:gd name="connsiteX97-7129" fmla="*/ 783650 w 962346"/>
              <a:gd name="connsiteY97-7130" fmla="*/ 583407 h 978694"/>
              <a:gd name="connsiteX98-7131" fmla="*/ 755075 w 962346"/>
              <a:gd name="connsiteY98-7132" fmla="*/ 576263 h 978694"/>
              <a:gd name="connsiteX99-7133" fmla="*/ 747931 w 962346"/>
              <a:gd name="connsiteY99-7134" fmla="*/ 573882 h 978694"/>
              <a:gd name="connsiteX100-7135" fmla="*/ 693163 w 962346"/>
              <a:gd name="connsiteY100-7136" fmla="*/ 576263 h 978694"/>
              <a:gd name="connsiteX101-7137" fmla="*/ 681256 w 962346"/>
              <a:gd name="connsiteY101-7138" fmla="*/ 578644 h 978694"/>
              <a:gd name="connsiteX102-7139" fmla="*/ 676494 w 962346"/>
              <a:gd name="connsiteY102-7140" fmla="*/ 592932 h 978694"/>
              <a:gd name="connsiteX103-7141" fmla="*/ 678875 w 962346"/>
              <a:gd name="connsiteY103-7142" fmla="*/ 621507 h 978694"/>
              <a:gd name="connsiteX104-7143" fmla="*/ 686019 w 962346"/>
              <a:gd name="connsiteY104-7144" fmla="*/ 645319 h 978694"/>
              <a:gd name="connsiteX105-7145" fmla="*/ 697925 w 962346"/>
              <a:gd name="connsiteY105-7146" fmla="*/ 681038 h 978694"/>
              <a:gd name="connsiteX106-7147" fmla="*/ 705069 w 962346"/>
              <a:gd name="connsiteY106-7148" fmla="*/ 700088 h 978694"/>
              <a:gd name="connsiteX107-7149" fmla="*/ 714594 w 962346"/>
              <a:gd name="connsiteY107-7150" fmla="*/ 721519 h 978694"/>
              <a:gd name="connsiteX108-7151" fmla="*/ 712213 w 962346"/>
              <a:gd name="connsiteY108-7152" fmla="*/ 771525 h 978694"/>
              <a:gd name="connsiteX109-7153" fmla="*/ 707450 w 962346"/>
              <a:gd name="connsiteY109-7154" fmla="*/ 852488 h 978694"/>
              <a:gd name="connsiteX110-7155" fmla="*/ 702688 w 962346"/>
              <a:gd name="connsiteY110-7156" fmla="*/ 866775 h 978694"/>
              <a:gd name="connsiteX111-7157" fmla="*/ 700306 w 962346"/>
              <a:gd name="connsiteY111-7158" fmla="*/ 873919 h 978694"/>
              <a:gd name="connsiteX112-7159" fmla="*/ 695544 w 962346"/>
              <a:gd name="connsiteY112-7160" fmla="*/ 881063 h 978694"/>
              <a:gd name="connsiteX113-7161" fmla="*/ 671731 w 962346"/>
              <a:gd name="connsiteY113-7162" fmla="*/ 878682 h 978694"/>
              <a:gd name="connsiteX114-7163" fmla="*/ 664588 w 962346"/>
              <a:gd name="connsiteY114-7164" fmla="*/ 876300 h 978694"/>
              <a:gd name="connsiteX115-7165" fmla="*/ 595531 w 962346"/>
              <a:gd name="connsiteY115-7166" fmla="*/ 878682 h 978694"/>
              <a:gd name="connsiteX116-7167" fmla="*/ 588388 w 962346"/>
              <a:gd name="connsiteY116-7168" fmla="*/ 881063 h 978694"/>
              <a:gd name="connsiteX117-7169" fmla="*/ 574100 w 962346"/>
              <a:gd name="connsiteY117-7170" fmla="*/ 873919 h 978694"/>
              <a:gd name="connsiteX118-7171" fmla="*/ 566956 w 962346"/>
              <a:gd name="connsiteY118-7172" fmla="*/ 871538 h 978694"/>
              <a:gd name="connsiteX119-7173" fmla="*/ 566956 w 962346"/>
              <a:gd name="connsiteY119-7174" fmla="*/ 938213 h 978694"/>
              <a:gd name="connsiteX120-7175" fmla="*/ 557431 w 962346"/>
              <a:gd name="connsiteY120-7176" fmla="*/ 947738 h 978694"/>
              <a:gd name="connsiteX121-7177" fmla="*/ 547906 w 962346"/>
              <a:gd name="connsiteY121-7178" fmla="*/ 962025 h 978694"/>
              <a:gd name="connsiteX122-7179" fmla="*/ 545525 w 962346"/>
              <a:gd name="connsiteY122-7180" fmla="*/ 969169 h 978694"/>
              <a:gd name="connsiteX123-7181" fmla="*/ 528856 w 962346"/>
              <a:gd name="connsiteY123-7182" fmla="*/ 976313 h 978694"/>
              <a:gd name="connsiteX124-7183" fmla="*/ 521713 w 962346"/>
              <a:gd name="connsiteY124-7184" fmla="*/ 978694 h 978694"/>
              <a:gd name="connsiteX125-7185" fmla="*/ 488375 w 962346"/>
              <a:gd name="connsiteY125-7186" fmla="*/ 976313 h 978694"/>
              <a:gd name="connsiteX126-7187" fmla="*/ 440750 w 962346"/>
              <a:gd name="connsiteY126-7188" fmla="*/ 973932 h 978694"/>
              <a:gd name="connsiteX127-7189" fmla="*/ 433606 w 962346"/>
              <a:gd name="connsiteY127-7190" fmla="*/ 966788 h 978694"/>
              <a:gd name="connsiteX128-7191" fmla="*/ 419319 w 962346"/>
              <a:gd name="connsiteY128-7192" fmla="*/ 957263 h 978694"/>
              <a:gd name="connsiteX129-7193" fmla="*/ 412175 w 962346"/>
              <a:gd name="connsiteY129-7194" fmla="*/ 952500 h 978694"/>
              <a:gd name="connsiteX130-7195" fmla="*/ 397888 w 962346"/>
              <a:gd name="connsiteY130-7196" fmla="*/ 947738 h 978694"/>
              <a:gd name="connsiteX131-7197" fmla="*/ 390744 w 962346"/>
              <a:gd name="connsiteY131-7198" fmla="*/ 945357 h 978694"/>
              <a:gd name="connsiteX132-7199" fmla="*/ 343119 w 962346"/>
              <a:gd name="connsiteY132-7200" fmla="*/ 947738 h 978694"/>
              <a:gd name="connsiteX133-7201" fmla="*/ 321688 w 962346"/>
              <a:gd name="connsiteY133-7202" fmla="*/ 940594 h 978694"/>
              <a:gd name="connsiteX134-7203" fmla="*/ 314544 w 962346"/>
              <a:gd name="connsiteY134-7204" fmla="*/ 933450 h 978694"/>
              <a:gd name="connsiteX135-7205" fmla="*/ 307400 w 962346"/>
              <a:gd name="connsiteY135-7206" fmla="*/ 928688 h 978694"/>
              <a:gd name="connsiteX136-7207" fmla="*/ 300256 w 962346"/>
              <a:gd name="connsiteY136-7208" fmla="*/ 921544 h 978694"/>
              <a:gd name="connsiteX137-7209" fmla="*/ 295494 w 962346"/>
              <a:gd name="connsiteY137-7210" fmla="*/ 914400 h 978694"/>
              <a:gd name="connsiteX138-7211" fmla="*/ 288350 w 962346"/>
              <a:gd name="connsiteY138-7212" fmla="*/ 912019 h 978694"/>
              <a:gd name="connsiteX139-7213" fmla="*/ 283588 w 962346"/>
              <a:gd name="connsiteY139-7214" fmla="*/ 904875 h 978694"/>
              <a:gd name="connsiteX140-7215" fmla="*/ 278825 w 962346"/>
              <a:gd name="connsiteY140-7216" fmla="*/ 890588 h 978694"/>
              <a:gd name="connsiteX141-7217" fmla="*/ 274063 w 962346"/>
              <a:gd name="connsiteY141-7218" fmla="*/ 883444 h 978694"/>
              <a:gd name="connsiteX142-7219" fmla="*/ 262156 w 962346"/>
              <a:gd name="connsiteY142-7220" fmla="*/ 866775 h 978694"/>
              <a:gd name="connsiteX143-7221" fmla="*/ 247869 w 962346"/>
              <a:gd name="connsiteY143-7222" fmla="*/ 857250 h 978694"/>
              <a:gd name="connsiteX144-7223" fmla="*/ 233581 w 962346"/>
              <a:gd name="connsiteY144-7224" fmla="*/ 847725 h 978694"/>
              <a:gd name="connsiteX145-7225" fmla="*/ 216913 w 962346"/>
              <a:gd name="connsiteY145-7226" fmla="*/ 838200 h 978694"/>
              <a:gd name="connsiteX146-7227" fmla="*/ 200244 w 962346"/>
              <a:gd name="connsiteY146-7228" fmla="*/ 831057 h 978694"/>
              <a:gd name="connsiteX147-7229" fmla="*/ 176431 w 962346"/>
              <a:gd name="connsiteY147-7230" fmla="*/ 802482 h 978694"/>
              <a:gd name="connsiteX148-7231" fmla="*/ 169288 w 962346"/>
              <a:gd name="connsiteY148-7232" fmla="*/ 797719 h 978694"/>
              <a:gd name="connsiteX149-7233" fmla="*/ 162144 w 962346"/>
              <a:gd name="connsiteY149-7234" fmla="*/ 790575 h 978694"/>
              <a:gd name="connsiteX150-7235" fmla="*/ 147856 w 962346"/>
              <a:gd name="connsiteY150-7236" fmla="*/ 781050 h 978694"/>
              <a:gd name="connsiteX151-7237" fmla="*/ 143094 w 962346"/>
              <a:gd name="connsiteY151-7238" fmla="*/ 773907 h 978694"/>
              <a:gd name="connsiteX152-7239" fmla="*/ 128806 w 962346"/>
              <a:gd name="connsiteY152-7240" fmla="*/ 762000 h 978694"/>
              <a:gd name="connsiteX153-7241" fmla="*/ 119281 w 962346"/>
              <a:gd name="connsiteY153-7242" fmla="*/ 747713 h 978694"/>
              <a:gd name="connsiteX154-7243" fmla="*/ 114519 w 962346"/>
              <a:gd name="connsiteY154-7244" fmla="*/ 740569 h 978694"/>
              <a:gd name="connsiteX155-7245" fmla="*/ 107375 w 962346"/>
              <a:gd name="connsiteY155-7246" fmla="*/ 735807 h 978694"/>
              <a:gd name="connsiteX156-7247" fmla="*/ 93088 w 962346"/>
              <a:gd name="connsiteY156-7248" fmla="*/ 721519 h 978694"/>
              <a:gd name="connsiteX157-7249" fmla="*/ 78800 w 962346"/>
              <a:gd name="connsiteY157-7250" fmla="*/ 711994 h 978694"/>
              <a:gd name="connsiteX158-7251" fmla="*/ 71656 w 962346"/>
              <a:gd name="connsiteY158-7252" fmla="*/ 707232 h 978694"/>
              <a:gd name="connsiteX159-7253" fmla="*/ 64513 w 962346"/>
              <a:gd name="connsiteY159-7254" fmla="*/ 702469 h 978694"/>
              <a:gd name="connsiteX160-7255" fmla="*/ 50225 w 962346"/>
              <a:gd name="connsiteY160-7256" fmla="*/ 697707 h 978694"/>
              <a:gd name="connsiteX161-7257" fmla="*/ 35938 w 962346"/>
              <a:gd name="connsiteY161-7258" fmla="*/ 685800 h 978694"/>
              <a:gd name="connsiteX162-7259" fmla="*/ 26413 w 962346"/>
              <a:gd name="connsiteY162-7260" fmla="*/ 671513 h 978694"/>
              <a:gd name="connsiteX163-7261" fmla="*/ 21650 w 962346"/>
              <a:gd name="connsiteY163-7262" fmla="*/ 645319 h 978694"/>
              <a:gd name="connsiteX164-7263" fmla="*/ 19269 w 962346"/>
              <a:gd name="connsiteY164-7264" fmla="*/ 635794 h 978694"/>
              <a:gd name="connsiteX165-7265" fmla="*/ 12125 w 962346"/>
              <a:gd name="connsiteY165-7266" fmla="*/ 631032 h 978694"/>
              <a:gd name="connsiteX166-7267" fmla="*/ 9744 w 962346"/>
              <a:gd name="connsiteY166-7268" fmla="*/ 607219 h 978694"/>
              <a:gd name="connsiteX167-7269" fmla="*/ 4981 w 962346"/>
              <a:gd name="connsiteY167-7270" fmla="*/ 590550 h 978694"/>
              <a:gd name="connsiteX168-7271" fmla="*/ 2600 w 962346"/>
              <a:gd name="connsiteY168-7272" fmla="*/ 581025 h 978694"/>
              <a:gd name="connsiteX169-7273" fmla="*/ 219 w 962346"/>
              <a:gd name="connsiteY169-7274" fmla="*/ 554832 h 978694"/>
              <a:gd name="connsiteX170-7275" fmla="*/ 219 w 962346"/>
              <a:gd name="connsiteY170-7276" fmla="*/ 500063 h 978694"/>
              <a:gd name="connsiteX171-7277" fmla="*/ 2600 w 962346"/>
              <a:gd name="connsiteY171-7278" fmla="*/ 376238 h 978694"/>
              <a:gd name="connsiteX172-7279" fmla="*/ 2600 w 962346"/>
              <a:gd name="connsiteY172-7280" fmla="*/ 333375 h 978694"/>
              <a:gd name="connsiteX173-7281" fmla="*/ 4981 w 962346"/>
              <a:gd name="connsiteY173-7282" fmla="*/ 280988 h 978694"/>
              <a:gd name="connsiteX174-7283" fmla="*/ 9744 w 962346"/>
              <a:gd name="connsiteY174-7284" fmla="*/ 266700 h 978694"/>
              <a:gd name="connsiteX175-7285" fmla="*/ 12125 w 962346"/>
              <a:gd name="connsiteY175-7286" fmla="*/ 259557 h 978694"/>
              <a:gd name="connsiteX176-7287" fmla="*/ 12125 w 962346"/>
              <a:gd name="connsiteY176-7288" fmla="*/ 223838 h 978694"/>
              <a:gd name="connsiteX177-7289" fmla="*/ 33556 w 962346"/>
              <a:gd name="connsiteY177-7290" fmla="*/ 211932 h 978694"/>
              <a:gd name="connsiteX178-7291" fmla="*/ 43081 w 962346"/>
              <a:gd name="connsiteY178-7292" fmla="*/ 197644 h 978694"/>
              <a:gd name="connsiteX179-7293" fmla="*/ 50225 w 962346"/>
              <a:gd name="connsiteY179-7294" fmla="*/ 176213 h 978694"/>
              <a:gd name="connsiteX180-7295" fmla="*/ 54988 w 962346"/>
              <a:gd name="connsiteY180-7296" fmla="*/ 157163 h 978694"/>
              <a:gd name="connsiteX181-7297" fmla="*/ 59750 w 962346"/>
              <a:gd name="connsiteY181-7298" fmla="*/ 142875 h 978694"/>
              <a:gd name="connsiteX182-7299" fmla="*/ 64513 w 962346"/>
              <a:gd name="connsiteY182-7300" fmla="*/ 97632 h 978694"/>
              <a:gd name="connsiteX0-7301" fmla="*/ 64513 w 962346"/>
              <a:gd name="connsiteY0-7302" fmla="*/ 97632 h 978694"/>
              <a:gd name="connsiteX1-7303" fmla="*/ 64513 w 962346"/>
              <a:gd name="connsiteY1-7304" fmla="*/ 97632 h 978694"/>
              <a:gd name="connsiteX2-7305" fmla="*/ 76419 w 962346"/>
              <a:gd name="connsiteY2-7306" fmla="*/ 80963 h 978694"/>
              <a:gd name="connsiteX3-7307" fmla="*/ 85944 w 962346"/>
              <a:gd name="connsiteY3-7308" fmla="*/ 59532 h 978694"/>
              <a:gd name="connsiteX4-7309" fmla="*/ 93088 w 962346"/>
              <a:gd name="connsiteY4-7310" fmla="*/ 54769 h 978694"/>
              <a:gd name="connsiteX5-7311" fmla="*/ 107375 w 962346"/>
              <a:gd name="connsiteY5-7312" fmla="*/ 50007 h 978694"/>
              <a:gd name="connsiteX6-7313" fmla="*/ 133569 w 962346"/>
              <a:gd name="connsiteY6-7314" fmla="*/ 47625 h 978694"/>
              <a:gd name="connsiteX7-7315" fmla="*/ 140713 w 962346"/>
              <a:gd name="connsiteY7-7316" fmla="*/ 45244 h 978694"/>
              <a:gd name="connsiteX8-7317" fmla="*/ 145475 w 962346"/>
              <a:gd name="connsiteY8-7318" fmla="*/ 30957 h 978694"/>
              <a:gd name="connsiteX9-7319" fmla="*/ 147856 w 962346"/>
              <a:gd name="connsiteY9-7320" fmla="*/ 23813 h 978694"/>
              <a:gd name="connsiteX10-7321" fmla="*/ 157381 w 962346"/>
              <a:gd name="connsiteY10-7322" fmla="*/ 9525 h 978694"/>
              <a:gd name="connsiteX11-7323" fmla="*/ 164525 w 962346"/>
              <a:gd name="connsiteY11-7324" fmla="*/ 4763 h 978694"/>
              <a:gd name="connsiteX12-7325" fmla="*/ 181194 w 962346"/>
              <a:gd name="connsiteY12-7326" fmla="*/ 0 h 978694"/>
              <a:gd name="connsiteX13-7327" fmla="*/ 262156 w 962346"/>
              <a:gd name="connsiteY13-7328" fmla="*/ 2382 h 978694"/>
              <a:gd name="connsiteX14-7329" fmla="*/ 269300 w 962346"/>
              <a:gd name="connsiteY14-7330" fmla="*/ 4763 h 978694"/>
              <a:gd name="connsiteX15-7331" fmla="*/ 276444 w 962346"/>
              <a:gd name="connsiteY15-7332" fmla="*/ 9525 h 978694"/>
              <a:gd name="connsiteX16-7333" fmla="*/ 290731 w 962346"/>
              <a:gd name="connsiteY16-7334" fmla="*/ 23813 h 978694"/>
              <a:gd name="connsiteX17-7335" fmla="*/ 295494 w 962346"/>
              <a:gd name="connsiteY17-7336" fmla="*/ 30957 h 978694"/>
              <a:gd name="connsiteX18-7337" fmla="*/ 305019 w 962346"/>
              <a:gd name="connsiteY18-7338" fmla="*/ 52388 h 978694"/>
              <a:gd name="connsiteX19-7339" fmla="*/ 312163 w 962346"/>
              <a:gd name="connsiteY19-7340" fmla="*/ 66675 h 978694"/>
              <a:gd name="connsiteX20-7341" fmla="*/ 316925 w 962346"/>
              <a:gd name="connsiteY20-7342" fmla="*/ 80963 h 978694"/>
              <a:gd name="connsiteX21-7343" fmla="*/ 326450 w 962346"/>
              <a:gd name="connsiteY21-7344" fmla="*/ 95250 h 978694"/>
              <a:gd name="connsiteX22-7345" fmla="*/ 331213 w 962346"/>
              <a:gd name="connsiteY22-7346" fmla="*/ 109538 h 978694"/>
              <a:gd name="connsiteX23-7347" fmla="*/ 335975 w 962346"/>
              <a:gd name="connsiteY23-7348" fmla="*/ 126207 h 978694"/>
              <a:gd name="connsiteX24-7349" fmla="*/ 343119 w 962346"/>
              <a:gd name="connsiteY24-7350" fmla="*/ 207169 h 978694"/>
              <a:gd name="connsiteX25-7351" fmla="*/ 340738 w 962346"/>
              <a:gd name="connsiteY25-7352" fmla="*/ 271463 h 978694"/>
              <a:gd name="connsiteX26-7353" fmla="*/ 338356 w 962346"/>
              <a:gd name="connsiteY26-7354" fmla="*/ 304800 h 978694"/>
              <a:gd name="connsiteX27-7355" fmla="*/ 340738 w 962346"/>
              <a:gd name="connsiteY27-7356" fmla="*/ 326232 h 978694"/>
              <a:gd name="connsiteX28-7357" fmla="*/ 357406 w 962346"/>
              <a:gd name="connsiteY28-7358" fmla="*/ 323850 h 978694"/>
              <a:gd name="connsiteX29-7359" fmla="*/ 371694 w 962346"/>
              <a:gd name="connsiteY29-7360" fmla="*/ 319088 h 978694"/>
              <a:gd name="connsiteX30-7361" fmla="*/ 378838 w 962346"/>
              <a:gd name="connsiteY30-7362" fmla="*/ 314325 h 978694"/>
              <a:gd name="connsiteX31-7363" fmla="*/ 435988 w 962346"/>
              <a:gd name="connsiteY31-7364" fmla="*/ 304801 h 978694"/>
              <a:gd name="connsiteX32-7365" fmla="*/ 445513 w 962346"/>
              <a:gd name="connsiteY32-7366" fmla="*/ 292895 h 978694"/>
              <a:gd name="connsiteX33-7367" fmla="*/ 455038 w 962346"/>
              <a:gd name="connsiteY33-7368" fmla="*/ 288132 h 978694"/>
              <a:gd name="connsiteX34-7369" fmla="*/ 469325 w 962346"/>
              <a:gd name="connsiteY34-7370" fmla="*/ 283369 h 978694"/>
              <a:gd name="connsiteX35-7371" fmla="*/ 481231 w 962346"/>
              <a:gd name="connsiteY35-7372" fmla="*/ 273844 h 978694"/>
              <a:gd name="connsiteX36-7373" fmla="*/ 493138 w 962346"/>
              <a:gd name="connsiteY36-7374" fmla="*/ 259557 h 978694"/>
              <a:gd name="connsiteX37-7375" fmla="*/ 507425 w 962346"/>
              <a:gd name="connsiteY37-7376" fmla="*/ 252413 h 978694"/>
              <a:gd name="connsiteX38-7377" fmla="*/ 524094 w 962346"/>
              <a:gd name="connsiteY38-7378" fmla="*/ 245269 h 978694"/>
              <a:gd name="connsiteX39-7379" fmla="*/ 531238 w 962346"/>
              <a:gd name="connsiteY39-7380" fmla="*/ 240507 h 978694"/>
              <a:gd name="connsiteX40-7381" fmla="*/ 538381 w 962346"/>
              <a:gd name="connsiteY40-7382" fmla="*/ 238125 h 978694"/>
              <a:gd name="connsiteX41-7383" fmla="*/ 540763 w 962346"/>
              <a:gd name="connsiteY41-7384" fmla="*/ 216695 h 978694"/>
              <a:gd name="connsiteX42-7385" fmla="*/ 588387 w 962346"/>
              <a:gd name="connsiteY42-7386" fmla="*/ 216694 h 978694"/>
              <a:gd name="connsiteX43-7387" fmla="*/ 616962 w 962346"/>
              <a:gd name="connsiteY43-7388" fmla="*/ 209550 h 978694"/>
              <a:gd name="connsiteX44-7389" fmla="*/ 628868 w 962346"/>
              <a:gd name="connsiteY44-7390" fmla="*/ 202407 h 978694"/>
              <a:gd name="connsiteX45-7391" fmla="*/ 628869 w 962346"/>
              <a:gd name="connsiteY45-7392" fmla="*/ 197644 h 978694"/>
              <a:gd name="connsiteX46-7393" fmla="*/ 643156 w 962346"/>
              <a:gd name="connsiteY46-7394" fmla="*/ 166688 h 978694"/>
              <a:gd name="connsiteX47-7395" fmla="*/ 647919 w 962346"/>
              <a:gd name="connsiteY47-7396" fmla="*/ 171450 h 978694"/>
              <a:gd name="connsiteX48-7397" fmla="*/ 655063 w 962346"/>
              <a:gd name="connsiteY48-7398" fmla="*/ 169069 h 978694"/>
              <a:gd name="connsiteX49-7399" fmla="*/ 657443 w 962346"/>
              <a:gd name="connsiteY49-7400" fmla="*/ 164306 h 978694"/>
              <a:gd name="connsiteX50-7401" fmla="*/ 674113 w 962346"/>
              <a:gd name="connsiteY50-7402" fmla="*/ 147638 h 978694"/>
              <a:gd name="connsiteX51-7403" fmla="*/ 664588 w 962346"/>
              <a:gd name="connsiteY51-7404" fmla="*/ 142875 h 978694"/>
              <a:gd name="connsiteX52-7405" fmla="*/ 686019 w 962346"/>
              <a:gd name="connsiteY52-7406" fmla="*/ 147638 h 978694"/>
              <a:gd name="connsiteX53-7407" fmla="*/ 695544 w 962346"/>
              <a:gd name="connsiteY53-7408" fmla="*/ 126206 h 978694"/>
              <a:gd name="connsiteX54-7409" fmla="*/ 726500 w 962346"/>
              <a:gd name="connsiteY54-7410" fmla="*/ 130969 h 978694"/>
              <a:gd name="connsiteX55-7411" fmla="*/ 757456 w 962346"/>
              <a:gd name="connsiteY55-7412" fmla="*/ 140494 h 978694"/>
              <a:gd name="connsiteX56-7413" fmla="*/ 762219 w 962346"/>
              <a:gd name="connsiteY56-7414" fmla="*/ 147638 h 978694"/>
              <a:gd name="connsiteX57-7415" fmla="*/ 764600 w 962346"/>
              <a:gd name="connsiteY57-7416" fmla="*/ 157163 h 978694"/>
              <a:gd name="connsiteX58-7417" fmla="*/ 766981 w 962346"/>
              <a:gd name="connsiteY58-7418" fmla="*/ 164307 h 978694"/>
              <a:gd name="connsiteX59-7419" fmla="*/ 764600 w 962346"/>
              <a:gd name="connsiteY59-7420" fmla="*/ 204788 h 978694"/>
              <a:gd name="connsiteX60-7421" fmla="*/ 762219 w 962346"/>
              <a:gd name="connsiteY60-7422" fmla="*/ 211932 h 978694"/>
              <a:gd name="connsiteX61-7423" fmla="*/ 750313 w 962346"/>
              <a:gd name="connsiteY61-7424" fmla="*/ 216694 h 978694"/>
              <a:gd name="connsiteX62-7425" fmla="*/ 752694 w 962346"/>
              <a:gd name="connsiteY62-7426" fmla="*/ 233363 h 978694"/>
              <a:gd name="connsiteX63-7427" fmla="*/ 771744 w 962346"/>
              <a:gd name="connsiteY63-7428" fmla="*/ 247651 h 978694"/>
              <a:gd name="connsiteX64-7429" fmla="*/ 776505 w 962346"/>
              <a:gd name="connsiteY64-7430" fmla="*/ 261938 h 978694"/>
              <a:gd name="connsiteX65-7431" fmla="*/ 776506 w 962346"/>
              <a:gd name="connsiteY65-7432" fmla="*/ 304800 h 978694"/>
              <a:gd name="connsiteX66-7433" fmla="*/ 783650 w 962346"/>
              <a:gd name="connsiteY66-7434" fmla="*/ 326232 h 978694"/>
              <a:gd name="connsiteX67-7435" fmla="*/ 788413 w 962346"/>
              <a:gd name="connsiteY67-7436" fmla="*/ 340519 h 978694"/>
              <a:gd name="connsiteX68-7437" fmla="*/ 793175 w 962346"/>
              <a:gd name="connsiteY68-7438" fmla="*/ 347663 h 978694"/>
              <a:gd name="connsiteX69-7439" fmla="*/ 814606 w 962346"/>
              <a:gd name="connsiteY69-7440" fmla="*/ 357188 h 978694"/>
              <a:gd name="connsiteX70-7441" fmla="*/ 821750 w 962346"/>
              <a:gd name="connsiteY70-7442" fmla="*/ 359569 h 978694"/>
              <a:gd name="connsiteX71-7443" fmla="*/ 836038 w 962346"/>
              <a:gd name="connsiteY71-7444" fmla="*/ 369094 h 978694"/>
              <a:gd name="connsiteX72-7445" fmla="*/ 843181 w 962346"/>
              <a:gd name="connsiteY72-7446" fmla="*/ 376238 h 978694"/>
              <a:gd name="connsiteX73-7447" fmla="*/ 857469 w 962346"/>
              <a:gd name="connsiteY73-7448" fmla="*/ 381000 h 978694"/>
              <a:gd name="connsiteX74-7449" fmla="*/ 864613 w 962346"/>
              <a:gd name="connsiteY74-7450" fmla="*/ 383382 h 978694"/>
              <a:gd name="connsiteX75-7451" fmla="*/ 878900 w 962346"/>
              <a:gd name="connsiteY75-7452" fmla="*/ 390525 h 978694"/>
              <a:gd name="connsiteX76-7453" fmla="*/ 886044 w 962346"/>
              <a:gd name="connsiteY76-7454" fmla="*/ 395288 h 978694"/>
              <a:gd name="connsiteX77-7455" fmla="*/ 900331 w 962346"/>
              <a:gd name="connsiteY77-7456" fmla="*/ 400050 h 978694"/>
              <a:gd name="connsiteX78-7457" fmla="*/ 905094 w 962346"/>
              <a:gd name="connsiteY78-7458" fmla="*/ 407194 h 978694"/>
              <a:gd name="connsiteX79-7459" fmla="*/ 919381 w 962346"/>
              <a:gd name="connsiteY79-7460" fmla="*/ 416719 h 978694"/>
              <a:gd name="connsiteX80-7461" fmla="*/ 928906 w 962346"/>
              <a:gd name="connsiteY80-7462" fmla="*/ 426244 h 978694"/>
              <a:gd name="connsiteX81-7463" fmla="*/ 940813 w 962346"/>
              <a:gd name="connsiteY81-7464" fmla="*/ 428626 h 978694"/>
              <a:gd name="connsiteX82-7465" fmla="*/ 950337 w 962346"/>
              <a:gd name="connsiteY82-7466" fmla="*/ 447676 h 978694"/>
              <a:gd name="connsiteX83-7467" fmla="*/ 962244 w 962346"/>
              <a:gd name="connsiteY83-7468" fmla="*/ 473869 h 978694"/>
              <a:gd name="connsiteX84-7469" fmla="*/ 931288 w 962346"/>
              <a:gd name="connsiteY84-7470" fmla="*/ 504825 h 978694"/>
              <a:gd name="connsiteX85-7471" fmla="*/ 945575 w 962346"/>
              <a:gd name="connsiteY85-7472" fmla="*/ 509588 h 978694"/>
              <a:gd name="connsiteX86-7473" fmla="*/ 933669 w 962346"/>
              <a:gd name="connsiteY86-7474" fmla="*/ 523875 h 978694"/>
              <a:gd name="connsiteX87-7475" fmla="*/ 917000 w 962346"/>
              <a:gd name="connsiteY87-7476" fmla="*/ 545307 h 978694"/>
              <a:gd name="connsiteX88-7477" fmla="*/ 912238 w 962346"/>
              <a:gd name="connsiteY88-7478" fmla="*/ 552450 h 978694"/>
              <a:gd name="connsiteX89-7479" fmla="*/ 909856 w 962346"/>
              <a:gd name="connsiteY89-7480" fmla="*/ 559594 h 978694"/>
              <a:gd name="connsiteX90-7481" fmla="*/ 895569 w 962346"/>
              <a:gd name="connsiteY90-7482" fmla="*/ 564357 h 978694"/>
              <a:gd name="connsiteX91-7483" fmla="*/ 888425 w 962346"/>
              <a:gd name="connsiteY91-7484" fmla="*/ 566738 h 978694"/>
              <a:gd name="connsiteX92-7485" fmla="*/ 883663 w 962346"/>
              <a:gd name="connsiteY92-7486" fmla="*/ 573882 h 978694"/>
              <a:gd name="connsiteX93-7487" fmla="*/ 881281 w 962346"/>
              <a:gd name="connsiteY93-7488" fmla="*/ 581025 h 978694"/>
              <a:gd name="connsiteX94-7489" fmla="*/ 859850 w 962346"/>
              <a:gd name="connsiteY94-7490" fmla="*/ 588169 h 978694"/>
              <a:gd name="connsiteX95-7491" fmla="*/ 845563 w 962346"/>
              <a:gd name="connsiteY95-7492" fmla="*/ 592932 h 978694"/>
              <a:gd name="connsiteX96-7493" fmla="*/ 838419 w 962346"/>
              <a:gd name="connsiteY96-7494" fmla="*/ 595313 h 978694"/>
              <a:gd name="connsiteX97-7495" fmla="*/ 797938 w 962346"/>
              <a:gd name="connsiteY97-7496" fmla="*/ 590550 h 978694"/>
              <a:gd name="connsiteX98-7497" fmla="*/ 783650 w 962346"/>
              <a:gd name="connsiteY98-7498" fmla="*/ 583407 h 978694"/>
              <a:gd name="connsiteX99-7499" fmla="*/ 755075 w 962346"/>
              <a:gd name="connsiteY99-7500" fmla="*/ 576263 h 978694"/>
              <a:gd name="connsiteX100-7501" fmla="*/ 747931 w 962346"/>
              <a:gd name="connsiteY100-7502" fmla="*/ 573882 h 978694"/>
              <a:gd name="connsiteX101-7503" fmla="*/ 693163 w 962346"/>
              <a:gd name="connsiteY101-7504" fmla="*/ 576263 h 978694"/>
              <a:gd name="connsiteX102-7505" fmla="*/ 681256 w 962346"/>
              <a:gd name="connsiteY102-7506" fmla="*/ 578644 h 978694"/>
              <a:gd name="connsiteX103-7507" fmla="*/ 676494 w 962346"/>
              <a:gd name="connsiteY103-7508" fmla="*/ 592932 h 978694"/>
              <a:gd name="connsiteX104-7509" fmla="*/ 678875 w 962346"/>
              <a:gd name="connsiteY104-7510" fmla="*/ 621507 h 978694"/>
              <a:gd name="connsiteX105-7511" fmla="*/ 686019 w 962346"/>
              <a:gd name="connsiteY105-7512" fmla="*/ 645319 h 978694"/>
              <a:gd name="connsiteX106-7513" fmla="*/ 697925 w 962346"/>
              <a:gd name="connsiteY106-7514" fmla="*/ 681038 h 978694"/>
              <a:gd name="connsiteX107-7515" fmla="*/ 705069 w 962346"/>
              <a:gd name="connsiteY107-7516" fmla="*/ 700088 h 978694"/>
              <a:gd name="connsiteX108-7517" fmla="*/ 714594 w 962346"/>
              <a:gd name="connsiteY108-7518" fmla="*/ 721519 h 978694"/>
              <a:gd name="connsiteX109-7519" fmla="*/ 712213 w 962346"/>
              <a:gd name="connsiteY109-7520" fmla="*/ 771525 h 978694"/>
              <a:gd name="connsiteX110-7521" fmla="*/ 707450 w 962346"/>
              <a:gd name="connsiteY110-7522" fmla="*/ 852488 h 978694"/>
              <a:gd name="connsiteX111-7523" fmla="*/ 702688 w 962346"/>
              <a:gd name="connsiteY111-7524" fmla="*/ 866775 h 978694"/>
              <a:gd name="connsiteX112-7525" fmla="*/ 700306 w 962346"/>
              <a:gd name="connsiteY112-7526" fmla="*/ 873919 h 978694"/>
              <a:gd name="connsiteX113-7527" fmla="*/ 695544 w 962346"/>
              <a:gd name="connsiteY113-7528" fmla="*/ 881063 h 978694"/>
              <a:gd name="connsiteX114-7529" fmla="*/ 671731 w 962346"/>
              <a:gd name="connsiteY114-7530" fmla="*/ 878682 h 978694"/>
              <a:gd name="connsiteX115-7531" fmla="*/ 664588 w 962346"/>
              <a:gd name="connsiteY115-7532" fmla="*/ 876300 h 978694"/>
              <a:gd name="connsiteX116-7533" fmla="*/ 595531 w 962346"/>
              <a:gd name="connsiteY116-7534" fmla="*/ 878682 h 978694"/>
              <a:gd name="connsiteX117-7535" fmla="*/ 588388 w 962346"/>
              <a:gd name="connsiteY117-7536" fmla="*/ 881063 h 978694"/>
              <a:gd name="connsiteX118-7537" fmla="*/ 574100 w 962346"/>
              <a:gd name="connsiteY118-7538" fmla="*/ 873919 h 978694"/>
              <a:gd name="connsiteX119-7539" fmla="*/ 566956 w 962346"/>
              <a:gd name="connsiteY119-7540" fmla="*/ 871538 h 978694"/>
              <a:gd name="connsiteX120-7541" fmla="*/ 566956 w 962346"/>
              <a:gd name="connsiteY120-7542" fmla="*/ 938213 h 978694"/>
              <a:gd name="connsiteX121-7543" fmla="*/ 557431 w 962346"/>
              <a:gd name="connsiteY121-7544" fmla="*/ 947738 h 978694"/>
              <a:gd name="connsiteX122-7545" fmla="*/ 547906 w 962346"/>
              <a:gd name="connsiteY122-7546" fmla="*/ 962025 h 978694"/>
              <a:gd name="connsiteX123-7547" fmla="*/ 545525 w 962346"/>
              <a:gd name="connsiteY123-7548" fmla="*/ 969169 h 978694"/>
              <a:gd name="connsiteX124-7549" fmla="*/ 528856 w 962346"/>
              <a:gd name="connsiteY124-7550" fmla="*/ 976313 h 978694"/>
              <a:gd name="connsiteX125-7551" fmla="*/ 521713 w 962346"/>
              <a:gd name="connsiteY125-7552" fmla="*/ 978694 h 978694"/>
              <a:gd name="connsiteX126-7553" fmla="*/ 488375 w 962346"/>
              <a:gd name="connsiteY126-7554" fmla="*/ 976313 h 978694"/>
              <a:gd name="connsiteX127-7555" fmla="*/ 440750 w 962346"/>
              <a:gd name="connsiteY127-7556" fmla="*/ 973932 h 978694"/>
              <a:gd name="connsiteX128-7557" fmla="*/ 433606 w 962346"/>
              <a:gd name="connsiteY128-7558" fmla="*/ 966788 h 978694"/>
              <a:gd name="connsiteX129-7559" fmla="*/ 419319 w 962346"/>
              <a:gd name="connsiteY129-7560" fmla="*/ 957263 h 978694"/>
              <a:gd name="connsiteX130-7561" fmla="*/ 412175 w 962346"/>
              <a:gd name="connsiteY130-7562" fmla="*/ 952500 h 978694"/>
              <a:gd name="connsiteX131-7563" fmla="*/ 397888 w 962346"/>
              <a:gd name="connsiteY131-7564" fmla="*/ 947738 h 978694"/>
              <a:gd name="connsiteX132-7565" fmla="*/ 390744 w 962346"/>
              <a:gd name="connsiteY132-7566" fmla="*/ 945357 h 978694"/>
              <a:gd name="connsiteX133-7567" fmla="*/ 343119 w 962346"/>
              <a:gd name="connsiteY133-7568" fmla="*/ 947738 h 978694"/>
              <a:gd name="connsiteX134-7569" fmla="*/ 321688 w 962346"/>
              <a:gd name="connsiteY134-7570" fmla="*/ 940594 h 978694"/>
              <a:gd name="connsiteX135-7571" fmla="*/ 314544 w 962346"/>
              <a:gd name="connsiteY135-7572" fmla="*/ 933450 h 978694"/>
              <a:gd name="connsiteX136-7573" fmla="*/ 307400 w 962346"/>
              <a:gd name="connsiteY136-7574" fmla="*/ 928688 h 978694"/>
              <a:gd name="connsiteX137-7575" fmla="*/ 300256 w 962346"/>
              <a:gd name="connsiteY137-7576" fmla="*/ 921544 h 978694"/>
              <a:gd name="connsiteX138-7577" fmla="*/ 295494 w 962346"/>
              <a:gd name="connsiteY138-7578" fmla="*/ 914400 h 978694"/>
              <a:gd name="connsiteX139-7579" fmla="*/ 288350 w 962346"/>
              <a:gd name="connsiteY139-7580" fmla="*/ 912019 h 978694"/>
              <a:gd name="connsiteX140-7581" fmla="*/ 283588 w 962346"/>
              <a:gd name="connsiteY140-7582" fmla="*/ 904875 h 978694"/>
              <a:gd name="connsiteX141-7583" fmla="*/ 278825 w 962346"/>
              <a:gd name="connsiteY141-7584" fmla="*/ 890588 h 978694"/>
              <a:gd name="connsiteX142-7585" fmla="*/ 274063 w 962346"/>
              <a:gd name="connsiteY142-7586" fmla="*/ 883444 h 978694"/>
              <a:gd name="connsiteX143-7587" fmla="*/ 262156 w 962346"/>
              <a:gd name="connsiteY143-7588" fmla="*/ 866775 h 978694"/>
              <a:gd name="connsiteX144-7589" fmla="*/ 247869 w 962346"/>
              <a:gd name="connsiteY144-7590" fmla="*/ 857250 h 978694"/>
              <a:gd name="connsiteX145-7591" fmla="*/ 233581 w 962346"/>
              <a:gd name="connsiteY145-7592" fmla="*/ 847725 h 978694"/>
              <a:gd name="connsiteX146-7593" fmla="*/ 216913 w 962346"/>
              <a:gd name="connsiteY146-7594" fmla="*/ 838200 h 978694"/>
              <a:gd name="connsiteX147-7595" fmla="*/ 200244 w 962346"/>
              <a:gd name="connsiteY147-7596" fmla="*/ 831057 h 978694"/>
              <a:gd name="connsiteX148-7597" fmla="*/ 176431 w 962346"/>
              <a:gd name="connsiteY148-7598" fmla="*/ 802482 h 978694"/>
              <a:gd name="connsiteX149-7599" fmla="*/ 169288 w 962346"/>
              <a:gd name="connsiteY149-7600" fmla="*/ 797719 h 978694"/>
              <a:gd name="connsiteX150-7601" fmla="*/ 162144 w 962346"/>
              <a:gd name="connsiteY150-7602" fmla="*/ 790575 h 978694"/>
              <a:gd name="connsiteX151-7603" fmla="*/ 147856 w 962346"/>
              <a:gd name="connsiteY151-7604" fmla="*/ 781050 h 978694"/>
              <a:gd name="connsiteX152-7605" fmla="*/ 143094 w 962346"/>
              <a:gd name="connsiteY152-7606" fmla="*/ 773907 h 978694"/>
              <a:gd name="connsiteX153-7607" fmla="*/ 128806 w 962346"/>
              <a:gd name="connsiteY153-7608" fmla="*/ 762000 h 978694"/>
              <a:gd name="connsiteX154-7609" fmla="*/ 119281 w 962346"/>
              <a:gd name="connsiteY154-7610" fmla="*/ 747713 h 978694"/>
              <a:gd name="connsiteX155-7611" fmla="*/ 114519 w 962346"/>
              <a:gd name="connsiteY155-7612" fmla="*/ 740569 h 978694"/>
              <a:gd name="connsiteX156-7613" fmla="*/ 107375 w 962346"/>
              <a:gd name="connsiteY156-7614" fmla="*/ 735807 h 978694"/>
              <a:gd name="connsiteX157-7615" fmla="*/ 93088 w 962346"/>
              <a:gd name="connsiteY157-7616" fmla="*/ 721519 h 978694"/>
              <a:gd name="connsiteX158-7617" fmla="*/ 78800 w 962346"/>
              <a:gd name="connsiteY158-7618" fmla="*/ 711994 h 978694"/>
              <a:gd name="connsiteX159-7619" fmla="*/ 71656 w 962346"/>
              <a:gd name="connsiteY159-7620" fmla="*/ 707232 h 978694"/>
              <a:gd name="connsiteX160-7621" fmla="*/ 64513 w 962346"/>
              <a:gd name="connsiteY160-7622" fmla="*/ 702469 h 978694"/>
              <a:gd name="connsiteX161-7623" fmla="*/ 50225 w 962346"/>
              <a:gd name="connsiteY161-7624" fmla="*/ 697707 h 978694"/>
              <a:gd name="connsiteX162-7625" fmla="*/ 35938 w 962346"/>
              <a:gd name="connsiteY162-7626" fmla="*/ 685800 h 978694"/>
              <a:gd name="connsiteX163-7627" fmla="*/ 26413 w 962346"/>
              <a:gd name="connsiteY163-7628" fmla="*/ 671513 h 978694"/>
              <a:gd name="connsiteX164-7629" fmla="*/ 21650 w 962346"/>
              <a:gd name="connsiteY164-7630" fmla="*/ 645319 h 978694"/>
              <a:gd name="connsiteX165-7631" fmla="*/ 19269 w 962346"/>
              <a:gd name="connsiteY165-7632" fmla="*/ 635794 h 978694"/>
              <a:gd name="connsiteX166-7633" fmla="*/ 12125 w 962346"/>
              <a:gd name="connsiteY166-7634" fmla="*/ 631032 h 978694"/>
              <a:gd name="connsiteX167-7635" fmla="*/ 9744 w 962346"/>
              <a:gd name="connsiteY167-7636" fmla="*/ 607219 h 978694"/>
              <a:gd name="connsiteX168-7637" fmla="*/ 4981 w 962346"/>
              <a:gd name="connsiteY168-7638" fmla="*/ 590550 h 978694"/>
              <a:gd name="connsiteX169-7639" fmla="*/ 2600 w 962346"/>
              <a:gd name="connsiteY169-7640" fmla="*/ 581025 h 978694"/>
              <a:gd name="connsiteX170-7641" fmla="*/ 219 w 962346"/>
              <a:gd name="connsiteY170-7642" fmla="*/ 554832 h 978694"/>
              <a:gd name="connsiteX171-7643" fmla="*/ 219 w 962346"/>
              <a:gd name="connsiteY171-7644" fmla="*/ 500063 h 978694"/>
              <a:gd name="connsiteX172-7645" fmla="*/ 2600 w 962346"/>
              <a:gd name="connsiteY172-7646" fmla="*/ 376238 h 978694"/>
              <a:gd name="connsiteX173-7647" fmla="*/ 2600 w 962346"/>
              <a:gd name="connsiteY173-7648" fmla="*/ 333375 h 978694"/>
              <a:gd name="connsiteX174-7649" fmla="*/ 4981 w 962346"/>
              <a:gd name="connsiteY174-7650" fmla="*/ 280988 h 978694"/>
              <a:gd name="connsiteX175-7651" fmla="*/ 9744 w 962346"/>
              <a:gd name="connsiteY175-7652" fmla="*/ 266700 h 978694"/>
              <a:gd name="connsiteX176-7653" fmla="*/ 12125 w 962346"/>
              <a:gd name="connsiteY176-7654" fmla="*/ 259557 h 978694"/>
              <a:gd name="connsiteX177-7655" fmla="*/ 12125 w 962346"/>
              <a:gd name="connsiteY177-7656" fmla="*/ 223838 h 978694"/>
              <a:gd name="connsiteX178-7657" fmla="*/ 33556 w 962346"/>
              <a:gd name="connsiteY178-7658" fmla="*/ 211932 h 978694"/>
              <a:gd name="connsiteX179-7659" fmla="*/ 43081 w 962346"/>
              <a:gd name="connsiteY179-7660" fmla="*/ 197644 h 978694"/>
              <a:gd name="connsiteX180-7661" fmla="*/ 50225 w 962346"/>
              <a:gd name="connsiteY180-7662" fmla="*/ 176213 h 978694"/>
              <a:gd name="connsiteX181-7663" fmla="*/ 54988 w 962346"/>
              <a:gd name="connsiteY181-7664" fmla="*/ 157163 h 978694"/>
              <a:gd name="connsiteX182-7665" fmla="*/ 59750 w 962346"/>
              <a:gd name="connsiteY182-7666" fmla="*/ 142875 h 978694"/>
              <a:gd name="connsiteX183" fmla="*/ 64513 w 962346"/>
              <a:gd name="connsiteY183" fmla="*/ 97632 h 978694"/>
              <a:gd name="connsiteX0-7667" fmla="*/ 71438 w 969271"/>
              <a:gd name="connsiteY0-7668" fmla="*/ 97632 h 978694"/>
              <a:gd name="connsiteX1-7669" fmla="*/ 71438 w 969271"/>
              <a:gd name="connsiteY1-7670" fmla="*/ 97632 h 978694"/>
              <a:gd name="connsiteX2-7671" fmla="*/ 83344 w 969271"/>
              <a:gd name="connsiteY2-7672" fmla="*/ 80963 h 978694"/>
              <a:gd name="connsiteX3-7673" fmla="*/ 92869 w 969271"/>
              <a:gd name="connsiteY3-7674" fmla="*/ 59532 h 978694"/>
              <a:gd name="connsiteX4-7675" fmla="*/ 100013 w 969271"/>
              <a:gd name="connsiteY4-7676" fmla="*/ 54769 h 978694"/>
              <a:gd name="connsiteX5-7677" fmla="*/ 114300 w 969271"/>
              <a:gd name="connsiteY5-7678" fmla="*/ 50007 h 978694"/>
              <a:gd name="connsiteX6-7679" fmla="*/ 140494 w 969271"/>
              <a:gd name="connsiteY6-7680" fmla="*/ 47625 h 978694"/>
              <a:gd name="connsiteX7-7681" fmla="*/ 147638 w 969271"/>
              <a:gd name="connsiteY7-7682" fmla="*/ 45244 h 978694"/>
              <a:gd name="connsiteX8-7683" fmla="*/ 152400 w 969271"/>
              <a:gd name="connsiteY8-7684" fmla="*/ 30957 h 978694"/>
              <a:gd name="connsiteX9-7685" fmla="*/ 154781 w 969271"/>
              <a:gd name="connsiteY9-7686" fmla="*/ 23813 h 978694"/>
              <a:gd name="connsiteX10-7687" fmla="*/ 164306 w 969271"/>
              <a:gd name="connsiteY10-7688" fmla="*/ 9525 h 978694"/>
              <a:gd name="connsiteX11-7689" fmla="*/ 171450 w 969271"/>
              <a:gd name="connsiteY11-7690" fmla="*/ 4763 h 978694"/>
              <a:gd name="connsiteX12-7691" fmla="*/ 188119 w 969271"/>
              <a:gd name="connsiteY12-7692" fmla="*/ 0 h 978694"/>
              <a:gd name="connsiteX13-7693" fmla="*/ 269081 w 969271"/>
              <a:gd name="connsiteY13-7694" fmla="*/ 2382 h 978694"/>
              <a:gd name="connsiteX14-7695" fmla="*/ 276225 w 969271"/>
              <a:gd name="connsiteY14-7696" fmla="*/ 4763 h 978694"/>
              <a:gd name="connsiteX15-7697" fmla="*/ 283369 w 969271"/>
              <a:gd name="connsiteY15-7698" fmla="*/ 9525 h 978694"/>
              <a:gd name="connsiteX16-7699" fmla="*/ 297656 w 969271"/>
              <a:gd name="connsiteY16-7700" fmla="*/ 23813 h 978694"/>
              <a:gd name="connsiteX17-7701" fmla="*/ 302419 w 969271"/>
              <a:gd name="connsiteY17-7702" fmla="*/ 30957 h 978694"/>
              <a:gd name="connsiteX18-7703" fmla="*/ 311944 w 969271"/>
              <a:gd name="connsiteY18-7704" fmla="*/ 52388 h 978694"/>
              <a:gd name="connsiteX19-7705" fmla="*/ 319088 w 969271"/>
              <a:gd name="connsiteY19-7706" fmla="*/ 66675 h 978694"/>
              <a:gd name="connsiteX20-7707" fmla="*/ 323850 w 969271"/>
              <a:gd name="connsiteY20-7708" fmla="*/ 80963 h 978694"/>
              <a:gd name="connsiteX21-7709" fmla="*/ 333375 w 969271"/>
              <a:gd name="connsiteY21-7710" fmla="*/ 95250 h 978694"/>
              <a:gd name="connsiteX22-7711" fmla="*/ 338138 w 969271"/>
              <a:gd name="connsiteY22-7712" fmla="*/ 109538 h 978694"/>
              <a:gd name="connsiteX23-7713" fmla="*/ 342900 w 969271"/>
              <a:gd name="connsiteY23-7714" fmla="*/ 126207 h 978694"/>
              <a:gd name="connsiteX24-7715" fmla="*/ 350044 w 969271"/>
              <a:gd name="connsiteY24-7716" fmla="*/ 207169 h 978694"/>
              <a:gd name="connsiteX25-7717" fmla="*/ 347663 w 969271"/>
              <a:gd name="connsiteY25-7718" fmla="*/ 271463 h 978694"/>
              <a:gd name="connsiteX26-7719" fmla="*/ 345281 w 969271"/>
              <a:gd name="connsiteY26-7720" fmla="*/ 304800 h 978694"/>
              <a:gd name="connsiteX27-7721" fmla="*/ 347663 w 969271"/>
              <a:gd name="connsiteY27-7722" fmla="*/ 326232 h 978694"/>
              <a:gd name="connsiteX28-7723" fmla="*/ 364331 w 969271"/>
              <a:gd name="connsiteY28-7724" fmla="*/ 323850 h 978694"/>
              <a:gd name="connsiteX29-7725" fmla="*/ 378619 w 969271"/>
              <a:gd name="connsiteY29-7726" fmla="*/ 319088 h 978694"/>
              <a:gd name="connsiteX30-7727" fmla="*/ 385763 w 969271"/>
              <a:gd name="connsiteY30-7728" fmla="*/ 314325 h 978694"/>
              <a:gd name="connsiteX31-7729" fmla="*/ 442913 w 969271"/>
              <a:gd name="connsiteY31-7730" fmla="*/ 304801 h 978694"/>
              <a:gd name="connsiteX32-7731" fmla="*/ 452438 w 969271"/>
              <a:gd name="connsiteY32-7732" fmla="*/ 292895 h 978694"/>
              <a:gd name="connsiteX33-7733" fmla="*/ 461963 w 969271"/>
              <a:gd name="connsiteY33-7734" fmla="*/ 288132 h 978694"/>
              <a:gd name="connsiteX34-7735" fmla="*/ 476250 w 969271"/>
              <a:gd name="connsiteY34-7736" fmla="*/ 283369 h 978694"/>
              <a:gd name="connsiteX35-7737" fmla="*/ 488156 w 969271"/>
              <a:gd name="connsiteY35-7738" fmla="*/ 273844 h 978694"/>
              <a:gd name="connsiteX36-7739" fmla="*/ 500063 w 969271"/>
              <a:gd name="connsiteY36-7740" fmla="*/ 259557 h 978694"/>
              <a:gd name="connsiteX37-7741" fmla="*/ 514350 w 969271"/>
              <a:gd name="connsiteY37-7742" fmla="*/ 252413 h 978694"/>
              <a:gd name="connsiteX38-7743" fmla="*/ 531019 w 969271"/>
              <a:gd name="connsiteY38-7744" fmla="*/ 245269 h 978694"/>
              <a:gd name="connsiteX39-7745" fmla="*/ 538163 w 969271"/>
              <a:gd name="connsiteY39-7746" fmla="*/ 240507 h 978694"/>
              <a:gd name="connsiteX40-7747" fmla="*/ 545306 w 969271"/>
              <a:gd name="connsiteY40-7748" fmla="*/ 238125 h 978694"/>
              <a:gd name="connsiteX41-7749" fmla="*/ 547688 w 969271"/>
              <a:gd name="connsiteY41-7750" fmla="*/ 216695 h 978694"/>
              <a:gd name="connsiteX42-7751" fmla="*/ 595312 w 969271"/>
              <a:gd name="connsiteY42-7752" fmla="*/ 216694 h 978694"/>
              <a:gd name="connsiteX43-7753" fmla="*/ 623887 w 969271"/>
              <a:gd name="connsiteY43-7754" fmla="*/ 209550 h 978694"/>
              <a:gd name="connsiteX44-7755" fmla="*/ 635793 w 969271"/>
              <a:gd name="connsiteY44-7756" fmla="*/ 202407 h 978694"/>
              <a:gd name="connsiteX45-7757" fmla="*/ 635794 w 969271"/>
              <a:gd name="connsiteY45-7758" fmla="*/ 197644 h 978694"/>
              <a:gd name="connsiteX46-7759" fmla="*/ 650081 w 969271"/>
              <a:gd name="connsiteY46-7760" fmla="*/ 166688 h 978694"/>
              <a:gd name="connsiteX47-7761" fmla="*/ 654844 w 969271"/>
              <a:gd name="connsiteY47-7762" fmla="*/ 171450 h 978694"/>
              <a:gd name="connsiteX48-7763" fmla="*/ 661988 w 969271"/>
              <a:gd name="connsiteY48-7764" fmla="*/ 169069 h 978694"/>
              <a:gd name="connsiteX49-7765" fmla="*/ 664368 w 969271"/>
              <a:gd name="connsiteY49-7766" fmla="*/ 164306 h 978694"/>
              <a:gd name="connsiteX50-7767" fmla="*/ 681038 w 969271"/>
              <a:gd name="connsiteY50-7768" fmla="*/ 147638 h 978694"/>
              <a:gd name="connsiteX51-7769" fmla="*/ 671513 w 969271"/>
              <a:gd name="connsiteY51-7770" fmla="*/ 142875 h 978694"/>
              <a:gd name="connsiteX52-7771" fmla="*/ 692944 w 969271"/>
              <a:gd name="connsiteY52-7772" fmla="*/ 147638 h 978694"/>
              <a:gd name="connsiteX53-7773" fmla="*/ 702469 w 969271"/>
              <a:gd name="connsiteY53-7774" fmla="*/ 126206 h 978694"/>
              <a:gd name="connsiteX54-7775" fmla="*/ 733425 w 969271"/>
              <a:gd name="connsiteY54-7776" fmla="*/ 130969 h 978694"/>
              <a:gd name="connsiteX55-7777" fmla="*/ 764381 w 969271"/>
              <a:gd name="connsiteY55-7778" fmla="*/ 140494 h 978694"/>
              <a:gd name="connsiteX56-7779" fmla="*/ 769144 w 969271"/>
              <a:gd name="connsiteY56-7780" fmla="*/ 147638 h 978694"/>
              <a:gd name="connsiteX57-7781" fmla="*/ 771525 w 969271"/>
              <a:gd name="connsiteY57-7782" fmla="*/ 157163 h 978694"/>
              <a:gd name="connsiteX58-7783" fmla="*/ 773906 w 969271"/>
              <a:gd name="connsiteY58-7784" fmla="*/ 164307 h 978694"/>
              <a:gd name="connsiteX59-7785" fmla="*/ 771525 w 969271"/>
              <a:gd name="connsiteY59-7786" fmla="*/ 204788 h 978694"/>
              <a:gd name="connsiteX60-7787" fmla="*/ 769144 w 969271"/>
              <a:gd name="connsiteY60-7788" fmla="*/ 211932 h 978694"/>
              <a:gd name="connsiteX61-7789" fmla="*/ 757238 w 969271"/>
              <a:gd name="connsiteY61-7790" fmla="*/ 216694 h 978694"/>
              <a:gd name="connsiteX62-7791" fmla="*/ 759619 w 969271"/>
              <a:gd name="connsiteY62-7792" fmla="*/ 233363 h 978694"/>
              <a:gd name="connsiteX63-7793" fmla="*/ 778669 w 969271"/>
              <a:gd name="connsiteY63-7794" fmla="*/ 247651 h 978694"/>
              <a:gd name="connsiteX64-7795" fmla="*/ 783430 w 969271"/>
              <a:gd name="connsiteY64-7796" fmla="*/ 261938 h 978694"/>
              <a:gd name="connsiteX65-7797" fmla="*/ 783431 w 969271"/>
              <a:gd name="connsiteY65-7798" fmla="*/ 304800 h 978694"/>
              <a:gd name="connsiteX66-7799" fmla="*/ 790575 w 969271"/>
              <a:gd name="connsiteY66-7800" fmla="*/ 326232 h 978694"/>
              <a:gd name="connsiteX67-7801" fmla="*/ 795338 w 969271"/>
              <a:gd name="connsiteY67-7802" fmla="*/ 340519 h 978694"/>
              <a:gd name="connsiteX68-7803" fmla="*/ 800100 w 969271"/>
              <a:gd name="connsiteY68-7804" fmla="*/ 347663 h 978694"/>
              <a:gd name="connsiteX69-7805" fmla="*/ 821531 w 969271"/>
              <a:gd name="connsiteY69-7806" fmla="*/ 357188 h 978694"/>
              <a:gd name="connsiteX70-7807" fmla="*/ 828675 w 969271"/>
              <a:gd name="connsiteY70-7808" fmla="*/ 359569 h 978694"/>
              <a:gd name="connsiteX71-7809" fmla="*/ 842963 w 969271"/>
              <a:gd name="connsiteY71-7810" fmla="*/ 369094 h 978694"/>
              <a:gd name="connsiteX72-7811" fmla="*/ 850106 w 969271"/>
              <a:gd name="connsiteY72-7812" fmla="*/ 376238 h 978694"/>
              <a:gd name="connsiteX73-7813" fmla="*/ 864394 w 969271"/>
              <a:gd name="connsiteY73-7814" fmla="*/ 381000 h 978694"/>
              <a:gd name="connsiteX74-7815" fmla="*/ 871538 w 969271"/>
              <a:gd name="connsiteY74-7816" fmla="*/ 383382 h 978694"/>
              <a:gd name="connsiteX75-7817" fmla="*/ 885825 w 969271"/>
              <a:gd name="connsiteY75-7818" fmla="*/ 390525 h 978694"/>
              <a:gd name="connsiteX76-7819" fmla="*/ 892969 w 969271"/>
              <a:gd name="connsiteY76-7820" fmla="*/ 395288 h 978694"/>
              <a:gd name="connsiteX77-7821" fmla="*/ 907256 w 969271"/>
              <a:gd name="connsiteY77-7822" fmla="*/ 400050 h 978694"/>
              <a:gd name="connsiteX78-7823" fmla="*/ 912019 w 969271"/>
              <a:gd name="connsiteY78-7824" fmla="*/ 407194 h 978694"/>
              <a:gd name="connsiteX79-7825" fmla="*/ 926306 w 969271"/>
              <a:gd name="connsiteY79-7826" fmla="*/ 416719 h 978694"/>
              <a:gd name="connsiteX80-7827" fmla="*/ 935831 w 969271"/>
              <a:gd name="connsiteY80-7828" fmla="*/ 426244 h 978694"/>
              <a:gd name="connsiteX81-7829" fmla="*/ 947738 w 969271"/>
              <a:gd name="connsiteY81-7830" fmla="*/ 428626 h 978694"/>
              <a:gd name="connsiteX82-7831" fmla="*/ 957262 w 969271"/>
              <a:gd name="connsiteY82-7832" fmla="*/ 447676 h 978694"/>
              <a:gd name="connsiteX83-7833" fmla="*/ 969169 w 969271"/>
              <a:gd name="connsiteY83-7834" fmla="*/ 473869 h 978694"/>
              <a:gd name="connsiteX84-7835" fmla="*/ 938213 w 969271"/>
              <a:gd name="connsiteY84-7836" fmla="*/ 504825 h 978694"/>
              <a:gd name="connsiteX85-7837" fmla="*/ 952500 w 969271"/>
              <a:gd name="connsiteY85-7838" fmla="*/ 509588 h 978694"/>
              <a:gd name="connsiteX86-7839" fmla="*/ 940594 w 969271"/>
              <a:gd name="connsiteY86-7840" fmla="*/ 523875 h 978694"/>
              <a:gd name="connsiteX87-7841" fmla="*/ 923925 w 969271"/>
              <a:gd name="connsiteY87-7842" fmla="*/ 545307 h 978694"/>
              <a:gd name="connsiteX88-7843" fmla="*/ 919163 w 969271"/>
              <a:gd name="connsiteY88-7844" fmla="*/ 552450 h 978694"/>
              <a:gd name="connsiteX89-7845" fmla="*/ 916781 w 969271"/>
              <a:gd name="connsiteY89-7846" fmla="*/ 559594 h 978694"/>
              <a:gd name="connsiteX90-7847" fmla="*/ 902494 w 969271"/>
              <a:gd name="connsiteY90-7848" fmla="*/ 564357 h 978694"/>
              <a:gd name="connsiteX91-7849" fmla="*/ 895350 w 969271"/>
              <a:gd name="connsiteY91-7850" fmla="*/ 566738 h 978694"/>
              <a:gd name="connsiteX92-7851" fmla="*/ 890588 w 969271"/>
              <a:gd name="connsiteY92-7852" fmla="*/ 573882 h 978694"/>
              <a:gd name="connsiteX93-7853" fmla="*/ 888206 w 969271"/>
              <a:gd name="connsiteY93-7854" fmla="*/ 581025 h 978694"/>
              <a:gd name="connsiteX94-7855" fmla="*/ 866775 w 969271"/>
              <a:gd name="connsiteY94-7856" fmla="*/ 588169 h 978694"/>
              <a:gd name="connsiteX95-7857" fmla="*/ 852488 w 969271"/>
              <a:gd name="connsiteY95-7858" fmla="*/ 592932 h 978694"/>
              <a:gd name="connsiteX96-7859" fmla="*/ 845344 w 969271"/>
              <a:gd name="connsiteY96-7860" fmla="*/ 595313 h 978694"/>
              <a:gd name="connsiteX97-7861" fmla="*/ 804863 w 969271"/>
              <a:gd name="connsiteY97-7862" fmla="*/ 590550 h 978694"/>
              <a:gd name="connsiteX98-7863" fmla="*/ 790575 w 969271"/>
              <a:gd name="connsiteY98-7864" fmla="*/ 583407 h 978694"/>
              <a:gd name="connsiteX99-7865" fmla="*/ 762000 w 969271"/>
              <a:gd name="connsiteY99-7866" fmla="*/ 576263 h 978694"/>
              <a:gd name="connsiteX100-7867" fmla="*/ 754856 w 969271"/>
              <a:gd name="connsiteY100-7868" fmla="*/ 573882 h 978694"/>
              <a:gd name="connsiteX101-7869" fmla="*/ 700088 w 969271"/>
              <a:gd name="connsiteY101-7870" fmla="*/ 576263 h 978694"/>
              <a:gd name="connsiteX102-7871" fmla="*/ 688181 w 969271"/>
              <a:gd name="connsiteY102-7872" fmla="*/ 578644 h 978694"/>
              <a:gd name="connsiteX103-7873" fmla="*/ 683419 w 969271"/>
              <a:gd name="connsiteY103-7874" fmla="*/ 592932 h 978694"/>
              <a:gd name="connsiteX104-7875" fmla="*/ 685800 w 969271"/>
              <a:gd name="connsiteY104-7876" fmla="*/ 621507 h 978694"/>
              <a:gd name="connsiteX105-7877" fmla="*/ 692944 w 969271"/>
              <a:gd name="connsiteY105-7878" fmla="*/ 645319 h 978694"/>
              <a:gd name="connsiteX106-7879" fmla="*/ 704850 w 969271"/>
              <a:gd name="connsiteY106-7880" fmla="*/ 681038 h 978694"/>
              <a:gd name="connsiteX107-7881" fmla="*/ 711994 w 969271"/>
              <a:gd name="connsiteY107-7882" fmla="*/ 700088 h 978694"/>
              <a:gd name="connsiteX108-7883" fmla="*/ 721519 w 969271"/>
              <a:gd name="connsiteY108-7884" fmla="*/ 721519 h 978694"/>
              <a:gd name="connsiteX109-7885" fmla="*/ 719138 w 969271"/>
              <a:gd name="connsiteY109-7886" fmla="*/ 771525 h 978694"/>
              <a:gd name="connsiteX110-7887" fmla="*/ 714375 w 969271"/>
              <a:gd name="connsiteY110-7888" fmla="*/ 852488 h 978694"/>
              <a:gd name="connsiteX111-7889" fmla="*/ 709613 w 969271"/>
              <a:gd name="connsiteY111-7890" fmla="*/ 866775 h 978694"/>
              <a:gd name="connsiteX112-7891" fmla="*/ 707231 w 969271"/>
              <a:gd name="connsiteY112-7892" fmla="*/ 873919 h 978694"/>
              <a:gd name="connsiteX113-7893" fmla="*/ 702469 w 969271"/>
              <a:gd name="connsiteY113-7894" fmla="*/ 881063 h 978694"/>
              <a:gd name="connsiteX114-7895" fmla="*/ 678656 w 969271"/>
              <a:gd name="connsiteY114-7896" fmla="*/ 878682 h 978694"/>
              <a:gd name="connsiteX115-7897" fmla="*/ 671513 w 969271"/>
              <a:gd name="connsiteY115-7898" fmla="*/ 876300 h 978694"/>
              <a:gd name="connsiteX116-7899" fmla="*/ 602456 w 969271"/>
              <a:gd name="connsiteY116-7900" fmla="*/ 878682 h 978694"/>
              <a:gd name="connsiteX117-7901" fmla="*/ 595313 w 969271"/>
              <a:gd name="connsiteY117-7902" fmla="*/ 881063 h 978694"/>
              <a:gd name="connsiteX118-7903" fmla="*/ 581025 w 969271"/>
              <a:gd name="connsiteY118-7904" fmla="*/ 873919 h 978694"/>
              <a:gd name="connsiteX119-7905" fmla="*/ 573881 w 969271"/>
              <a:gd name="connsiteY119-7906" fmla="*/ 871538 h 978694"/>
              <a:gd name="connsiteX120-7907" fmla="*/ 573881 w 969271"/>
              <a:gd name="connsiteY120-7908" fmla="*/ 938213 h 978694"/>
              <a:gd name="connsiteX121-7909" fmla="*/ 564356 w 969271"/>
              <a:gd name="connsiteY121-7910" fmla="*/ 947738 h 978694"/>
              <a:gd name="connsiteX122-7911" fmla="*/ 554831 w 969271"/>
              <a:gd name="connsiteY122-7912" fmla="*/ 962025 h 978694"/>
              <a:gd name="connsiteX123-7913" fmla="*/ 552450 w 969271"/>
              <a:gd name="connsiteY123-7914" fmla="*/ 969169 h 978694"/>
              <a:gd name="connsiteX124-7915" fmla="*/ 535781 w 969271"/>
              <a:gd name="connsiteY124-7916" fmla="*/ 976313 h 978694"/>
              <a:gd name="connsiteX125-7917" fmla="*/ 528638 w 969271"/>
              <a:gd name="connsiteY125-7918" fmla="*/ 978694 h 978694"/>
              <a:gd name="connsiteX126-7919" fmla="*/ 495300 w 969271"/>
              <a:gd name="connsiteY126-7920" fmla="*/ 976313 h 978694"/>
              <a:gd name="connsiteX127-7921" fmla="*/ 447675 w 969271"/>
              <a:gd name="connsiteY127-7922" fmla="*/ 973932 h 978694"/>
              <a:gd name="connsiteX128-7923" fmla="*/ 440531 w 969271"/>
              <a:gd name="connsiteY128-7924" fmla="*/ 966788 h 978694"/>
              <a:gd name="connsiteX129-7925" fmla="*/ 426244 w 969271"/>
              <a:gd name="connsiteY129-7926" fmla="*/ 957263 h 978694"/>
              <a:gd name="connsiteX130-7927" fmla="*/ 419100 w 969271"/>
              <a:gd name="connsiteY130-7928" fmla="*/ 952500 h 978694"/>
              <a:gd name="connsiteX131-7929" fmla="*/ 404813 w 969271"/>
              <a:gd name="connsiteY131-7930" fmla="*/ 947738 h 978694"/>
              <a:gd name="connsiteX132-7931" fmla="*/ 397669 w 969271"/>
              <a:gd name="connsiteY132-7932" fmla="*/ 945357 h 978694"/>
              <a:gd name="connsiteX133-7933" fmla="*/ 350044 w 969271"/>
              <a:gd name="connsiteY133-7934" fmla="*/ 947738 h 978694"/>
              <a:gd name="connsiteX134-7935" fmla="*/ 328613 w 969271"/>
              <a:gd name="connsiteY134-7936" fmla="*/ 940594 h 978694"/>
              <a:gd name="connsiteX135-7937" fmla="*/ 321469 w 969271"/>
              <a:gd name="connsiteY135-7938" fmla="*/ 933450 h 978694"/>
              <a:gd name="connsiteX136-7939" fmla="*/ 314325 w 969271"/>
              <a:gd name="connsiteY136-7940" fmla="*/ 928688 h 978694"/>
              <a:gd name="connsiteX137-7941" fmla="*/ 307181 w 969271"/>
              <a:gd name="connsiteY137-7942" fmla="*/ 921544 h 978694"/>
              <a:gd name="connsiteX138-7943" fmla="*/ 302419 w 969271"/>
              <a:gd name="connsiteY138-7944" fmla="*/ 914400 h 978694"/>
              <a:gd name="connsiteX139-7945" fmla="*/ 295275 w 969271"/>
              <a:gd name="connsiteY139-7946" fmla="*/ 912019 h 978694"/>
              <a:gd name="connsiteX140-7947" fmla="*/ 290513 w 969271"/>
              <a:gd name="connsiteY140-7948" fmla="*/ 904875 h 978694"/>
              <a:gd name="connsiteX141-7949" fmla="*/ 285750 w 969271"/>
              <a:gd name="connsiteY141-7950" fmla="*/ 890588 h 978694"/>
              <a:gd name="connsiteX142-7951" fmla="*/ 280988 w 969271"/>
              <a:gd name="connsiteY142-7952" fmla="*/ 883444 h 978694"/>
              <a:gd name="connsiteX143-7953" fmla="*/ 269081 w 969271"/>
              <a:gd name="connsiteY143-7954" fmla="*/ 866775 h 978694"/>
              <a:gd name="connsiteX144-7955" fmla="*/ 254794 w 969271"/>
              <a:gd name="connsiteY144-7956" fmla="*/ 857250 h 978694"/>
              <a:gd name="connsiteX145-7957" fmla="*/ 240506 w 969271"/>
              <a:gd name="connsiteY145-7958" fmla="*/ 847725 h 978694"/>
              <a:gd name="connsiteX146-7959" fmla="*/ 223838 w 969271"/>
              <a:gd name="connsiteY146-7960" fmla="*/ 838200 h 978694"/>
              <a:gd name="connsiteX147-7961" fmla="*/ 207169 w 969271"/>
              <a:gd name="connsiteY147-7962" fmla="*/ 831057 h 978694"/>
              <a:gd name="connsiteX148-7963" fmla="*/ 183356 w 969271"/>
              <a:gd name="connsiteY148-7964" fmla="*/ 802482 h 978694"/>
              <a:gd name="connsiteX149-7965" fmla="*/ 176213 w 969271"/>
              <a:gd name="connsiteY149-7966" fmla="*/ 797719 h 978694"/>
              <a:gd name="connsiteX150-7967" fmla="*/ 169069 w 969271"/>
              <a:gd name="connsiteY150-7968" fmla="*/ 790575 h 978694"/>
              <a:gd name="connsiteX151-7969" fmla="*/ 154781 w 969271"/>
              <a:gd name="connsiteY151-7970" fmla="*/ 781050 h 978694"/>
              <a:gd name="connsiteX152-7971" fmla="*/ 150019 w 969271"/>
              <a:gd name="connsiteY152-7972" fmla="*/ 773907 h 978694"/>
              <a:gd name="connsiteX153-7973" fmla="*/ 135731 w 969271"/>
              <a:gd name="connsiteY153-7974" fmla="*/ 762000 h 978694"/>
              <a:gd name="connsiteX154-7975" fmla="*/ 126206 w 969271"/>
              <a:gd name="connsiteY154-7976" fmla="*/ 747713 h 978694"/>
              <a:gd name="connsiteX155-7977" fmla="*/ 121444 w 969271"/>
              <a:gd name="connsiteY155-7978" fmla="*/ 740569 h 978694"/>
              <a:gd name="connsiteX156-7979" fmla="*/ 114300 w 969271"/>
              <a:gd name="connsiteY156-7980" fmla="*/ 735807 h 978694"/>
              <a:gd name="connsiteX157-7981" fmla="*/ 100013 w 969271"/>
              <a:gd name="connsiteY157-7982" fmla="*/ 721519 h 978694"/>
              <a:gd name="connsiteX158-7983" fmla="*/ 85725 w 969271"/>
              <a:gd name="connsiteY158-7984" fmla="*/ 711994 h 978694"/>
              <a:gd name="connsiteX159-7985" fmla="*/ 78581 w 969271"/>
              <a:gd name="connsiteY159-7986" fmla="*/ 707232 h 978694"/>
              <a:gd name="connsiteX160-7987" fmla="*/ 71438 w 969271"/>
              <a:gd name="connsiteY160-7988" fmla="*/ 702469 h 978694"/>
              <a:gd name="connsiteX161-7989" fmla="*/ 57150 w 969271"/>
              <a:gd name="connsiteY161-7990" fmla="*/ 697707 h 978694"/>
              <a:gd name="connsiteX162-7991" fmla="*/ 42863 w 969271"/>
              <a:gd name="connsiteY162-7992" fmla="*/ 685800 h 978694"/>
              <a:gd name="connsiteX163-7993" fmla="*/ 33338 w 969271"/>
              <a:gd name="connsiteY163-7994" fmla="*/ 671513 h 978694"/>
              <a:gd name="connsiteX164-7995" fmla="*/ 28575 w 969271"/>
              <a:gd name="connsiteY164-7996" fmla="*/ 645319 h 978694"/>
              <a:gd name="connsiteX165-7997" fmla="*/ 26194 w 969271"/>
              <a:gd name="connsiteY165-7998" fmla="*/ 635794 h 978694"/>
              <a:gd name="connsiteX166-7999" fmla="*/ 19050 w 969271"/>
              <a:gd name="connsiteY166-8000" fmla="*/ 631032 h 978694"/>
              <a:gd name="connsiteX167-8001" fmla="*/ 16669 w 969271"/>
              <a:gd name="connsiteY167-8002" fmla="*/ 607219 h 978694"/>
              <a:gd name="connsiteX168-8003" fmla="*/ 11906 w 969271"/>
              <a:gd name="connsiteY168-8004" fmla="*/ 590550 h 978694"/>
              <a:gd name="connsiteX169-8005" fmla="*/ 9525 w 969271"/>
              <a:gd name="connsiteY169-8006" fmla="*/ 581025 h 978694"/>
              <a:gd name="connsiteX170-8007" fmla="*/ 7144 w 969271"/>
              <a:gd name="connsiteY170-8008" fmla="*/ 554832 h 978694"/>
              <a:gd name="connsiteX171-8009" fmla="*/ 0 w 969271"/>
              <a:gd name="connsiteY171-8010" fmla="*/ 502445 h 978694"/>
              <a:gd name="connsiteX172-8011" fmla="*/ 9525 w 969271"/>
              <a:gd name="connsiteY172-8012" fmla="*/ 376238 h 978694"/>
              <a:gd name="connsiteX173-8013" fmla="*/ 9525 w 969271"/>
              <a:gd name="connsiteY173-8014" fmla="*/ 333375 h 978694"/>
              <a:gd name="connsiteX174-8015" fmla="*/ 11906 w 969271"/>
              <a:gd name="connsiteY174-8016" fmla="*/ 280988 h 978694"/>
              <a:gd name="connsiteX175-8017" fmla="*/ 16669 w 969271"/>
              <a:gd name="connsiteY175-8018" fmla="*/ 266700 h 978694"/>
              <a:gd name="connsiteX176-8019" fmla="*/ 19050 w 969271"/>
              <a:gd name="connsiteY176-8020" fmla="*/ 259557 h 978694"/>
              <a:gd name="connsiteX177-8021" fmla="*/ 19050 w 969271"/>
              <a:gd name="connsiteY177-8022" fmla="*/ 223838 h 978694"/>
              <a:gd name="connsiteX178-8023" fmla="*/ 40481 w 969271"/>
              <a:gd name="connsiteY178-8024" fmla="*/ 211932 h 978694"/>
              <a:gd name="connsiteX179-8025" fmla="*/ 50006 w 969271"/>
              <a:gd name="connsiteY179-8026" fmla="*/ 197644 h 978694"/>
              <a:gd name="connsiteX180-8027" fmla="*/ 57150 w 969271"/>
              <a:gd name="connsiteY180-8028" fmla="*/ 176213 h 978694"/>
              <a:gd name="connsiteX181-8029" fmla="*/ 61913 w 969271"/>
              <a:gd name="connsiteY181-8030" fmla="*/ 157163 h 978694"/>
              <a:gd name="connsiteX182-8031" fmla="*/ 66675 w 969271"/>
              <a:gd name="connsiteY182-8032" fmla="*/ 142875 h 978694"/>
              <a:gd name="connsiteX183-8033" fmla="*/ 71438 w 969271"/>
              <a:gd name="connsiteY183-8034" fmla="*/ 97632 h 978694"/>
              <a:gd name="connsiteX0-8035" fmla="*/ 71438 w 969271"/>
              <a:gd name="connsiteY0-8036" fmla="*/ 97632 h 978694"/>
              <a:gd name="connsiteX1-8037" fmla="*/ 71438 w 969271"/>
              <a:gd name="connsiteY1-8038" fmla="*/ 97632 h 978694"/>
              <a:gd name="connsiteX2-8039" fmla="*/ 83344 w 969271"/>
              <a:gd name="connsiteY2-8040" fmla="*/ 80963 h 978694"/>
              <a:gd name="connsiteX3-8041" fmla="*/ 92869 w 969271"/>
              <a:gd name="connsiteY3-8042" fmla="*/ 59532 h 978694"/>
              <a:gd name="connsiteX4-8043" fmla="*/ 100013 w 969271"/>
              <a:gd name="connsiteY4-8044" fmla="*/ 54769 h 978694"/>
              <a:gd name="connsiteX5-8045" fmla="*/ 114300 w 969271"/>
              <a:gd name="connsiteY5-8046" fmla="*/ 50007 h 978694"/>
              <a:gd name="connsiteX6-8047" fmla="*/ 140494 w 969271"/>
              <a:gd name="connsiteY6-8048" fmla="*/ 47625 h 978694"/>
              <a:gd name="connsiteX7-8049" fmla="*/ 147638 w 969271"/>
              <a:gd name="connsiteY7-8050" fmla="*/ 45244 h 978694"/>
              <a:gd name="connsiteX8-8051" fmla="*/ 152400 w 969271"/>
              <a:gd name="connsiteY8-8052" fmla="*/ 30957 h 978694"/>
              <a:gd name="connsiteX9-8053" fmla="*/ 154781 w 969271"/>
              <a:gd name="connsiteY9-8054" fmla="*/ 23813 h 978694"/>
              <a:gd name="connsiteX10-8055" fmla="*/ 164306 w 969271"/>
              <a:gd name="connsiteY10-8056" fmla="*/ 9525 h 978694"/>
              <a:gd name="connsiteX11-8057" fmla="*/ 171450 w 969271"/>
              <a:gd name="connsiteY11-8058" fmla="*/ 4763 h 978694"/>
              <a:gd name="connsiteX12-8059" fmla="*/ 188119 w 969271"/>
              <a:gd name="connsiteY12-8060" fmla="*/ 0 h 978694"/>
              <a:gd name="connsiteX13-8061" fmla="*/ 269081 w 969271"/>
              <a:gd name="connsiteY13-8062" fmla="*/ 2382 h 978694"/>
              <a:gd name="connsiteX14-8063" fmla="*/ 276225 w 969271"/>
              <a:gd name="connsiteY14-8064" fmla="*/ 4763 h 978694"/>
              <a:gd name="connsiteX15-8065" fmla="*/ 283369 w 969271"/>
              <a:gd name="connsiteY15-8066" fmla="*/ 9525 h 978694"/>
              <a:gd name="connsiteX16-8067" fmla="*/ 297656 w 969271"/>
              <a:gd name="connsiteY16-8068" fmla="*/ 23813 h 978694"/>
              <a:gd name="connsiteX17-8069" fmla="*/ 302419 w 969271"/>
              <a:gd name="connsiteY17-8070" fmla="*/ 30957 h 978694"/>
              <a:gd name="connsiteX18-8071" fmla="*/ 311944 w 969271"/>
              <a:gd name="connsiteY18-8072" fmla="*/ 52388 h 978694"/>
              <a:gd name="connsiteX19-8073" fmla="*/ 319088 w 969271"/>
              <a:gd name="connsiteY19-8074" fmla="*/ 66675 h 978694"/>
              <a:gd name="connsiteX20-8075" fmla="*/ 323850 w 969271"/>
              <a:gd name="connsiteY20-8076" fmla="*/ 80963 h 978694"/>
              <a:gd name="connsiteX21-8077" fmla="*/ 333375 w 969271"/>
              <a:gd name="connsiteY21-8078" fmla="*/ 95250 h 978694"/>
              <a:gd name="connsiteX22-8079" fmla="*/ 338138 w 969271"/>
              <a:gd name="connsiteY22-8080" fmla="*/ 109538 h 978694"/>
              <a:gd name="connsiteX23-8081" fmla="*/ 342900 w 969271"/>
              <a:gd name="connsiteY23-8082" fmla="*/ 126207 h 978694"/>
              <a:gd name="connsiteX24-8083" fmla="*/ 350044 w 969271"/>
              <a:gd name="connsiteY24-8084" fmla="*/ 207169 h 978694"/>
              <a:gd name="connsiteX25-8085" fmla="*/ 347663 w 969271"/>
              <a:gd name="connsiteY25-8086" fmla="*/ 271463 h 978694"/>
              <a:gd name="connsiteX26-8087" fmla="*/ 345281 w 969271"/>
              <a:gd name="connsiteY26-8088" fmla="*/ 304800 h 978694"/>
              <a:gd name="connsiteX27-8089" fmla="*/ 347663 w 969271"/>
              <a:gd name="connsiteY27-8090" fmla="*/ 326232 h 978694"/>
              <a:gd name="connsiteX28-8091" fmla="*/ 364331 w 969271"/>
              <a:gd name="connsiteY28-8092" fmla="*/ 323850 h 978694"/>
              <a:gd name="connsiteX29-8093" fmla="*/ 378619 w 969271"/>
              <a:gd name="connsiteY29-8094" fmla="*/ 319088 h 978694"/>
              <a:gd name="connsiteX30-8095" fmla="*/ 385763 w 969271"/>
              <a:gd name="connsiteY30-8096" fmla="*/ 314325 h 978694"/>
              <a:gd name="connsiteX31-8097" fmla="*/ 442913 w 969271"/>
              <a:gd name="connsiteY31-8098" fmla="*/ 304801 h 978694"/>
              <a:gd name="connsiteX32-8099" fmla="*/ 452438 w 969271"/>
              <a:gd name="connsiteY32-8100" fmla="*/ 292895 h 978694"/>
              <a:gd name="connsiteX33-8101" fmla="*/ 461963 w 969271"/>
              <a:gd name="connsiteY33-8102" fmla="*/ 288132 h 978694"/>
              <a:gd name="connsiteX34-8103" fmla="*/ 476250 w 969271"/>
              <a:gd name="connsiteY34-8104" fmla="*/ 283369 h 978694"/>
              <a:gd name="connsiteX35-8105" fmla="*/ 488156 w 969271"/>
              <a:gd name="connsiteY35-8106" fmla="*/ 273844 h 978694"/>
              <a:gd name="connsiteX36-8107" fmla="*/ 500063 w 969271"/>
              <a:gd name="connsiteY36-8108" fmla="*/ 259557 h 978694"/>
              <a:gd name="connsiteX37-8109" fmla="*/ 514350 w 969271"/>
              <a:gd name="connsiteY37-8110" fmla="*/ 252413 h 978694"/>
              <a:gd name="connsiteX38-8111" fmla="*/ 531019 w 969271"/>
              <a:gd name="connsiteY38-8112" fmla="*/ 245269 h 978694"/>
              <a:gd name="connsiteX39-8113" fmla="*/ 538163 w 969271"/>
              <a:gd name="connsiteY39-8114" fmla="*/ 240507 h 978694"/>
              <a:gd name="connsiteX40-8115" fmla="*/ 545306 w 969271"/>
              <a:gd name="connsiteY40-8116" fmla="*/ 238125 h 978694"/>
              <a:gd name="connsiteX41-8117" fmla="*/ 547688 w 969271"/>
              <a:gd name="connsiteY41-8118" fmla="*/ 216695 h 978694"/>
              <a:gd name="connsiteX42-8119" fmla="*/ 595312 w 969271"/>
              <a:gd name="connsiteY42-8120" fmla="*/ 216694 h 978694"/>
              <a:gd name="connsiteX43-8121" fmla="*/ 623887 w 969271"/>
              <a:gd name="connsiteY43-8122" fmla="*/ 209550 h 978694"/>
              <a:gd name="connsiteX44-8123" fmla="*/ 635793 w 969271"/>
              <a:gd name="connsiteY44-8124" fmla="*/ 202407 h 978694"/>
              <a:gd name="connsiteX45-8125" fmla="*/ 635794 w 969271"/>
              <a:gd name="connsiteY45-8126" fmla="*/ 197644 h 978694"/>
              <a:gd name="connsiteX46-8127" fmla="*/ 650081 w 969271"/>
              <a:gd name="connsiteY46-8128" fmla="*/ 166688 h 978694"/>
              <a:gd name="connsiteX47-8129" fmla="*/ 654844 w 969271"/>
              <a:gd name="connsiteY47-8130" fmla="*/ 171450 h 978694"/>
              <a:gd name="connsiteX48-8131" fmla="*/ 661988 w 969271"/>
              <a:gd name="connsiteY48-8132" fmla="*/ 169069 h 978694"/>
              <a:gd name="connsiteX49-8133" fmla="*/ 664368 w 969271"/>
              <a:gd name="connsiteY49-8134" fmla="*/ 164306 h 978694"/>
              <a:gd name="connsiteX50-8135" fmla="*/ 681038 w 969271"/>
              <a:gd name="connsiteY50-8136" fmla="*/ 147638 h 978694"/>
              <a:gd name="connsiteX51-8137" fmla="*/ 671513 w 969271"/>
              <a:gd name="connsiteY51-8138" fmla="*/ 142875 h 978694"/>
              <a:gd name="connsiteX52-8139" fmla="*/ 692944 w 969271"/>
              <a:gd name="connsiteY52-8140" fmla="*/ 147638 h 978694"/>
              <a:gd name="connsiteX53-8141" fmla="*/ 702469 w 969271"/>
              <a:gd name="connsiteY53-8142" fmla="*/ 126206 h 978694"/>
              <a:gd name="connsiteX54-8143" fmla="*/ 733425 w 969271"/>
              <a:gd name="connsiteY54-8144" fmla="*/ 130969 h 978694"/>
              <a:gd name="connsiteX55-8145" fmla="*/ 764381 w 969271"/>
              <a:gd name="connsiteY55-8146" fmla="*/ 140494 h 978694"/>
              <a:gd name="connsiteX56-8147" fmla="*/ 769144 w 969271"/>
              <a:gd name="connsiteY56-8148" fmla="*/ 147638 h 978694"/>
              <a:gd name="connsiteX57-8149" fmla="*/ 771525 w 969271"/>
              <a:gd name="connsiteY57-8150" fmla="*/ 157163 h 978694"/>
              <a:gd name="connsiteX58-8151" fmla="*/ 773906 w 969271"/>
              <a:gd name="connsiteY58-8152" fmla="*/ 164307 h 978694"/>
              <a:gd name="connsiteX59-8153" fmla="*/ 771525 w 969271"/>
              <a:gd name="connsiteY59-8154" fmla="*/ 204788 h 978694"/>
              <a:gd name="connsiteX60-8155" fmla="*/ 769144 w 969271"/>
              <a:gd name="connsiteY60-8156" fmla="*/ 211932 h 978694"/>
              <a:gd name="connsiteX61-8157" fmla="*/ 757238 w 969271"/>
              <a:gd name="connsiteY61-8158" fmla="*/ 216694 h 978694"/>
              <a:gd name="connsiteX62-8159" fmla="*/ 759619 w 969271"/>
              <a:gd name="connsiteY62-8160" fmla="*/ 233363 h 978694"/>
              <a:gd name="connsiteX63-8161" fmla="*/ 778669 w 969271"/>
              <a:gd name="connsiteY63-8162" fmla="*/ 247651 h 978694"/>
              <a:gd name="connsiteX64-8163" fmla="*/ 783430 w 969271"/>
              <a:gd name="connsiteY64-8164" fmla="*/ 261938 h 978694"/>
              <a:gd name="connsiteX65-8165" fmla="*/ 783431 w 969271"/>
              <a:gd name="connsiteY65-8166" fmla="*/ 304800 h 978694"/>
              <a:gd name="connsiteX66-8167" fmla="*/ 790575 w 969271"/>
              <a:gd name="connsiteY66-8168" fmla="*/ 326232 h 978694"/>
              <a:gd name="connsiteX67-8169" fmla="*/ 795338 w 969271"/>
              <a:gd name="connsiteY67-8170" fmla="*/ 340519 h 978694"/>
              <a:gd name="connsiteX68-8171" fmla="*/ 800100 w 969271"/>
              <a:gd name="connsiteY68-8172" fmla="*/ 347663 h 978694"/>
              <a:gd name="connsiteX69-8173" fmla="*/ 821531 w 969271"/>
              <a:gd name="connsiteY69-8174" fmla="*/ 357188 h 978694"/>
              <a:gd name="connsiteX70-8175" fmla="*/ 828675 w 969271"/>
              <a:gd name="connsiteY70-8176" fmla="*/ 359569 h 978694"/>
              <a:gd name="connsiteX71-8177" fmla="*/ 842963 w 969271"/>
              <a:gd name="connsiteY71-8178" fmla="*/ 369094 h 978694"/>
              <a:gd name="connsiteX72-8179" fmla="*/ 850106 w 969271"/>
              <a:gd name="connsiteY72-8180" fmla="*/ 376238 h 978694"/>
              <a:gd name="connsiteX73-8181" fmla="*/ 864394 w 969271"/>
              <a:gd name="connsiteY73-8182" fmla="*/ 381000 h 978694"/>
              <a:gd name="connsiteX74-8183" fmla="*/ 871538 w 969271"/>
              <a:gd name="connsiteY74-8184" fmla="*/ 383382 h 978694"/>
              <a:gd name="connsiteX75-8185" fmla="*/ 885825 w 969271"/>
              <a:gd name="connsiteY75-8186" fmla="*/ 390525 h 978694"/>
              <a:gd name="connsiteX76-8187" fmla="*/ 892969 w 969271"/>
              <a:gd name="connsiteY76-8188" fmla="*/ 395288 h 978694"/>
              <a:gd name="connsiteX77-8189" fmla="*/ 907256 w 969271"/>
              <a:gd name="connsiteY77-8190" fmla="*/ 400050 h 978694"/>
              <a:gd name="connsiteX78-8191" fmla="*/ 912019 w 969271"/>
              <a:gd name="connsiteY78-8192" fmla="*/ 407194 h 978694"/>
              <a:gd name="connsiteX79-8193" fmla="*/ 926306 w 969271"/>
              <a:gd name="connsiteY79-8194" fmla="*/ 416719 h 978694"/>
              <a:gd name="connsiteX80-8195" fmla="*/ 935831 w 969271"/>
              <a:gd name="connsiteY80-8196" fmla="*/ 426244 h 978694"/>
              <a:gd name="connsiteX81-8197" fmla="*/ 947738 w 969271"/>
              <a:gd name="connsiteY81-8198" fmla="*/ 428626 h 978694"/>
              <a:gd name="connsiteX82-8199" fmla="*/ 957262 w 969271"/>
              <a:gd name="connsiteY82-8200" fmla="*/ 447676 h 978694"/>
              <a:gd name="connsiteX83-8201" fmla="*/ 969169 w 969271"/>
              <a:gd name="connsiteY83-8202" fmla="*/ 473869 h 978694"/>
              <a:gd name="connsiteX84-8203" fmla="*/ 938213 w 969271"/>
              <a:gd name="connsiteY84-8204" fmla="*/ 504825 h 978694"/>
              <a:gd name="connsiteX85-8205" fmla="*/ 952500 w 969271"/>
              <a:gd name="connsiteY85-8206" fmla="*/ 509588 h 978694"/>
              <a:gd name="connsiteX86-8207" fmla="*/ 940594 w 969271"/>
              <a:gd name="connsiteY86-8208" fmla="*/ 523875 h 978694"/>
              <a:gd name="connsiteX87-8209" fmla="*/ 923925 w 969271"/>
              <a:gd name="connsiteY87-8210" fmla="*/ 545307 h 978694"/>
              <a:gd name="connsiteX88-8211" fmla="*/ 919163 w 969271"/>
              <a:gd name="connsiteY88-8212" fmla="*/ 552450 h 978694"/>
              <a:gd name="connsiteX89-8213" fmla="*/ 916781 w 969271"/>
              <a:gd name="connsiteY89-8214" fmla="*/ 559594 h 978694"/>
              <a:gd name="connsiteX90-8215" fmla="*/ 902494 w 969271"/>
              <a:gd name="connsiteY90-8216" fmla="*/ 564357 h 978694"/>
              <a:gd name="connsiteX91-8217" fmla="*/ 895350 w 969271"/>
              <a:gd name="connsiteY91-8218" fmla="*/ 566738 h 978694"/>
              <a:gd name="connsiteX92-8219" fmla="*/ 890588 w 969271"/>
              <a:gd name="connsiteY92-8220" fmla="*/ 573882 h 978694"/>
              <a:gd name="connsiteX93-8221" fmla="*/ 888206 w 969271"/>
              <a:gd name="connsiteY93-8222" fmla="*/ 581025 h 978694"/>
              <a:gd name="connsiteX94-8223" fmla="*/ 866775 w 969271"/>
              <a:gd name="connsiteY94-8224" fmla="*/ 588169 h 978694"/>
              <a:gd name="connsiteX95-8225" fmla="*/ 852488 w 969271"/>
              <a:gd name="connsiteY95-8226" fmla="*/ 592932 h 978694"/>
              <a:gd name="connsiteX96-8227" fmla="*/ 845344 w 969271"/>
              <a:gd name="connsiteY96-8228" fmla="*/ 595313 h 978694"/>
              <a:gd name="connsiteX97-8229" fmla="*/ 804863 w 969271"/>
              <a:gd name="connsiteY97-8230" fmla="*/ 590550 h 978694"/>
              <a:gd name="connsiteX98-8231" fmla="*/ 790575 w 969271"/>
              <a:gd name="connsiteY98-8232" fmla="*/ 583407 h 978694"/>
              <a:gd name="connsiteX99-8233" fmla="*/ 762000 w 969271"/>
              <a:gd name="connsiteY99-8234" fmla="*/ 576263 h 978694"/>
              <a:gd name="connsiteX100-8235" fmla="*/ 754856 w 969271"/>
              <a:gd name="connsiteY100-8236" fmla="*/ 573882 h 978694"/>
              <a:gd name="connsiteX101-8237" fmla="*/ 721519 w 969271"/>
              <a:gd name="connsiteY101-8238" fmla="*/ 583407 h 978694"/>
              <a:gd name="connsiteX102-8239" fmla="*/ 700088 w 969271"/>
              <a:gd name="connsiteY102-8240" fmla="*/ 576263 h 978694"/>
              <a:gd name="connsiteX103-8241" fmla="*/ 688181 w 969271"/>
              <a:gd name="connsiteY103-8242" fmla="*/ 578644 h 978694"/>
              <a:gd name="connsiteX104-8243" fmla="*/ 683419 w 969271"/>
              <a:gd name="connsiteY104-8244" fmla="*/ 592932 h 978694"/>
              <a:gd name="connsiteX105-8245" fmla="*/ 685800 w 969271"/>
              <a:gd name="connsiteY105-8246" fmla="*/ 621507 h 978694"/>
              <a:gd name="connsiteX106-8247" fmla="*/ 692944 w 969271"/>
              <a:gd name="connsiteY106-8248" fmla="*/ 645319 h 978694"/>
              <a:gd name="connsiteX107-8249" fmla="*/ 704850 w 969271"/>
              <a:gd name="connsiteY107-8250" fmla="*/ 681038 h 978694"/>
              <a:gd name="connsiteX108-8251" fmla="*/ 711994 w 969271"/>
              <a:gd name="connsiteY108-8252" fmla="*/ 700088 h 978694"/>
              <a:gd name="connsiteX109-8253" fmla="*/ 721519 w 969271"/>
              <a:gd name="connsiteY109-8254" fmla="*/ 721519 h 978694"/>
              <a:gd name="connsiteX110-8255" fmla="*/ 719138 w 969271"/>
              <a:gd name="connsiteY110-8256" fmla="*/ 771525 h 978694"/>
              <a:gd name="connsiteX111-8257" fmla="*/ 714375 w 969271"/>
              <a:gd name="connsiteY111-8258" fmla="*/ 852488 h 978694"/>
              <a:gd name="connsiteX112-8259" fmla="*/ 709613 w 969271"/>
              <a:gd name="connsiteY112-8260" fmla="*/ 866775 h 978694"/>
              <a:gd name="connsiteX113-8261" fmla="*/ 707231 w 969271"/>
              <a:gd name="connsiteY113-8262" fmla="*/ 873919 h 978694"/>
              <a:gd name="connsiteX114-8263" fmla="*/ 702469 w 969271"/>
              <a:gd name="connsiteY114-8264" fmla="*/ 881063 h 978694"/>
              <a:gd name="connsiteX115-8265" fmla="*/ 678656 w 969271"/>
              <a:gd name="connsiteY115-8266" fmla="*/ 878682 h 978694"/>
              <a:gd name="connsiteX116-8267" fmla="*/ 671513 w 969271"/>
              <a:gd name="connsiteY116-8268" fmla="*/ 876300 h 978694"/>
              <a:gd name="connsiteX117-8269" fmla="*/ 602456 w 969271"/>
              <a:gd name="connsiteY117-8270" fmla="*/ 878682 h 978694"/>
              <a:gd name="connsiteX118-8271" fmla="*/ 595313 w 969271"/>
              <a:gd name="connsiteY118-8272" fmla="*/ 881063 h 978694"/>
              <a:gd name="connsiteX119-8273" fmla="*/ 581025 w 969271"/>
              <a:gd name="connsiteY119-8274" fmla="*/ 873919 h 978694"/>
              <a:gd name="connsiteX120-8275" fmla="*/ 573881 w 969271"/>
              <a:gd name="connsiteY120-8276" fmla="*/ 871538 h 978694"/>
              <a:gd name="connsiteX121-8277" fmla="*/ 573881 w 969271"/>
              <a:gd name="connsiteY121-8278" fmla="*/ 938213 h 978694"/>
              <a:gd name="connsiteX122-8279" fmla="*/ 564356 w 969271"/>
              <a:gd name="connsiteY122-8280" fmla="*/ 947738 h 978694"/>
              <a:gd name="connsiteX123-8281" fmla="*/ 554831 w 969271"/>
              <a:gd name="connsiteY123-8282" fmla="*/ 962025 h 978694"/>
              <a:gd name="connsiteX124-8283" fmla="*/ 552450 w 969271"/>
              <a:gd name="connsiteY124-8284" fmla="*/ 969169 h 978694"/>
              <a:gd name="connsiteX125-8285" fmla="*/ 535781 w 969271"/>
              <a:gd name="connsiteY125-8286" fmla="*/ 976313 h 978694"/>
              <a:gd name="connsiteX126-8287" fmla="*/ 528638 w 969271"/>
              <a:gd name="connsiteY126-8288" fmla="*/ 978694 h 978694"/>
              <a:gd name="connsiteX127-8289" fmla="*/ 495300 w 969271"/>
              <a:gd name="connsiteY127-8290" fmla="*/ 976313 h 978694"/>
              <a:gd name="connsiteX128-8291" fmla="*/ 447675 w 969271"/>
              <a:gd name="connsiteY128-8292" fmla="*/ 973932 h 978694"/>
              <a:gd name="connsiteX129-8293" fmla="*/ 440531 w 969271"/>
              <a:gd name="connsiteY129-8294" fmla="*/ 966788 h 978694"/>
              <a:gd name="connsiteX130-8295" fmla="*/ 426244 w 969271"/>
              <a:gd name="connsiteY130-8296" fmla="*/ 957263 h 978694"/>
              <a:gd name="connsiteX131-8297" fmla="*/ 419100 w 969271"/>
              <a:gd name="connsiteY131-8298" fmla="*/ 952500 h 978694"/>
              <a:gd name="connsiteX132-8299" fmla="*/ 404813 w 969271"/>
              <a:gd name="connsiteY132-8300" fmla="*/ 947738 h 978694"/>
              <a:gd name="connsiteX133-8301" fmla="*/ 397669 w 969271"/>
              <a:gd name="connsiteY133-8302" fmla="*/ 945357 h 978694"/>
              <a:gd name="connsiteX134-8303" fmla="*/ 350044 w 969271"/>
              <a:gd name="connsiteY134-8304" fmla="*/ 947738 h 978694"/>
              <a:gd name="connsiteX135-8305" fmla="*/ 328613 w 969271"/>
              <a:gd name="connsiteY135-8306" fmla="*/ 940594 h 978694"/>
              <a:gd name="connsiteX136-8307" fmla="*/ 321469 w 969271"/>
              <a:gd name="connsiteY136-8308" fmla="*/ 933450 h 978694"/>
              <a:gd name="connsiteX137-8309" fmla="*/ 314325 w 969271"/>
              <a:gd name="connsiteY137-8310" fmla="*/ 928688 h 978694"/>
              <a:gd name="connsiteX138-8311" fmla="*/ 307181 w 969271"/>
              <a:gd name="connsiteY138-8312" fmla="*/ 921544 h 978694"/>
              <a:gd name="connsiteX139-8313" fmla="*/ 302419 w 969271"/>
              <a:gd name="connsiteY139-8314" fmla="*/ 914400 h 978694"/>
              <a:gd name="connsiteX140-8315" fmla="*/ 295275 w 969271"/>
              <a:gd name="connsiteY140-8316" fmla="*/ 912019 h 978694"/>
              <a:gd name="connsiteX141-8317" fmla="*/ 290513 w 969271"/>
              <a:gd name="connsiteY141-8318" fmla="*/ 904875 h 978694"/>
              <a:gd name="connsiteX142-8319" fmla="*/ 285750 w 969271"/>
              <a:gd name="connsiteY142-8320" fmla="*/ 890588 h 978694"/>
              <a:gd name="connsiteX143-8321" fmla="*/ 280988 w 969271"/>
              <a:gd name="connsiteY143-8322" fmla="*/ 883444 h 978694"/>
              <a:gd name="connsiteX144-8323" fmla="*/ 269081 w 969271"/>
              <a:gd name="connsiteY144-8324" fmla="*/ 866775 h 978694"/>
              <a:gd name="connsiteX145-8325" fmla="*/ 254794 w 969271"/>
              <a:gd name="connsiteY145-8326" fmla="*/ 857250 h 978694"/>
              <a:gd name="connsiteX146-8327" fmla="*/ 240506 w 969271"/>
              <a:gd name="connsiteY146-8328" fmla="*/ 847725 h 978694"/>
              <a:gd name="connsiteX147-8329" fmla="*/ 223838 w 969271"/>
              <a:gd name="connsiteY147-8330" fmla="*/ 838200 h 978694"/>
              <a:gd name="connsiteX148-8331" fmla="*/ 207169 w 969271"/>
              <a:gd name="connsiteY148-8332" fmla="*/ 831057 h 978694"/>
              <a:gd name="connsiteX149-8333" fmla="*/ 183356 w 969271"/>
              <a:gd name="connsiteY149-8334" fmla="*/ 802482 h 978694"/>
              <a:gd name="connsiteX150-8335" fmla="*/ 176213 w 969271"/>
              <a:gd name="connsiteY150-8336" fmla="*/ 797719 h 978694"/>
              <a:gd name="connsiteX151-8337" fmla="*/ 169069 w 969271"/>
              <a:gd name="connsiteY151-8338" fmla="*/ 790575 h 978694"/>
              <a:gd name="connsiteX152-8339" fmla="*/ 154781 w 969271"/>
              <a:gd name="connsiteY152-8340" fmla="*/ 781050 h 978694"/>
              <a:gd name="connsiteX153-8341" fmla="*/ 150019 w 969271"/>
              <a:gd name="connsiteY153-8342" fmla="*/ 773907 h 978694"/>
              <a:gd name="connsiteX154-8343" fmla="*/ 135731 w 969271"/>
              <a:gd name="connsiteY154-8344" fmla="*/ 762000 h 978694"/>
              <a:gd name="connsiteX155-8345" fmla="*/ 126206 w 969271"/>
              <a:gd name="connsiteY155-8346" fmla="*/ 747713 h 978694"/>
              <a:gd name="connsiteX156-8347" fmla="*/ 121444 w 969271"/>
              <a:gd name="connsiteY156-8348" fmla="*/ 740569 h 978694"/>
              <a:gd name="connsiteX157-8349" fmla="*/ 114300 w 969271"/>
              <a:gd name="connsiteY157-8350" fmla="*/ 735807 h 978694"/>
              <a:gd name="connsiteX158-8351" fmla="*/ 100013 w 969271"/>
              <a:gd name="connsiteY158-8352" fmla="*/ 721519 h 978694"/>
              <a:gd name="connsiteX159-8353" fmla="*/ 85725 w 969271"/>
              <a:gd name="connsiteY159-8354" fmla="*/ 711994 h 978694"/>
              <a:gd name="connsiteX160-8355" fmla="*/ 78581 w 969271"/>
              <a:gd name="connsiteY160-8356" fmla="*/ 707232 h 978694"/>
              <a:gd name="connsiteX161-8357" fmla="*/ 71438 w 969271"/>
              <a:gd name="connsiteY161-8358" fmla="*/ 702469 h 978694"/>
              <a:gd name="connsiteX162-8359" fmla="*/ 57150 w 969271"/>
              <a:gd name="connsiteY162-8360" fmla="*/ 697707 h 978694"/>
              <a:gd name="connsiteX163-8361" fmla="*/ 42863 w 969271"/>
              <a:gd name="connsiteY163-8362" fmla="*/ 685800 h 978694"/>
              <a:gd name="connsiteX164-8363" fmla="*/ 33338 w 969271"/>
              <a:gd name="connsiteY164-8364" fmla="*/ 671513 h 978694"/>
              <a:gd name="connsiteX165-8365" fmla="*/ 28575 w 969271"/>
              <a:gd name="connsiteY165-8366" fmla="*/ 645319 h 978694"/>
              <a:gd name="connsiteX166-8367" fmla="*/ 26194 w 969271"/>
              <a:gd name="connsiteY166-8368" fmla="*/ 635794 h 978694"/>
              <a:gd name="connsiteX167-8369" fmla="*/ 19050 w 969271"/>
              <a:gd name="connsiteY167-8370" fmla="*/ 631032 h 978694"/>
              <a:gd name="connsiteX168-8371" fmla="*/ 16669 w 969271"/>
              <a:gd name="connsiteY168-8372" fmla="*/ 607219 h 978694"/>
              <a:gd name="connsiteX169-8373" fmla="*/ 11906 w 969271"/>
              <a:gd name="connsiteY169-8374" fmla="*/ 590550 h 978694"/>
              <a:gd name="connsiteX170-8375" fmla="*/ 9525 w 969271"/>
              <a:gd name="connsiteY170-8376" fmla="*/ 581025 h 978694"/>
              <a:gd name="connsiteX171-8377" fmla="*/ 7144 w 969271"/>
              <a:gd name="connsiteY171-8378" fmla="*/ 554832 h 978694"/>
              <a:gd name="connsiteX172-8379" fmla="*/ 0 w 969271"/>
              <a:gd name="connsiteY172-8380" fmla="*/ 502445 h 978694"/>
              <a:gd name="connsiteX173-8381" fmla="*/ 9525 w 969271"/>
              <a:gd name="connsiteY173-8382" fmla="*/ 376238 h 978694"/>
              <a:gd name="connsiteX174-8383" fmla="*/ 9525 w 969271"/>
              <a:gd name="connsiteY174-8384" fmla="*/ 333375 h 978694"/>
              <a:gd name="connsiteX175-8385" fmla="*/ 11906 w 969271"/>
              <a:gd name="connsiteY175-8386" fmla="*/ 280988 h 978694"/>
              <a:gd name="connsiteX176-8387" fmla="*/ 16669 w 969271"/>
              <a:gd name="connsiteY176-8388" fmla="*/ 266700 h 978694"/>
              <a:gd name="connsiteX177-8389" fmla="*/ 19050 w 969271"/>
              <a:gd name="connsiteY177-8390" fmla="*/ 259557 h 978694"/>
              <a:gd name="connsiteX178-8391" fmla="*/ 19050 w 969271"/>
              <a:gd name="connsiteY178-8392" fmla="*/ 223838 h 978694"/>
              <a:gd name="connsiteX179-8393" fmla="*/ 40481 w 969271"/>
              <a:gd name="connsiteY179-8394" fmla="*/ 211932 h 978694"/>
              <a:gd name="connsiteX180-8395" fmla="*/ 50006 w 969271"/>
              <a:gd name="connsiteY180-8396" fmla="*/ 197644 h 978694"/>
              <a:gd name="connsiteX181-8397" fmla="*/ 57150 w 969271"/>
              <a:gd name="connsiteY181-8398" fmla="*/ 176213 h 978694"/>
              <a:gd name="connsiteX182-8399" fmla="*/ 61913 w 969271"/>
              <a:gd name="connsiteY182-8400" fmla="*/ 157163 h 978694"/>
              <a:gd name="connsiteX183-8401" fmla="*/ 66675 w 969271"/>
              <a:gd name="connsiteY183-8402" fmla="*/ 142875 h 978694"/>
              <a:gd name="connsiteX184" fmla="*/ 71438 w 969271"/>
              <a:gd name="connsiteY184" fmla="*/ 97632 h 978694"/>
              <a:gd name="connsiteX0-8403" fmla="*/ 71438 w 969271"/>
              <a:gd name="connsiteY0-8404" fmla="*/ 97632 h 978694"/>
              <a:gd name="connsiteX1-8405" fmla="*/ 71438 w 969271"/>
              <a:gd name="connsiteY1-8406" fmla="*/ 97632 h 978694"/>
              <a:gd name="connsiteX2-8407" fmla="*/ 83344 w 969271"/>
              <a:gd name="connsiteY2-8408" fmla="*/ 80963 h 978694"/>
              <a:gd name="connsiteX3-8409" fmla="*/ 92869 w 969271"/>
              <a:gd name="connsiteY3-8410" fmla="*/ 59532 h 978694"/>
              <a:gd name="connsiteX4-8411" fmla="*/ 100013 w 969271"/>
              <a:gd name="connsiteY4-8412" fmla="*/ 54769 h 978694"/>
              <a:gd name="connsiteX5-8413" fmla="*/ 114300 w 969271"/>
              <a:gd name="connsiteY5-8414" fmla="*/ 50007 h 978694"/>
              <a:gd name="connsiteX6-8415" fmla="*/ 140494 w 969271"/>
              <a:gd name="connsiteY6-8416" fmla="*/ 47625 h 978694"/>
              <a:gd name="connsiteX7-8417" fmla="*/ 147638 w 969271"/>
              <a:gd name="connsiteY7-8418" fmla="*/ 45244 h 978694"/>
              <a:gd name="connsiteX8-8419" fmla="*/ 152400 w 969271"/>
              <a:gd name="connsiteY8-8420" fmla="*/ 30957 h 978694"/>
              <a:gd name="connsiteX9-8421" fmla="*/ 154781 w 969271"/>
              <a:gd name="connsiteY9-8422" fmla="*/ 23813 h 978694"/>
              <a:gd name="connsiteX10-8423" fmla="*/ 164306 w 969271"/>
              <a:gd name="connsiteY10-8424" fmla="*/ 9525 h 978694"/>
              <a:gd name="connsiteX11-8425" fmla="*/ 171450 w 969271"/>
              <a:gd name="connsiteY11-8426" fmla="*/ 4763 h 978694"/>
              <a:gd name="connsiteX12-8427" fmla="*/ 188119 w 969271"/>
              <a:gd name="connsiteY12-8428" fmla="*/ 0 h 978694"/>
              <a:gd name="connsiteX13-8429" fmla="*/ 269081 w 969271"/>
              <a:gd name="connsiteY13-8430" fmla="*/ 2382 h 978694"/>
              <a:gd name="connsiteX14-8431" fmla="*/ 276225 w 969271"/>
              <a:gd name="connsiteY14-8432" fmla="*/ 4763 h 978694"/>
              <a:gd name="connsiteX15-8433" fmla="*/ 283369 w 969271"/>
              <a:gd name="connsiteY15-8434" fmla="*/ 9525 h 978694"/>
              <a:gd name="connsiteX16-8435" fmla="*/ 297656 w 969271"/>
              <a:gd name="connsiteY16-8436" fmla="*/ 23813 h 978694"/>
              <a:gd name="connsiteX17-8437" fmla="*/ 302419 w 969271"/>
              <a:gd name="connsiteY17-8438" fmla="*/ 30957 h 978694"/>
              <a:gd name="connsiteX18-8439" fmla="*/ 311944 w 969271"/>
              <a:gd name="connsiteY18-8440" fmla="*/ 52388 h 978694"/>
              <a:gd name="connsiteX19-8441" fmla="*/ 319088 w 969271"/>
              <a:gd name="connsiteY19-8442" fmla="*/ 66675 h 978694"/>
              <a:gd name="connsiteX20-8443" fmla="*/ 323850 w 969271"/>
              <a:gd name="connsiteY20-8444" fmla="*/ 80963 h 978694"/>
              <a:gd name="connsiteX21-8445" fmla="*/ 333375 w 969271"/>
              <a:gd name="connsiteY21-8446" fmla="*/ 95250 h 978694"/>
              <a:gd name="connsiteX22-8447" fmla="*/ 338138 w 969271"/>
              <a:gd name="connsiteY22-8448" fmla="*/ 109538 h 978694"/>
              <a:gd name="connsiteX23-8449" fmla="*/ 342900 w 969271"/>
              <a:gd name="connsiteY23-8450" fmla="*/ 126207 h 978694"/>
              <a:gd name="connsiteX24-8451" fmla="*/ 350044 w 969271"/>
              <a:gd name="connsiteY24-8452" fmla="*/ 207169 h 978694"/>
              <a:gd name="connsiteX25-8453" fmla="*/ 347663 w 969271"/>
              <a:gd name="connsiteY25-8454" fmla="*/ 271463 h 978694"/>
              <a:gd name="connsiteX26-8455" fmla="*/ 345281 w 969271"/>
              <a:gd name="connsiteY26-8456" fmla="*/ 304800 h 978694"/>
              <a:gd name="connsiteX27-8457" fmla="*/ 347663 w 969271"/>
              <a:gd name="connsiteY27-8458" fmla="*/ 326232 h 978694"/>
              <a:gd name="connsiteX28-8459" fmla="*/ 364331 w 969271"/>
              <a:gd name="connsiteY28-8460" fmla="*/ 323850 h 978694"/>
              <a:gd name="connsiteX29-8461" fmla="*/ 378619 w 969271"/>
              <a:gd name="connsiteY29-8462" fmla="*/ 319088 h 978694"/>
              <a:gd name="connsiteX30-8463" fmla="*/ 385763 w 969271"/>
              <a:gd name="connsiteY30-8464" fmla="*/ 314325 h 978694"/>
              <a:gd name="connsiteX31-8465" fmla="*/ 442913 w 969271"/>
              <a:gd name="connsiteY31-8466" fmla="*/ 304801 h 978694"/>
              <a:gd name="connsiteX32-8467" fmla="*/ 452438 w 969271"/>
              <a:gd name="connsiteY32-8468" fmla="*/ 292895 h 978694"/>
              <a:gd name="connsiteX33-8469" fmla="*/ 461963 w 969271"/>
              <a:gd name="connsiteY33-8470" fmla="*/ 288132 h 978694"/>
              <a:gd name="connsiteX34-8471" fmla="*/ 476250 w 969271"/>
              <a:gd name="connsiteY34-8472" fmla="*/ 283369 h 978694"/>
              <a:gd name="connsiteX35-8473" fmla="*/ 488156 w 969271"/>
              <a:gd name="connsiteY35-8474" fmla="*/ 273844 h 978694"/>
              <a:gd name="connsiteX36-8475" fmla="*/ 500063 w 969271"/>
              <a:gd name="connsiteY36-8476" fmla="*/ 259557 h 978694"/>
              <a:gd name="connsiteX37-8477" fmla="*/ 514350 w 969271"/>
              <a:gd name="connsiteY37-8478" fmla="*/ 252413 h 978694"/>
              <a:gd name="connsiteX38-8479" fmla="*/ 531019 w 969271"/>
              <a:gd name="connsiteY38-8480" fmla="*/ 245269 h 978694"/>
              <a:gd name="connsiteX39-8481" fmla="*/ 538163 w 969271"/>
              <a:gd name="connsiteY39-8482" fmla="*/ 240507 h 978694"/>
              <a:gd name="connsiteX40-8483" fmla="*/ 545306 w 969271"/>
              <a:gd name="connsiteY40-8484" fmla="*/ 238125 h 978694"/>
              <a:gd name="connsiteX41-8485" fmla="*/ 547688 w 969271"/>
              <a:gd name="connsiteY41-8486" fmla="*/ 216695 h 978694"/>
              <a:gd name="connsiteX42-8487" fmla="*/ 595312 w 969271"/>
              <a:gd name="connsiteY42-8488" fmla="*/ 216694 h 978694"/>
              <a:gd name="connsiteX43-8489" fmla="*/ 623887 w 969271"/>
              <a:gd name="connsiteY43-8490" fmla="*/ 209550 h 978694"/>
              <a:gd name="connsiteX44-8491" fmla="*/ 635793 w 969271"/>
              <a:gd name="connsiteY44-8492" fmla="*/ 202407 h 978694"/>
              <a:gd name="connsiteX45-8493" fmla="*/ 635794 w 969271"/>
              <a:gd name="connsiteY45-8494" fmla="*/ 197644 h 978694"/>
              <a:gd name="connsiteX46-8495" fmla="*/ 650081 w 969271"/>
              <a:gd name="connsiteY46-8496" fmla="*/ 166688 h 978694"/>
              <a:gd name="connsiteX47-8497" fmla="*/ 654844 w 969271"/>
              <a:gd name="connsiteY47-8498" fmla="*/ 171450 h 978694"/>
              <a:gd name="connsiteX48-8499" fmla="*/ 661988 w 969271"/>
              <a:gd name="connsiteY48-8500" fmla="*/ 169069 h 978694"/>
              <a:gd name="connsiteX49-8501" fmla="*/ 664368 w 969271"/>
              <a:gd name="connsiteY49-8502" fmla="*/ 164306 h 978694"/>
              <a:gd name="connsiteX50-8503" fmla="*/ 681038 w 969271"/>
              <a:gd name="connsiteY50-8504" fmla="*/ 147638 h 978694"/>
              <a:gd name="connsiteX51-8505" fmla="*/ 671513 w 969271"/>
              <a:gd name="connsiteY51-8506" fmla="*/ 142875 h 978694"/>
              <a:gd name="connsiteX52-8507" fmla="*/ 692944 w 969271"/>
              <a:gd name="connsiteY52-8508" fmla="*/ 147638 h 978694"/>
              <a:gd name="connsiteX53-8509" fmla="*/ 702469 w 969271"/>
              <a:gd name="connsiteY53-8510" fmla="*/ 126206 h 978694"/>
              <a:gd name="connsiteX54-8511" fmla="*/ 733425 w 969271"/>
              <a:gd name="connsiteY54-8512" fmla="*/ 130969 h 978694"/>
              <a:gd name="connsiteX55-8513" fmla="*/ 764381 w 969271"/>
              <a:gd name="connsiteY55-8514" fmla="*/ 140494 h 978694"/>
              <a:gd name="connsiteX56-8515" fmla="*/ 769144 w 969271"/>
              <a:gd name="connsiteY56-8516" fmla="*/ 147638 h 978694"/>
              <a:gd name="connsiteX57-8517" fmla="*/ 771525 w 969271"/>
              <a:gd name="connsiteY57-8518" fmla="*/ 157163 h 978694"/>
              <a:gd name="connsiteX58-8519" fmla="*/ 773906 w 969271"/>
              <a:gd name="connsiteY58-8520" fmla="*/ 164307 h 978694"/>
              <a:gd name="connsiteX59-8521" fmla="*/ 771525 w 969271"/>
              <a:gd name="connsiteY59-8522" fmla="*/ 204788 h 978694"/>
              <a:gd name="connsiteX60-8523" fmla="*/ 769144 w 969271"/>
              <a:gd name="connsiteY60-8524" fmla="*/ 211932 h 978694"/>
              <a:gd name="connsiteX61-8525" fmla="*/ 757238 w 969271"/>
              <a:gd name="connsiteY61-8526" fmla="*/ 216694 h 978694"/>
              <a:gd name="connsiteX62-8527" fmla="*/ 759619 w 969271"/>
              <a:gd name="connsiteY62-8528" fmla="*/ 233363 h 978694"/>
              <a:gd name="connsiteX63-8529" fmla="*/ 778669 w 969271"/>
              <a:gd name="connsiteY63-8530" fmla="*/ 247651 h 978694"/>
              <a:gd name="connsiteX64-8531" fmla="*/ 783430 w 969271"/>
              <a:gd name="connsiteY64-8532" fmla="*/ 261938 h 978694"/>
              <a:gd name="connsiteX65-8533" fmla="*/ 783431 w 969271"/>
              <a:gd name="connsiteY65-8534" fmla="*/ 304800 h 978694"/>
              <a:gd name="connsiteX66-8535" fmla="*/ 790575 w 969271"/>
              <a:gd name="connsiteY66-8536" fmla="*/ 326232 h 978694"/>
              <a:gd name="connsiteX67-8537" fmla="*/ 795338 w 969271"/>
              <a:gd name="connsiteY67-8538" fmla="*/ 340519 h 978694"/>
              <a:gd name="connsiteX68-8539" fmla="*/ 800100 w 969271"/>
              <a:gd name="connsiteY68-8540" fmla="*/ 347663 h 978694"/>
              <a:gd name="connsiteX69-8541" fmla="*/ 821531 w 969271"/>
              <a:gd name="connsiteY69-8542" fmla="*/ 357188 h 978694"/>
              <a:gd name="connsiteX70-8543" fmla="*/ 828675 w 969271"/>
              <a:gd name="connsiteY70-8544" fmla="*/ 359569 h 978694"/>
              <a:gd name="connsiteX71-8545" fmla="*/ 842963 w 969271"/>
              <a:gd name="connsiteY71-8546" fmla="*/ 369094 h 978694"/>
              <a:gd name="connsiteX72-8547" fmla="*/ 850106 w 969271"/>
              <a:gd name="connsiteY72-8548" fmla="*/ 376238 h 978694"/>
              <a:gd name="connsiteX73-8549" fmla="*/ 864394 w 969271"/>
              <a:gd name="connsiteY73-8550" fmla="*/ 381000 h 978694"/>
              <a:gd name="connsiteX74-8551" fmla="*/ 871538 w 969271"/>
              <a:gd name="connsiteY74-8552" fmla="*/ 383382 h 978694"/>
              <a:gd name="connsiteX75-8553" fmla="*/ 885825 w 969271"/>
              <a:gd name="connsiteY75-8554" fmla="*/ 390525 h 978694"/>
              <a:gd name="connsiteX76-8555" fmla="*/ 892969 w 969271"/>
              <a:gd name="connsiteY76-8556" fmla="*/ 395288 h 978694"/>
              <a:gd name="connsiteX77-8557" fmla="*/ 907256 w 969271"/>
              <a:gd name="connsiteY77-8558" fmla="*/ 400050 h 978694"/>
              <a:gd name="connsiteX78-8559" fmla="*/ 912019 w 969271"/>
              <a:gd name="connsiteY78-8560" fmla="*/ 407194 h 978694"/>
              <a:gd name="connsiteX79-8561" fmla="*/ 928687 w 969271"/>
              <a:gd name="connsiteY79-8562" fmla="*/ 404812 h 978694"/>
              <a:gd name="connsiteX80-8563" fmla="*/ 935831 w 969271"/>
              <a:gd name="connsiteY80-8564" fmla="*/ 426244 h 978694"/>
              <a:gd name="connsiteX81-8565" fmla="*/ 947738 w 969271"/>
              <a:gd name="connsiteY81-8566" fmla="*/ 428626 h 978694"/>
              <a:gd name="connsiteX82-8567" fmla="*/ 957262 w 969271"/>
              <a:gd name="connsiteY82-8568" fmla="*/ 447676 h 978694"/>
              <a:gd name="connsiteX83-8569" fmla="*/ 969169 w 969271"/>
              <a:gd name="connsiteY83-8570" fmla="*/ 473869 h 978694"/>
              <a:gd name="connsiteX84-8571" fmla="*/ 938213 w 969271"/>
              <a:gd name="connsiteY84-8572" fmla="*/ 504825 h 978694"/>
              <a:gd name="connsiteX85-8573" fmla="*/ 952500 w 969271"/>
              <a:gd name="connsiteY85-8574" fmla="*/ 509588 h 978694"/>
              <a:gd name="connsiteX86-8575" fmla="*/ 940594 w 969271"/>
              <a:gd name="connsiteY86-8576" fmla="*/ 523875 h 978694"/>
              <a:gd name="connsiteX87-8577" fmla="*/ 923925 w 969271"/>
              <a:gd name="connsiteY87-8578" fmla="*/ 545307 h 978694"/>
              <a:gd name="connsiteX88-8579" fmla="*/ 919163 w 969271"/>
              <a:gd name="connsiteY88-8580" fmla="*/ 552450 h 978694"/>
              <a:gd name="connsiteX89-8581" fmla="*/ 916781 w 969271"/>
              <a:gd name="connsiteY89-8582" fmla="*/ 559594 h 978694"/>
              <a:gd name="connsiteX90-8583" fmla="*/ 902494 w 969271"/>
              <a:gd name="connsiteY90-8584" fmla="*/ 564357 h 978694"/>
              <a:gd name="connsiteX91-8585" fmla="*/ 895350 w 969271"/>
              <a:gd name="connsiteY91-8586" fmla="*/ 566738 h 978694"/>
              <a:gd name="connsiteX92-8587" fmla="*/ 890588 w 969271"/>
              <a:gd name="connsiteY92-8588" fmla="*/ 573882 h 978694"/>
              <a:gd name="connsiteX93-8589" fmla="*/ 888206 w 969271"/>
              <a:gd name="connsiteY93-8590" fmla="*/ 581025 h 978694"/>
              <a:gd name="connsiteX94-8591" fmla="*/ 866775 w 969271"/>
              <a:gd name="connsiteY94-8592" fmla="*/ 588169 h 978694"/>
              <a:gd name="connsiteX95-8593" fmla="*/ 852488 w 969271"/>
              <a:gd name="connsiteY95-8594" fmla="*/ 592932 h 978694"/>
              <a:gd name="connsiteX96-8595" fmla="*/ 845344 w 969271"/>
              <a:gd name="connsiteY96-8596" fmla="*/ 595313 h 978694"/>
              <a:gd name="connsiteX97-8597" fmla="*/ 804863 w 969271"/>
              <a:gd name="connsiteY97-8598" fmla="*/ 590550 h 978694"/>
              <a:gd name="connsiteX98-8599" fmla="*/ 790575 w 969271"/>
              <a:gd name="connsiteY98-8600" fmla="*/ 583407 h 978694"/>
              <a:gd name="connsiteX99-8601" fmla="*/ 762000 w 969271"/>
              <a:gd name="connsiteY99-8602" fmla="*/ 576263 h 978694"/>
              <a:gd name="connsiteX100-8603" fmla="*/ 754856 w 969271"/>
              <a:gd name="connsiteY100-8604" fmla="*/ 573882 h 978694"/>
              <a:gd name="connsiteX101-8605" fmla="*/ 721519 w 969271"/>
              <a:gd name="connsiteY101-8606" fmla="*/ 583407 h 978694"/>
              <a:gd name="connsiteX102-8607" fmla="*/ 700088 w 969271"/>
              <a:gd name="connsiteY102-8608" fmla="*/ 576263 h 978694"/>
              <a:gd name="connsiteX103-8609" fmla="*/ 688181 w 969271"/>
              <a:gd name="connsiteY103-8610" fmla="*/ 578644 h 978694"/>
              <a:gd name="connsiteX104-8611" fmla="*/ 683419 w 969271"/>
              <a:gd name="connsiteY104-8612" fmla="*/ 592932 h 978694"/>
              <a:gd name="connsiteX105-8613" fmla="*/ 685800 w 969271"/>
              <a:gd name="connsiteY105-8614" fmla="*/ 621507 h 978694"/>
              <a:gd name="connsiteX106-8615" fmla="*/ 692944 w 969271"/>
              <a:gd name="connsiteY106-8616" fmla="*/ 645319 h 978694"/>
              <a:gd name="connsiteX107-8617" fmla="*/ 704850 w 969271"/>
              <a:gd name="connsiteY107-8618" fmla="*/ 681038 h 978694"/>
              <a:gd name="connsiteX108-8619" fmla="*/ 711994 w 969271"/>
              <a:gd name="connsiteY108-8620" fmla="*/ 700088 h 978694"/>
              <a:gd name="connsiteX109-8621" fmla="*/ 721519 w 969271"/>
              <a:gd name="connsiteY109-8622" fmla="*/ 721519 h 978694"/>
              <a:gd name="connsiteX110-8623" fmla="*/ 719138 w 969271"/>
              <a:gd name="connsiteY110-8624" fmla="*/ 771525 h 978694"/>
              <a:gd name="connsiteX111-8625" fmla="*/ 714375 w 969271"/>
              <a:gd name="connsiteY111-8626" fmla="*/ 852488 h 978694"/>
              <a:gd name="connsiteX112-8627" fmla="*/ 709613 w 969271"/>
              <a:gd name="connsiteY112-8628" fmla="*/ 866775 h 978694"/>
              <a:gd name="connsiteX113-8629" fmla="*/ 707231 w 969271"/>
              <a:gd name="connsiteY113-8630" fmla="*/ 873919 h 978694"/>
              <a:gd name="connsiteX114-8631" fmla="*/ 702469 w 969271"/>
              <a:gd name="connsiteY114-8632" fmla="*/ 881063 h 978694"/>
              <a:gd name="connsiteX115-8633" fmla="*/ 678656 w 969271"/>
              <a:gd name="connsiteY115-8634" fmla="*/ 878682 h 978694"/>
              <a:gd name="connsiteX116-8635" fmla="*/ 671513 w 969271"/>
              <a:gd name="connsiteY116-8636" fmla="*/ 876300 h 978694"/>
              <a:gd name="connsiteX117-8637" fmla="*/ 602456 w 969271"/>
              <a:gd name="connsiteY117-8638" fmla="*/ 878682 h 978694"/>
              <a:gd name="connsiteX118-8639" fmla="*/ 595313 w 969271"/>
              <a:gd name="connsiteY118-8640" fmla="*/ 881063 h 978694"/>
              <a:gd name="connsiteX119-8641" fmla="*/ 581025 w 969271"/>
              <a:gd name="connsiteY119-8642" fmla="*/ 873919 h 978694"/>
              <a:gd name="connsiteX120-8643" fmla="*/ 573881 w 969271"/>
              <a:gd name="connsiteY120-8644" fmla="*/ 871538 h 978694"/>
              <a:gd name="connsiteX121-8645" fmla="*/ 573881 w 969271"/>
              <a:gd name="connsiteY121-8646" fmla="*/ 938213 h 978694"/>
              <a:gd name="connsiteX122-8647" fmla="*/ 564356 w 969271"/>
              <a:gd name="connsiteY122-8648" fmla="*/ 947738 h 978694"/>
              <a:gd name="connsiteX123-8649" fmla="*/ 554831 w 969271"/>
              <a:gd name="connsiteY123-8650" fmla="*/ 962025 h 978694"/>
              <a:gd name="connsiteX124-8651" fmla="*/ 552450 w 969271"/>
              <a:gd name="connsiteY124-8652" fmla="*/ 969169 h 978694"/>
              <a:gd name="connsiteX125-8653" fmla="*/ 535781 w 969271"/>
              <a:gd name="connsiteY125-8654" fmla="*/ 976313 h 978694"/>
              <a:gd name="connsiteX126-8655" fmla="*/ 528638 w 969271"/>
              <a:gd name="connsiteY126-8656" fmla="*/ 978694 h 978694"/>
              <a:gd name="connsiteX127-8657" fmla="*/ 495300 w 969271"/>
              <a:gd name="connsiteY127-8658" fmla="*/ 976313 h 978694"/>
              <a:gd name="connsiteX128-8659" fmla="*/ 447675 w 969271"/>
              <a:gd name="connsiteY128-8660" fmla="*/ 973932 h 978694"/>
              <a:gd name="connsiteX129-8661" fmla="*/ 440531 w 969271"/>
              <a:gd name="connsiteY129-8662" fmla="*/ 966788 h 978694"/>
              <a:gd name="connsiteX130-8663" fmla="*/ 426244 w 969271"/>
              <a:gd name="connsiteY130-8664" fmla="*/ 957263 h 978694"/>
              <a:gd name="connsiteX131-8665" fmla="*/ 419100 w 969271"/>
              <a:gd name="connsiteY131-8666" fmla="*/ 952500 h 978694"/>
              <a:gd name="connsiteX132-8667" fmla="*/ 404813 w 969271"/>
              <a:gd name="connsiteY132-8668" fmla="*/ 947738 h 978694"/>
              <a:gd name="connsiteX133-8669" fmla="*/ 397669 w 969271"/>
              <a:gd name="connsiteY133-8670" fmla="*/ 945357 h 978694"/>
              <a:gd name="connsiteX134-8671" fmla="*/ 350044 w 969271"/>
              <a:gd name="connsiteY134-8672" fmla="*/ 947738 h 978694"/>
              <a:gd name="connsiteX135-8673" fmla="*/ 328613 w 969271"/>
              <a:gd name="connsiteY135-8674" fmla="*/ 940594 h 978694"/>
              <a:gd name="connsiteX136-8675" fmla="*/ 321469 w 969271"/>
              <a:gd name="connsiteY136-8676" fmla="*/ 933450 h 978694"/>
              <a:gd name="connsiteX137-8677" fmla="*/ 314325 w 969271"/>
              <a:gd name="connsiteY137-8678" fmla="*/ 928688 h 978694"/>
              <a:gd name="connsiteX138-8679" fmla="*/ 307181 w 969271"/>
              <a:gd name="connsiteY138-8680" fmla="*/ 921544 h 978694"/>
              <a:gd name="connsiteX139-8681" fmla="*/ 302419 w 969271"/>
              <a:gd name="connsiteY139-8682" fmla="*/ 914400 h 978694"/>
              <a:gd name="connsiteX140-8683" fmla="*/ 295275 w 969271"/>
              <a:gd name="connsiteY140-8684" fmla="*/ 912019 h 978694"/>
              <a:gd name="connsiteX141-8685" fmla="*/ 290513 w 969271"/>
              <a:gd name="connsiteY141-8686" fmla="*/ 904875 h 978694"/>
              <a:gd name="connsiteX142-8687" fmla="*/ 285750 w 969271"/>
              <a:gd name="connsiteY142-8688" fmla="*/ 890588 h 978694"/>
              <a:gd name="connsiteX143-8689" fmla="*/ 280988 w 969271"/>
              <a:gd name="connsiteY143-8690" fmla="*/ 883444 h 978694"/>
              <a:gd name="connsiteX144-8691" fmla="*/ 269081 w 969271"/>
              <a:gd name="connsiteY144-8692" fmla="*/ 866775 h 978694"/>
              <a:gd name="connsiteX145-8693" fmla="*/ 254794 w 969271"/>
              <a:gd name="connsiteY145-8694" fmla="*/ 857250 h 978694"/>
              <a:gd name="connsiteX146-8695" fmla="*/ 240506 w 969271"/>
              <a:gd name="connsiteY146-8696" fmla="*/ 847725 h 978694"/>
              <a:gd name="connsiteX147-8697" fmla="*/ 223838 w 969271"/>
              <a:gd name="connsiteY147-8698" fmla="*/ 838200 h 978694"/>
              <a:gd name="connsiteX148-8699" fmla="*/ 207169 w 969271"/>
              <a:gd name="connsiteY148-8700" fmla="*/ 831057 h 978694"/>
              <a:gd name="connsiteX149-8701" fmla="*/ 183356 w 969271"/>
              <a:gd name="connsiteY149-8702" fmla="*/ 802482 h 978694"/>
              <a:gd name="connsiteX150-8703" fmla="*/ 176213 w 969271"/>
              <a:gd name="connsiteY150-8704" fmla="*/ 797719 h 978694"/>
              <a:gd name="connsiteX151-8705" fmla="*/ 169069 w 969271"/>
              <a:gd name="connsiteY151-8706" fmla="*/ 790575 h 978694"/>
              <a:gd name="connsiteX152-8707" fmla="*/ 154781 w 969271"/>
              <a:gd name="connsiteY152-8708" fmla="*/ 781050 h 978694"/>
              <a:gd name="connsiteX153-8709" fmla="*/ 150019 w 969271"/>
              <a:gd name="connsiteY153-8710" fmla="*/ 773907 h 978694"/>
              <a:gd name="connsiteX154-8711" fmla="*/ 135731 w 969271"/>
              <a:gd name="connsiteY154-8712" fmla="*/ 762000 h 978694"/>
              <a:gd name="connsiteX155-8713" fmla="*/ 126206 w 969271"/>
              <a:gd name="connsiteY155-8714" fmla="*/ 747713 h 978694"/>
              <a:gd name="connsiteX156-8715" fmla="*/ 121444 w 969271"/>
              <a:gd name="connsiteY156-8716" fmla="*/ 740569 h 978694"/>
              <a:gd name="connsiteX157-8717" fmla="*/ 114300 w 969271"/>
              <a:gd name="connsiteY157-8718" fmla="*/ 735807 h 978694"/>
              <a:gd name="connsiteX158-8719" fmla="*/ 100013 w 969271"/>
              <a:gd name="connsiteY158-8720" fmla="*/ 721519 h 978694"/>
              <a:gd name="connsiteX159-8721" fmla="*/ 85725 w 969271"/>
              <a:gd name="connsiteY159-8722" fmla="*/ 711994 h 978694"/>
              <a:gd name="connsiteX160-8723" fmla="*/ 78581 w 969271"/>
              <a:gd name="connsiteY160-8724" fmla="*/ 707232 h 978694"/>
              <a:gd name="connsiteX161-8725" fmla="*/ 71438 w 969271"/>
              <a:gd name="connsiteY161-8726" fmla="*/ 702469 h 978694"/>
              <a:gd name="connsiteX162-8727" fmla="*/ 57150 w 969271"/>
              <a:gd name="connsiteY162-8728" fmla="*/ 697707 h 978694"/>
              <a:gd name="connsiteX163-8729" fmla="*/ 42863 w 969271"/>
              <a:gd name="connsiteY163-8730" fmla="*/ 685800 h 978694"/>
              <a:gd name="connsiteX164-8731" fmla="*/ 33338 w 969271"/>
              <a:gd name="connsiteY164-8732" fmla="*/ 671513 h 978694"/>
              <a:gd name="connsiteX165-8733" fmla="*/ 28575 w 969271"/>
              <a:gd name="connsiteY165-8734" fmla="*/ 645319 h 978694"/>
              <a:gd name="connsiteX166-8735" fmla="*/ 26194 w 969271"/>
              <a:gd name="connsiteY166-8736" fmla="*/ 635794 h 978694"/>
              <a:gd name="connsiteX167-8737" fmla="*/ 19050 w 969271"/>
              <a:gd name="connsiteY167-8738" fmla="*/ 631032 h 978694"/>
              <a:gd name="connsiteX168-8739" fmla="*/ 16669 w 969271"/>
              <a:gd name="connsiteY168-8740" fmla="*/ 607219 h 978694"/>
              <a:gd name="connsiteX169-8741" fmla="*/ 11906 w 969271"/>
              <a:gd name="connsiteY169-8742" fmla="*/ 590550 h 978694"/>
              <a:gd name="connsiteX170-8743" fmla="*/ 9525 w 969271"/>
              <a:gd name="connsiteY170-8744" fmla="*/ 581025 h 978694"/>
              <a:gd name="connsiteX171-8745" fmla="*/ 7144 w 969271"/>
              <a:gd name="connsiteY171-8746" fmla="*/ 554832 h 978694"/>
              <a:gd name="connsiteX172-8747" fmla="*/ 0 w 969271"/>
              <a:gd name="connsiteY172-8748" fmla="*/ 502445 h 978694"/>
              <a:gd name="connsiteX173-8749" fmla="*/ 9525 w 969271"/>
              <a:gd name="connsiteY173-8750" fmla="*/ 376238 h 978694"/>
              <a:gd name="connsiteX174-8751" fmla="*/ 9525 w 969271"/>
              <a:gd name="connsiteY174-8752" fmla="*/ 333375 h 978694"/>
              <a:gd name="connsiteX175-8753" fmla="*/ 11906 w 969271"/>
              <a:gd name="connsiteY175-8754" fmla="*/ 280988 h 978694"/>
              <a:gd name="connsiteX176-8755" fmla="*/ 16669 w 969271"/>
              <a:gd name="connsiteY176-8756" fmla="*/ 266700 h 978694"/>
              <a:gd name="connsiteX177-8757" fmla="*/ 19050 w 969271"/>
              <a:gd name="connsiteY177-8758" fmla="*/ 259557 h 978694"/>
              <a:gd name="connsiteX178-8759" fmla="*/ 19050 w 969271"/>
              <a:gd name="connsiteY178-8760" fmla="*/ 223838 h 978694"/>
              <a:gd name="connsiteX179-8761" fmla="*/ 40481 w 969271"/>
              <a:gd name="connsiteY179-8762" fmla="*/ 211932 h 978694"/>
              <a:gd name="connsiteX180-8763" fmla="*/ 50006 w 969271"/>
              <a:gd name="connsiteY180-8764" fmla="*/ 197644 h 978694"/>
              <a:gd name="connsiteX181-8765" fmla="*/ 57150 w 969271"/>
              <a:gd name="connsiteY181-8766" fmla="*/ 176213 h 978694"/>
              <a:gd name="connsiteX182-8767" fmla="*/ 61913 w 969271"/>
              <a:gd name="connsiteY182-8768" fmla="*/ 157163 h 978694"/>
              <a:gd name="connsiteX183-8769" fmla="*/ 66675 w 969271"/>
              <a:gd name="connsiteY183-8770" fmla="*/ 142875 h 978694"/>
              <a:gd name="connsiteX184-8771" fmla="*/ 71438 w 969271"/>
              <a:gd name="connsiteY184-8772" fmla="*/ 97632 h 978694"/>
              <a:gd name="connsiteX0-8773" fmla="*/ 71438 w 969258"/>
              <a:gd name="connsiteY0-8774" fmla="*/ 97632 h 978694"/>
              <a:gd name="connsiteX1-8775" fmla="*/ 71438 w 969258"/>
              <a:gd name="connsiteY1-8776" fmla="*/ 97632 h 978694"/>
              <a:gd name="connsiteX2-8777" fmla="*/ 83344 w 969258"/>
              <a:gd name="connsiteY2-8778" fmla="*/ 80963 h 978694"/>
              <a:gd name="connsiteX3-8779" fmla="*/ 92869 w 969258"/>
              <a:gd name="connsiteY3-8780" fmla="*/ 59532 h 978694"/>
              <a:gd name="connsiteX4-8781" fmla="*/ 100013 w 969258"/>
              <a:gd name="connsiteY4-8782" fmla="*/ 54769 h 978694"/>
              <a:gd name="connsiteX5-8783" fmla="*/ 114300 w 969258"/>
              <a:gd name="connsiteY5-8784" fmla="*/ 50007 h 978694"/>
              <a:gd name="connsiteX6-8785" fmla="*/ 140494 w 969258"/>
              <a:gd name="connsiteY6-8786" fmla="*/ 47625 h 978694"/>
              <a:gd name="connsiteX7-8787" fmla="*/ 147638 w 969258"/>
              <a:gd name="connsiteY7-8788" fmla="*/ 45244 h 978694"/>
              <a:gd name="connsiteX8-8789" fmla="*/ 152400 w 969258"/>
              <a:gd name="connsiteY8-8790" fmla="*/ 30957 h 978694"/>
              <a:gd name="connsiteX9-8791" fmla="*/ 154781 w 969258"/>
              <a:gd name="connsiteY9-8792" fmla="*/ 23813 h 978694"/>
              <a:gd name="connsiteX10-8793" fmla="*/ 164306 w 969258"/>
              <a:gd name="connsiteY10-8794" fmla="*/ 9525 h 978694"/>
              <a:gd name="connsiteX11-8795" fmla="*/ 171450 w 969258"/>
              <a:gd name="connsiteY11-8796" fmla="*/ 4763 h 978694"/>
              <a:gd name="connsiteX12-8797" fmla="*/ 188119 w 969258"/>
              <a:gd name="connsiteY12-8798" fmla="*/ 0 h 978694"/>
              <a:gd name="connsiteX13-8799" fmla="*/ 269081 w 969258"/>
              <a:gd name="connsiteY13-8800" fmla="*/ 2382 h 978694"/>
              <a:gd name="connsiteX14-8801" fmla="*/ 276225 w 969258"/>
              <a:gd name="connsiteY14-8802" fmla="*/ 4763 h 978694"/>
              <a:gd name="connsiteX15-8803" fmla="*/ 283369 w 969258"/>
              <a:gd name="connsiteY15-8804" fmla="*/ 9525 h 978694"/>
              <a:gd name="connsiteX16-8805" fmla="*/ 297656 w 969258"/>
              <a:gd name="connsiteY16-8806" fmla="*/ 23813 h 978694"/>
              <a:gd name="connsiteX17-8807" fmla="*/ 302419 w 969258"/>
              <a:gd name="connsiteY17-8808" fmla="*/ 30957 h 978694"/>
              <a:gd name="connsiteX18-8809" fmla="*/ 311944 w 969258"/>
              <a:gd name="connsiteY18-8810" fmla="*/ 52388 h 978694"/>
              <a:gd name="connsiteX19-8811" fmla="*/ 319088 w 969258"/>
              <a:gd name="connsiteY19-8812" fmla="*/ 66675 h 978694"/>
              <a:gd name="connsiteX20-8813" fmla="*/ 323850 w 969258"/>
              <a:gd name="connsiteY20-8814" fmla="*/ 80963 h 978694"/>
              <a:gd name="connsiteX21-8815" fmla="*/ 333375 w 969258"/>
              <a:gd name="connsiteY21-8816" fmla="*/ 95250 h 978694"/>
              <a:gd name="connsiteX22-8817" fmla="*/ 338138 w 969258"/>
              <a:gd name="connsiteY22-8818" fmla="*/ 109538 h 978694"/>
              <a:gd name="connsiteX23-8819" fmla="*/ 342900 w 969258"/>
              <a:gd name="connsiteY23-8820" fmla="*/ 126207 h 978694"/>
              <a:gd name="connsiteX24-8821" fmla="*/ 350044 w 969258"/>
              <a:gd name="connsiteY24-8822" fmla="*/ 207169 h 978694"/>
              <a:gd name="connsiteX25-8823" fmla="*/ 347663 w 969258"/>
              <a:gd name="connsiteY25-8824" fmla="*/ 271463 h 978694"/>
              <a:gd name="connsiteX26-8825" fmla="*/ 345281 w 969258"/>
              <a:gd name="connsiteY26-8826" fmla="*/ 304800 h 978694"/>
              <a:gd name="connsiteX27-8827" fmla="*/ 347663 w 969258"/>
              <a:gd name="connsiteY27-8828" fmla="*/ 326232 h 978694"/>
              <a:gd name="connsiteX28-8829" fmla="*/ 364331 w 969258"/>
              <a:gd name="connsiteY28-8830" fmla="*/ 323850 h 978694"/>
              <a:gd name="connsiteX29-8831" fmla="*/ 378619 w 969258"/>
              <a:gd name="connsiteY29-8832" fmla="*/ 319088 h 978694"/>
              <a:gd name="connsiteX30-8833" fmla="*/ 385763 w 969258"/>
              <a:gd name="connsiteY30-8834" fmla="*/ 314325 h 978694"/>
              <a:gd name="connsiteX31-8835" fmla="*/ 442913 w 969258"/>
              <a:gd name="connsiteY31-8836" fmla="*/ 304801 h 978694"/>
              <a:gd name="connsiteX32-8837" fmla="*/ 452438 w 969258"/>
              <a:gd name="connsiteY32-8838" fmla="*/ 292895 h 978694"/>
              <a:gd name="connsiteX33-8839" fmla="*/ 461963 w 969258"/>
              <a:gd name="connsiteY33-8840" fmla="*/ 288132 h 978694"/>
              <a:gd name="connsiteX34-8841" fmla="*/ 476250 w 969258"/>
              <a:gd name="connsiteY34-8842" fmla="*/ 283369 h 978694"/>
              <a:gd name="connsiteX35-8843" fmla="*/ 488156 w 969258"/>
              <a:gd name="connsiteY35-8844" fmla="*/ 273844 h 978694"/>
              <a:gd name="connsiteX36-8845" fmla="*/ 500063 w 969258"/>
              <a:gd name="connsiteY36-8846" fmla="*/ 259557 h 978694"/>
              <a:gd name="connsiteX37-8847" fmla="*/ 514350 w 969258"/>
              <a:gd name="connsiteY37-8848" fmla="*/ 252413 h 978694"/>
              <a:gd name="connsiteX38-8849" fmla="*/ 531019 w 969258"/>
              <a:gd name="connsiteY38-8850" fmla="*/ 245269 h 978694"/>
              <a:gd name="connsiteX39-8851" fmla="*/ 538163 w 969258"/>
              <a:gd name="connsiteY39-8852" fmla="*/ 240507 h 978694"/>
              <a:gd name="connsiteX40-8853" fmla="*/ 545306 w 969258"/>
              <a:gd name="connsiteY40-8854" fmla="*/ 238125 h 978694"/>
              <a:gd name="connsiteX41-8855" fmla="*/ 547688 w 969258"/>
              <a:gd name="connsiteY41-8856" fmla="*/ 216695 h 978694"/>
              <a:gd name="connsiteX42-8857" fmla="*/ 595312 w 969258"/>
              <a:gd name="connsiteY42-8858" fmla="*/ 216694 h 978694"/>
              <a:gd name="connsiteX43-8859" fmla="*/ 623887 w 969258"/>
              <a:gd name="connsiteY43-8860" fmla="*/ 209550 h 978694"/>
              <a:gd name="connsiteX44-8861" fmla="*/ 635793 w 969258"/>
              <a:gd name="connsiteY44-8862" fmla="*/ 202407 h 978694"/>
              <a:gd name="connsiteX45-8863" fmla="*/ 635794 w 969258"/>
              <a:gd name="connsiteY45-8864" fmla="*/ 197644 h 978694"/>
              <a:gd name="connsiteX46-8865" fmla="*/ 650081 w 969258"/>
              <a:gd name="connsiteY46-8866" fmla="*/ 166688 h 978694"/>
              <a:gd name="connsiteX47-8867" fmla="*/ 654844 w 969258"/>
              <a:gd name="connsiteY47-8868" fmla="*/ 171450 h 978694"/>
              <a:gd name="connsiteX48-8869" fmla="*/ 661988 w 969258"/>
              <a:gd name="connsiteY48-8870" fmla="*/ 169069 h 978694"/>
              <a:gd name="connsiteX49-8871" fmla="*/ 664368 w 969258"/>
              <a:gd name="connsiteY49-8872" fmla="*/ 164306 h 978694"/>
              <a:gd name="connsiteX50-8873" fmla="*/ 681038 w 969258"/>
              <a:gd name="connsiteY50-8874" fmla="*/ 147638 h 978694"/>
              <a:gd name="connsiteX51-8875" fmla="*/ 671513 w 969258"/>
              <a:gd name="connsiteY51-8876" fmla="*/ 142875 h 978694"/>
              <a:gd name="connsiteX52-8877" fmla="*/ 692944 w 969258"/>
              <a:gd name="connsiteY52-8878" fmla="*/ 147638 h 978694"/>
              <a:gd name="connsiteX53-8879" fmla="*/ 702469 w 969258"/>
              <a:gd name="connsiteY53-8880" fmla="*/ 126206 h 978694"/>
              <a:gd name="connsiteX54-8881" fmla="*/ 733425 w 969258"/>
              <a:gd name="connsiteY54-8882" fmla="*/ 130969 h 978694"/>
              <a:gd name="connsiteX55-8883" fmla="*/ 764381 w 969258"/>
              <a:gd name="connsiteY55-8884" fmla="*/ 140494 h 978694"/>
              <a:gd name="connsiteX56-8885" fmla="*/ 769144 w 969258"/>
              <a:gd name="connsiteY56-8886" fmla="*/ 147638 h 978694"/>
              <a:gd name="connsiteX57-8887" fmla="*/ 771525 w 969258"/>
              <a:gd name="connsiteY57-8888" fmla="*/ 157163 h 978694"/>
              <a:gd name="connsiteX58-8889" fmla="*/ 773906 w 969258"/>
              <a:gd name="connsiteY58-8890" fmla="*/ 164307 h 978694"/>
              <a:gd name="connsiteX59-8891" fmla="*/ 771525 w 969258"/>
              <a:gd name="connsiteY59-8892" fmla="*/ 204788 h 978694"/>
              <a:gd name="connsiteX60-8893" fmla="*/ 769144 w 969258"/>
              <a:gd name="connsiteY60-8894" fmla="*/ 211932 h 978694"/>
              <a:gd name="connsiteX61-8895" fmla="*/ 757238 w 969258"/>
              <a:gd name="connsiteY61-8896" fmla="*/ 216694 h 978694"/>
              <a:gd name="connsiteX62-8897" fmla="*/ 759619 w 969258"/>
              <a:gd name="connsiteY62-8898" fmla="*/ 233363 h 978694"/>
              <a:gd name="connsiteX63-8899" fmla="*/ 778669 w 969258"/>
              <a:gd name="connsiteY63-8900" fmla="*/ 247651 h 978694"/>
              <a:gd name="connsiteX64-8901" fmla="*/ 783430 w 969258"/>
              <a:gd name="connsiteY64-8902" fmla="*/ 261938 h 978694"/>
              <a:gd name="connsiteX65-8903" fmla="*/ 783431 w 969258"/>
              <a:gd name="connsiteY65-8904" fmla="*/ 304800 h 978694"/>
              <a:gd name="connsiteX66-8905" fmla="*/ 790575 w 969258"/>
              <a:gd name="connsiteY66-8906" fmla="*/ 326232 h 978694"/>
              <a:gd name="connsiteX67-8907" fmla="*/ 795338 w 969258"/>
              <a:gd name="connsiteY67-8908" fmla="*/ 340519 h 978694"/>
              <a:gd name="connsiteX68-8909" fmla="*/ 800100 w 969258"/>
              <a:gd name="connsiteY68-8910" fmla="*/ 347663 h 978694"/>
              <a:gd name="connsiteX69-8911" fmla="*/ 821531 w 969258"/>
              <a:gd name="connsiteY69-8912" fmla="*/ 357188 h 978694"/>
              <a:gd name="connsiteX70-8913" fmla="*/ 828675 w 969258"/>
              <a:gd name="connsiteY70-8914" fmla="*/ 359569 h 978694"/>
              <a:gd name="connsiteX71-8915" fmla="*/ 842963 w 969258"/>
              <a:gd name="connsiteY71-8916" fmla="*/ 369094 h 978694"/>
              <a:gd name="connsiteX72-8917" fmla="*/ 850106 w 969258"/>
              <a:gd name="connsiteY72-8918" fmla="*/ 376238 h 978694"/>
              <a:gd name="connsiteX73-8919" fmla="*/ 864394 w 969258"/>
              <a:gd name="connsiteY73-8920" fmla="*/ 381000 h 978694"/>
              <a:gd name="connsiteX74-8921" fmla="*/ 871538 w 969258"/>
              <a:gd name="connsiteY74-8922" fmla="*/ 383382 h 978694"/>
              <a:gd name="connsiteX75-8923" fmla="*/ 885825 w 969258"/>
              <a:gd name="connsiteY75-8924" fmla="*/ 390525 h 978694"/>
              <a:gd name="connsiteX76-8925" fmla="*/ 892969 w 969258"/>
              <a:gd name="connsiteY76-8926" fmla="*/ 395288 h 978694"/>
              <a:gd name="connsiteX77-8927" fmla="*/ 907256 w 969258"/>
              <a:gd name="connsiteY77-8928" fmla="*/ 400050 h 978694"/>
              <a:gd name="connsiteX78-8929" fmla="*/ 912019 w 969258"/>
              <a:gd name="connsiteY78-8930" fmla="*/ 407194 h 978694"/>
              <a:gd name="connsiteX79-8931" fmla="*/ 928687 w 969258"/>
              <a:gd name="connsiteY79-8932" fmla="*/ 404812 h 978694"/>
              <a:gd name="connsiteX80-8933" fmla="*/ 935831 w 969258"/>
              <a:gd name="connsiteY80-8934" fmla="*/ 426244 h 978694"/>
              <a:gd name="connsiteX81-8935" fmla="*/ 957263 w 969258"/>
              <a:gd name="connsiteY81-8936" fmla="*/ 428626 h 978694"/>
              <a:gd name="connsiteX82-8937" fmla="*/ 957262 w 969258"/>
              <a:gd name="connsiteY82-8938" fmla="*/ 447676 h 978694"/>
              <a:gd name="connsiteX83-8939" fmla="*/ 969169 w 969258"/>
              <a:gd name="connsiteY83-8940" fmla="*/ 473869 h 978694"/>
              <a:gd name="connsiteX84-8941" fmla="*/ 938213 w 969258"/>
              <a:gd name="connsiteY84-8942" fmla="*/ 504825 h 978694"/>
              <a:gd name="connsiteX85-8943" fmla="*/ 952500 w 969258"/>
              <a:gd name="connsiteY85-8944" fmla="*/ 509588 h 978694"/>
              <a:gd name="connsiteX86-8945" fmla="*/ 940594 w 969258"/>
              <a:gd name="connsiteY86-8946" fmla="*/ 523875 h 978694"/>
              <a:gd name="connsiteX87-8947" fmla="*/ 923925 w 969258"/>
              <a:gd name="connsiteY87-8948" fmla="*/ 545307 h 978694"/>
              <a:gd name="connsiteX88-8949" fmla="*/ 919163 w 969258"/>
              <a:gd name="connsiteY88-8950" fmla="*/ 552450 h 978694"/>
              <a:gd name="connsiteX89-8951" fmla="*/ 916781 w 969258"/>
              <a:gd name="connsiteY89-8952" fmla="*/ 559594 h 978694"/>
              <a:gd name="connsiteX90-8953" fmla="*/ 902494 w 969258"/>
              <a:gd name="connsiteY90-8954" fmla="*/ 564357 h 978694"/>
              <a:gd name="connsiteX91-8955" fmla="*/ 895350 w 969258"/>
              <a:gd name="connsiteY91-8956" fmla="*/ 566738 h 978694"/>
              <a:gd name="connsiteX92-8957" fmla="*/ 890588 w 969258"/>
              <a:gd name="connsiteY92-8958" fmla="*/ 573882 h 978694"/>
              <a:gd name="connsiteX93-8959" fmla="*/ 888206 w 969258"/>
              <a:gd name="connsiteY93-8960" fmla="*/ 581025 h 978694"/>
              <a:gd name="connsiteX94-8961" fmla="*/ 866775 w 969258"/>
              <a:gd name="connsiteY94-8962" fmla="*/ 588169 h 978694"/>
              <a:gd name="connsiteX95-8963" fmla="*/ 852488 w 969258"/>
              <a:gd name="connsiteY95-8964" fmla="*/ 592932 h 978694"/>
              <a:gd name="connsiteX96-8965" fmla="*/ 845344 w 969258"/>
              <a:gd name="connsiteY96-8966" fmla="*/ 595313 h 978694"/>
              <a:gd name="connsiteX97-8967" fmla="*/ 804863 w 969258"/>
              <a:gd name="connsiteY97-8968" fmla="*/ 590550 h 978694"/>
              <a:gd name="connsiteX98-8969" fmla="*/ 790575 w 969258"/>
              <a:gd name="connsiteY98-8970" fmla="*/ 583407 h 978694"/>
              <a:gd name="connsiteX99-8971" fmla="*/ 762000 w 969258"/>
              <a:gd name="connsiteY99-8972" fmla="*/ 576263 h 978694"/>
              <a:gd name="connsiteX100-8973" fmla="*/ 754856 w 969258"/>
              <a:gd name="connsiteY100-8974" fmla="*/ 573882 h 978694"/>
              <a:gd name="connsiteX101-8975" fmla="*/ 721519 w 969258"/>
              <a:gd name="connsiteY101-8976" fmla="*/ 583407 h 978694"/>
              <a:gd name="connsiteX102-8977" fmla="*/ 700088 w 969258"/>
              <a:gd name="connsiteY102-8978" fmla="*/ 576263 h 978694"/>
              <a:gd name="connsiteX103-8979" fmla="*/ 688181 w 969258"/>
              <a:gd name="connsiteY103-8980" fmla="*/ 578644 h 978694"/>
              <a:gd name="connsiteX104-8981" fmla="*/ 683419 w 969258"/>
              <a:gd name="connsiteY104-8982" fmla="*/ 592932 h 978694"/>
              <a:gd name="connsiteX105-8983" fmla="*/ 685800 w 969258"/>
              <a:gd name="connsiteY105-8984" fmla="*/ 621507 h 978694"/>
              <a:gd name="connsiteX106-8985" fmla="*/ 692944 w 969258"/>
              <a:gd name="connsiteY106-8986" fmla="*/ 645319 h 978694"/>
              <a:gd name="connsiteX107-8987" fmla="*/ 704850 w 969258"/>
              <a:gd name="connsiteY107-8988" fmla="*/ 681038 h 978694"/>
              <a:gd name="connsiteX108-8989" fmla="*/ 711994 w 969258"/>
              <a:gd name="connsiteY108-8990" fmla="*/ 700088 h 978694"/>
              <a:gd name="connsiteX109-8991" fmla="*/ 721519 w 969258"/>
              <a:gd name="connsiteY109-8992" fmla="*/ 721519 h 978694"/>
              <a:gd name="connsiteX110-8993" fmla="*/ 719138 w 969258"/>
              <a:gd name="connsiteY110-8994" fmla="*/ 771525 h 978694"/>
              <a:gd name="connsiteX111-8995" fmla="*/ 714375 w 969258"/>
              <a:gd name="connsiteY111-8996" fmla="*/ 852488 h 978694"/>
              <a:gd name="connsiteX112-8997" fmla="*/ 709613 w 969258"/>
              <a:gd name="connsiteY112-8998" fmla="*/ 866775 h 978694"/>
              <a:gd name="connsiteX113-8999" fmla="*/ 707231 w 969258"/>
              <a:gd name="connsiteY113-9000" fmla="*/ 873919 h 978694"/>
              <a:gd name="connsiteX114-9001" fmla="*/ 702469 w 969258"/>
              <a:gd name="connsiteY114-9002" fmla="*/ 881063 h 978694"/>
              <a:gd name="connsiteX115-9003" fmla="*/ 678656 w 969258"/>
              <a:gd name="connsiteY115-9004" fmla="*/ 878682 h 978694"/>
              <a:gd name="connsiteX116-9005" fmla="*/ 671513 w 969258"/>
              <a:gd name="connsiteY116-9006" fmla="*/ 876300 h 978694"/>
              <a:gd name="connsiteX117-9007" fmla="*/ 602456 w 969258"/>
              <a:gd name="connsiteY117-9008" fmla="*/ 878682 h 978694"/>
              <a:gd name="connsiteX118-9009" fmla="*/ 595313 w 969258"/>
              <a:gd name="connsiteY118-9010" fmla="*/ 881063 h 978694"/>
              <a:gd name="connsiteX119-9011" fmla="*/ 581025 w 969258"/>
              <a:gd name="connsiteY119-9012" fmla="*/ 873919 h 978694"/>
              <a:gd name="connsiteX120-9013" fmla="*/ 573881 w 969258"/>
              <a:gd name="connsiteY120-9014" fmla="*/ 871538 h 978694"/>
              <a:gd name="connsiteX121-9015" fmla="*/ 573881 w 969258"/>
              <a:gd name="connsiteY121-9016" fmla="*/ 938213 h 978694"/>
              <a:gd name="connsiteX122-9017" fmla="*/ 564356 w 969258"/>
              <a:gd name="connsiteY122-9018" fmla="*/ 947738 h 978694"/>
              <a:gd name="connsiteX123-9019" fmla="*/ 554831 w 969258"/>
              <a:gd name="connsiteY123-9020" fmla="*/ 962025 h 978694"/>
              <a:gd name="connsiteX124-9021" fmla="*/ 552450 w 969258"/>
              <a:gd name="connsiteY124-9022" fmla="*/ 969169 h 978694"/>
              <a:gd name="connsiteX125-9023" fmla="*/ 535781 w 969258"/>
              <a:gd name="connsiteY125-9024" fmla="*/ 976313 h 978694"/>
              <a:gd name="connsiteX126-9025" fmla="*/ 528638 w 969258"/>
              <a:gd name="connsiteY126-9026" fmla="*/ 978694 h 978694"/>
              <a:gd name="connsiteX127-9027" fmla="*/ 495300 w 969258"/>
              <a:gd name="connsiteY127-9028" fmla="*/ 976313 h 978694"/>
              <a:gd name="connsiteX128-9029" fmla="*/ 447675 w 969258"/>
              <a:gd name="connsiteY128-9030" fmla="*/ 973932 h 978694"/>
              <a:gd name="connsiteX129-9031" fmla="*/ 440531 w 969258"/>
              <a:gd name="connsiteY129-9032" fmla="*/ 966788 h 978694"/>
              <a:gd name="connsiteX130-9033" fmla="*/ 426244 w 969258"/>
              <a:gd name="connsiteY130-9034" fmla="*/ 957263 h 978694"/>
              <a:gd name="connsiteX131-9035" fmla="*/ 419100 w 969258"/>
              <a:gd name="connsiteY131-9036" fmla="*/ 952500 h 978694"/>
              <a:gd name="connsiteX132-9037" fmla="*/ 404813 w 969258"/>
              <a:gd name="connsiteY132-9038" fmla="*/ 947738 h 978694"/>
              <a:gd name="connsiteX133-9039" fmla="*/ 397669 w 969258"/>
              <a:gd name="connsiteY133-9040" fmla="*/ 945357 h 978694"/>
              <a:gd name="connsiteX134-9041" fmla="*/ 350044 w 969258"/>
              <a:gd name="connsiteY134-9042" fmla="*/ 947738 h 978694"/>
              <a:gd name="connsiteX135-9043" fmla="*/ 328613 w 969258"/>
              <a:gd name="connsiteY135-9044" fmla="*/ 940594 h 978694"/>
              <a:gd name="connsiteX136-9045" fmla="*/ 321469 w 969258"/>
              <a:gd name="connsiteY136-9046" fmla="*/ 933450 h 978694"/>
              <a:gd name="connsiteX137-9047" fmla="*/ 314325 w 969258"/>
              <a:gd name="connsiteY137-9048" fmla="*/ 928688 h 978694"/>
              <a:gd name="connsiteX138-9049" fmla="*/ 307181 w 969258"/>
              <a:gd name="connsiteY138-9050" fmla="*/ 921544 h 978694"/>
              <a:gd name="connsiteX139-9051" fmla="*/ 302419 w 969258"/>
              <a:gd name="connsiteY139-9052" fmla="*/ 914400 h 978694"/>
              <a:gd name="connsiteX140-9053" fmla="*/ 295275 w 969258"/>
              <a:gd name="connsiteY140-9054" fmla="*/ 912019 h 978694"/>
              <a:gd name="connsiteX141-9055" fmla="*/ 290513 w 969258"/>
              <a:gd name="connsiteY141-9056" fmla="*/ 904875 h 978694"/>
              <a:gd name="connsiteX142-9057" fmla="*/ 285750 w 969258"/>
              <a:gd name="connsiteY142-9058" fmla="*/ 890588 h 978694"/>
              <a:gd name="connsiteX143-9059" fmla="*/ 280988 w 969258"/>
              <a:gd name="connsiteY143-9060" fmla="*/ 883444 h 978694"/>
              <a:gd name="connsiteX144-9061" fmla="*/ 269081 w 969258"/>
              <a:gd name="connsiteY144-9062" fmla="*/ 866775 h 978694"/>
              <a:gd name="connsiteX145-9063" fmla="*/ 254794 w 969258"/>
              <a:gd name="connsiteY145-9064" fmla="*/ 857250 h 978694"/>
              <a:gd name="connsiteX146-9065" fmla="*/ 240506 w 969258"/>
              <a:gd name="connsiteY146-9066" fmla="*/ 847725 h 978694"/>
              <a:gd name="connsiteX147-9067" fmla="*/ 223838 w 969258"/>
              <a:gd name="connsiteY147-9068" fmla="*/ 838200 h 978694"/>
              <a:gd name="connsiteX148-9069" fmla="*/ 207169 w 969258"/>
              <a:gd name="connsiteY148-9070" fmla="*/ 831057 h 978694"/>
              <a:gd name="connsiteX149-9071" fmla="*/ 183356 w 969258"/>
              <a:gd name="connsiteY149-9072" fmla="*/ 802482 h 978694"/>
              <a:gd name="connsiteX150-9073" fmla="*/ 176213 w 969258"/>
              <a:gd name="connsiteY150-9074" fmla="*/ 797719 h 978694"/>
              <a:gd name="connsiteX151-9075" fmla="*/ 169069 w 969258"/>
              <a:gd name="connsiteY151-9076" fmla="*/ 790575 h 978694"/>
              <a:gd name="connsiteX152-9077" fmla="*/ 154781 w 969258"/>
              <a:gd name="connsiteY152-9078" fmla="*/ 781050 h 978694"/>
              <a:gd name="connsiteX153-9079" fmla="*/ 150019 w 969258"/>
              <a:gd name="connsiteY153-9080" fmla="*/ 773907 h 978694"/>
              <a:gd name="connsiteX154-9081" fmla="*/ 135731 w 969258"/>
              <a:gd name="connsiteY154-9082" fmla="*/ 762000 h 978694"/>
              <a:gd name="connsiteX155-9083" fmla="*/ 126206 w 969258"/>
              <a:gd name="connsiteY155-9084" fmla="*/ 747713 h 978694"/>
              <a:gd name="connsiteX156-9085" fmla="*/ 121444 w 969258"/>
              <a:gd name="connsiteY156-9086" fmla="*/ 740569 h 978694"/>
              <a:gd name="connsiteX157-9087" fmla="*/ 114300 w 969258"/>
              <a:gd name="connsiteY157-9088" fmla="*/ 735807 h 978694"/>
              <a:gd name="connsiteX158-9089" fmla="*/ 100013 w 969258"/>
              <a:gd name="connsiteY158-9090" fmla="*/ 721519 h 978694"/>
              <a:gd name="connsiteX159-9091" fmla="*/ 85725 w 969258"/>
              <a:gd name="connsiteY159-9092" fmla="*/ 711994 h 978694"/>
              <a:gd name="connsiteX160-9093" fmla="*/ 78581 w 969258"/>
              <a:gd name="connsiteY160-9094" fmla="*/ 707232 h 978694"/>
              <a:gd name="connsiteX161-9095" fmla="*/ 71438 w 969258"/>
              <a:gd name="connsiteY161-9096" fmla="*/ 702469 h 978694"/>
              <a:gd name="connsiteX162-9097" fmla="*/ 57150 w 969258"/>
              <a:gd name="connsiteY162-9098" fmla="*/ 697707 h 978694"/>
              <a:gd name="connsiteX163-9099" fmla="*/ 42863 w 969258"/>
              <a:gd name="connsiteY163-9100" fmla="*/ 685800 h 978694"/>
              <a:gd name="connsiteX164-9101" fmla="*/ 33338 w 969258"/>
              <a:gd name="connsiteY164-9102" fmla="*/ 671513 h 978694"/>
              <a:gd name="connsiteX165-9103" fmla="*/ 28575 w 969258"/>
              <a:gd name="connsiteY165-9104" fmla="*/ 645319 h 978694"/>
              <a:gd name="connsiteX166-9105" fmla="*/ 26194 w 969258"/>
              <a:gd name="connsiteY166-9106" fmla="*/ 635794 h 978694"/>
              <a:gd name="connsiteX167-9107" fmla="*/ 19050 w 969258"/>
              <a:gd name="connsiteY167-9108" fmla="*/ 631032 h 978694"/>
              <a:gd name="connsiteX168-9109" fmla="*/ 16669 w 969258"/>
              <a:gd name="connsiteY168-9110" fmla="*/ 607219 h 978694"/>
              <a:gd name="connsiteX169-9111" fmla="*/ 11906 w 969258"/>
              <a:gd name="connsiteY169-9112" fmla="*/ 590550 h 978694"/>
              <a:gd name="connsiteX170-9113" fmla="*/ 9525 w 969258"/>
              <a:gd name="connsiteY170-9114" fmla="*/ 581025 h 978694"/>
              <a:gd name="connsiteX171-9115" fmla="*/ 7144 w 969258"/>
              <a:gd name="connsiteY171-9116" fmla="*/ 554832 h 978694"/>
              <a:gd name="connsiteX172-9117" fmla="*/ 0 w 969258"/>
              <a:gd name="connsiteY172-9118" fmla="*/ 502445 h 978694"/>
              <a:gd name="connsiteX173-9119" fmla="*/ 9525 w 969258"/>
              <a:gd name="connsiteY173-9120" fmla="*/ 376238 h 978694"/>
              <a:gd name="connsiteX174-9121" fmla="*/ 9525 w 969258"/>
              <a:gd name="connsiteY174-9122" fmla="*/ 333375 h 978694"/>
              <a:gd name="connsiteX175-9123" fmla="*/ 11906 w 969258"/>
              <a:gd name="connsiteY175-9124" fmla="*/ 280988 h 978694"/>
              <a:gd name="connsiteX176-9125" fmla="*/ 16669 w 969258"/>
              <a:gd name="connsiteY176-9126" fmla="*/ 266700 h 978694"/>
              <a:gd name="connsiteX177-9127" fmla="*/ 19050 w 969258"/>
              <a:gd name="connsiteY177-9128" fmla="*/ 259557 h 978694"/>
              <a:gd name="connsiteX178-9129" fmla="*/ 19050 w 969258"/>
              <a:gd name="connsiteY178-9130" fmla="*/ 223838 h 978694"/>
              <a:gd name="connsiteX179-9131" fmla="*/ 40481 w 969258"/>
              <a:gd name="connsiteY179-9132" fmla="*/ 211932 h 978694"/>
              <a:gd name="connsiteX180-9133" fmla="*/ 50006 w 969258"/>
              <a:gd name="connsiteY180-9134" fmla="*/ 197644 h 978694"/>
              <a:gd name="connsiteX181-9135" fmla="*/ 57150 w 969258"/>
              <a:gd name="connsiteY181-9136" fmla="*/ 176213 h 978694"/>
              <a:gd name="connsiteX182-9137" fmla="*/ 61913 w 969258"/>
              <a:gd name="connsiteY182-9138" fmla="*/ 157163 h 978694"/>
              <a:gd name="connsiteX183-9139" fmla="*/ 66675 w 969258"/>
              <a:gd name="connsiteY183-9140" fmla="*/ 142875 h 978694"/>
              <a:gd name="connsiteX184-9141" fmla="*/ 71438 w 969258"/>
              <a:gd name="connsiteY184-9142" fmla="*/ 97632 h 978694"/>
              <a:gd name="connsiteX0-9143" fmla="*/ 71438 w 969258"/>
              <a:gd name="connsiteY0-9144" fmla="*/ 97632 h 978694"/>
              <a:gd name="connsiteX1-9145" fmla="*/ 71438 w 969258"/>
              <a:gd name="connsiteY1-9146" fmla="*/ 97632 h 978694"/>
              <a:gd name="connsiteX2-9147" fmla="*/ 83344 w 969258"/>
              <a:gd name="connsiteY2-9148" fmla="*/ 80963 h 978694"/>
              <a:gd name="connsiteX3-9149" fmla="*/ 92869 w 969258"/>
              <a:gd name="connsiteY3-9150" fmla="*/ 59532 h 978694"/>
              <a:gd name="connsiteX4-9151" fmla="*/ 100013 w 969258"/>
              <a:gd name="connsiteY4-9152" fmla="*/ 54769 h 978694"/>
              <a:gd name="connsiteX5-9153" fmla="*/ 114300 w 969258"/>
              <a:gd name="connsiteY5-9154" fmla="*/ 50007 h 978694"/>
              <a:gd name="connsiteX6-9155" fmla="*/ 140494 w 969258"/>
              <a:gd name="connsiteY6-9156" fmla="*/ 47625 h 978694"/>
              <a:gd name="connsiteX7-9157" fmla="*/ 147638 w 969258"/>
              <a:gd name="connsiteY7-9158" fmla="*/ 45244 h 978694"/>
              <a:gd name="connsiteX8-9159" fmla="*/ 152400 w 969258"/>
              <a:gd name="connsiteY8-9160" fmla="*/ 30957 h 978694"/>
              <a:gd name="connsiteX9-9161" fmla="*/ 154781 w 969258"/>
              <a:gd name="connsiteY9-9162" fmla="*/ 23813 h 978694"/>
              <a:gd name="connsiteX10-9163" fmla="*/ 164306 w 969258"/>
              <a:gd name="connsiteY10-9164" fmla="*/ 9525 h 978694"/>
              <a:gd name="connsiteX11-9165" fmla="*/ 171450 w 969258"/>
              <a:gd name="connsiteY11-9166" fmla="*/ 4763 h 978694"/>
              <a:gd name="connsiteX12-9167" fmla="*/ 188119 w 969258"/>
              <a:gd name="connsiteY12-9168" fmla="*/ 0 h 978694"/>
              <a:gd name="connsiteX13-9169" fmla="*/ 269081 w 969258"/>
              <a:gd name="connsiteY13-9170" fmla="*/ 2382 h 978694"/>
              <a:gd name="connsiteX14-9171" fmla="*/ 276225 w 969258"/>
              <a:gd name="connsiteY14-9172" fmla="*/ 4763 h 978694"/>
              <a:gd name="connsiteX15-9173" fmla="*/ 283369 w 969258"/>
              <a:gd name="connsiteY15-9174" fmla="*/ 9525 h 978694"/>
              <a:gd name="connsiteX16-9175" fmla="*/ 297656 w 969258"/>
              <a:gd name="connsiteY16-9176" fmla="*/ 23813 h 978694"/>
              <a:gd name="connsiteX17-9177" fmla="*/ 302419 w 969258"/>
              <a:gd name="connsiteY17-9178" fmla="*/ 30957 h 978694"/>
              <a:gd name="connsiteX18-9179" fmla="*/ 311944 w 969258"/>
              <a:gd name="connsiteY18-9180" fmla="*/ 52388 h 978694"/>
              <a:gd name="connsiteX19-9181" fmla="*/ 319088 w 969258"/>
              <a:gd name="connsiteY19-9182" fmla="*/ 66675 h 978694"/>
              <a:gd name="connsiteX20-9183" fmla="*/ 323850 w 969258"/>
              <a:gd name="connsiteY20-9184" fmla="*/ 80963 h 978694"/>
              <a:gd name="connsiteX21-9185" fmla="*/ 333375 w 969258"/>
              <a:gd name="connsiteY21-9186" fmla="*/ 95250 h 978694"/>
              <a:gd name="connsiteX22-9187" fmla="*/ 338138 w 969258"/>
              <a:gd name="connsiteY22-9188" fmla="*/ 109538 h 978694"/>
              <a:gd name="connsiteX23-9189" fmla="*/ 342900 w 969258"/>
              <a:gd name="connsiteY23-9190" fmla="*/ 126207 h 978694"/>
              <a:gd name="connsiteX24-9191" fmla="*/ 350044 w 969258"/>
              <a:gd name="connsiteY24-9192" fmla="*/ 207169 h 978694"/>
              <a:gd name="connsiteX25-9193" fmla="*/ 347663 w 969258"/>
              <a:gd name="connsiteY25-9194" fmla="*/ 271463 h 978694"/>
              <a:gd name="connsiteX26-9195" fmla="*/ 345281 w 969258"/>
              <a:gd name="connsiteY26-9196" fmla="*/ 304800 h 978694"/>
              <a:gd name="connsiteX27-9197" fmla="*/ 347663 w 969258"/>
              <a:gd name="connsiteY27-9198" fmla="*/ 326232 h 978694"/>
              <a:gd name="connsiteX28-9199" fmla="*/ 364331 w 969258"/>
              <a:gd name="connsiteY28-9200" fmla="*/ 323850 h 978694"/>
              <a:gd name="connsiteX29-9201" fmla="*/ 378619 w 969258"/>
              <a:gd name="connsiteY29-9202" fmla="*/ 319088 h 978694"/>
              <a:gd name="connsiteX30-9203" fmla="*/ 385763 w 969258"/>
              <a:gd name="connsiteY30-9204" fmla="*/ 314325 h 978694"/>
              <a:gd name="connsiteX31-9205" fmla="*/ 442913 w 969258"/>
              <a:gd name="connsiteY31-9206" fmla="*/ 304801 h 978694"/>
              <a:gd name="connsiteX32-9207" fmla="*/ 452438 w 969258"/>
              <a:gd name="connsiteY32-9208" fmla="*/ 292895 h 978694"/>
              <a:gd name="connsiteX33-9209" fmla="*/ 461963 w 969258"/>
              <a:gd name="connsiteY33-9210" fmla="*/ 288132 h 978694"/>
              <a:gd name="connsiteX34-9211" fmla="*/ 476250 w 969258"/>
              <a:gd name="connsiteY34-9212" fmla="*/ 283369 h 978694"/>
              <a:gd name="connsiteX35-9213" fmla="*/ 488156 w 969258"/>
              <a:gd name="connsiteY35-9214" fmla="*/ 273844 h 978694"/>
              <a:gd name="connsiteX36-9215" fmla="*/ 500063 w 969258"/>
              <a:gd name="connsiteY36-9216" fmla="*/ 259557 h 978694"/>
              <a:gd name="connsiteX37-9217" fmla="*/ 514350 w 969258"/>
              <a:gd name="connsiteY37-9218" fmla="*/ 252413 h 978694"/>
              <a:gd name="connsiteX38-9219" fmla="*/ 531019 w 969258"/>
              <a:gd name="connsiteY38-9220" fmla="*/ 245269 h 978694"/>
              <a:gd name="connsiteX39-9221" fmla="*/ 538163 w 969258"/>
              <a:gd name="connsiteY39-9222" fmla="*/ 240507 h 978694"/>
              <a:gd name="connsiteX40-9223" fmla="*/ 545306 w 969258"/>
              <a:gd name="connsiteY40-9224" fmla="*/ 238125 h 978694"/>
              <a:gd name="connsiteX41-9225" fmla="*/ 547688 w 969258"/>
              <a:gd name="connsiteY41-9226" fmla="*/ 216695 h 978694"/>
              <a:gd name="connsiteX42-9227" fmla="*/ 595312 w 969258"/>
              <a:gd name="connsiteY42-9228" fmla="*/ 216694 h 978694"/>
              <a:gd name="connsiteX43-9229" fmla="*/ 623887 w 969258"/>
              <a:gd name="connsiteY43-9230" fmla="*/ 209550 h 978694"/>
              <a:gd name="connsiteX44-9231" fmla="*/ 635793 w 969258"/>
              <a:gd name="connsiteY44-9232" fmla="*/ 202407 h 978694"/>
              <a:gd name="connsiteX45-9233" fmla="*/ 635794 w 969258"/>
              <a:gd name="connsiteY45-9234" fmla="*/ 197644 h 978694"/>
              <a:gd name="connsiteX46-9235" fmla="*/ 650081 w 969258"/>
              <a:gd name="connsiteY46-9236" fmla="*/ 166688 h 978694"/>
              <a:gd name="connsiteX47-9237" fmla="*/ 654844 w 969258"/>
              <a:gd name="connsiteY47-9238" fmla="*/ 171450 h 978694"/>
              <a:gd name="connsiteX48-9239" fmla="*/ 661988 w 969258"/>
              <a:gd name="connsiteY48-9240" fmla="*/ 169069 h 978694"/>
              <a:gd name="connsiteX49-9241" fmla="*/ 664368 w 969258"/>
              <a:gd name="connsiteY49-9242" fmla="*/ 164306 h 978694"/>
              <a:gd name="connsiteX50-9243" fmla="*/ 681038 w 969258"/>
              <a:gd name="connsiteY50-9244" fmla="*/ 147638 h 978694"/>
              <a:gd name="connsiteX51-9245" fmla="*/ 671513 w 969258"/>
              <a:gd name="connsiteY51-9246" fmla="*/ 142875 h 978694"/>
              <a:gd name="connsiteX52-9247" fmla="*/ 692944 w 969258"/>
              <a:gd name="connsiteY52-9248" fmla="*/ 147638 h 978694"/>
              <a:gd name="connsiteX53-9249" fmla="*/ 702469 w 969258"/>
              <a:gd name="connsiteY53-9250" fmla="*/ 126206 h 978694"/>
              <a:gd name="connsiteX54-9251" fmla="*/ 733425 w 969258"/>
              <a:gd name="connsiteY54-9252" fmla="*/ 130969 h 978694"/>
              <a:gd name="connsiteX55-9253" fmla="*/ 764381 w 969258"/>
              <a:gd name="connsiteY55-9254" fmla="*/ 140494 h 978694"/>
              <a:gd name="connsiteX56-9255" fmla="*/ 769144 w 969258"/>
              <a:gd name="connsiteY56-9256" fmla="*/ 147638 h 978694"/>
              <a:gd name="connsiteX57-9257" fmla="*/ 771525 w 969258"/>
              <a:gd name="connsiteY57-9258" fmla="*/ 157163 h 978694"/>
              <a:gd name="connsiteX58-9259" fmla="*/ 773906 w 969258"/>
              <a:gd name="connsiteY58-9260" fmla="*/ 164307 h 978694"/>
              <a:gd name="connsiteX59-9261" fmla="*/ 771525 w 969258"/>
              <a:gd name="connsiteY59-9262" fmla="*/ 204788 h 978694"/>
              <a:gd name="connsiteX60-9263" fmla="*/ 769144 w 969258"/>
              <a:gd name="connsiteY60-9264" fmla="*/ 211932 h 978694"/>
              <a:gd name="connsiteX61-9265" fmla="*/ 757238 w 969258"/>
              <a:gd name="connsiteY61-9266" fmla="*/ 216694 h 978694"/>
              <a:gd name="connsiteX62-9267" fmla="*/ 759619 w 969258"/>
              <a:gd name="connsiteY62-9268" fmla="*/ 233363 h 978694"/>
              <a:gd name="connsiteX63-9269" fmla="*/ 778669 w 969258"/>
              <a:gd name="connsiteY63-9270" fmla="*/ 247651 h 978694"/>
              <a:gd name="connsiteX64-9271" fmla="*/ 783430 w 969258"/>
              <a:gd name="connsiteY64-9272" fmla="*/ 261938 h 978694"/>
              <a:gd name="connsiteX65-9273" fmla="*/ 783431 w 969258"/>
              <a:gd name="connsiteY65-9274" fmla="*/ 304800 h 978694"/>
              <a:gd name="connsiteX66-9275" fmla="*/ 790575 w 969258"/>
              <a:gd name="connsiteY66-9276" fmla="*/ 326232 h 978694"/>
              <a:gd name="connsiteX67-9277" fmla="*/ 795338 w 969258"/>
              <a:gd name="connsiteY67-9278" fmla="*/ 340519 h 978694"/>
              <a:gd name="connsiteX68-9279" fmla="*/ 800100 w 969258"/>
              <a:gd name="connsiteY68-9280" fmla="*/ 347663 h 978694"/>
              <a:gd name="connsiteX69-9281" fmla="*/ 821531 w 969258"/>
              <a:gd name="connsiteY69-9282" fmla="*/ 357188 h 978694"/>
              <a:gd name="connsiteX70-9283" fmla="*/ 828675 w 969258"/>
              <a:gd name="connsiteY70-9284" fmla="*/ 359569 h 978694"/>
              <a:gd name="connsiteX71-9285" fmla="*/ 842963 w 969258"/>
              <a:gd name="connsiteY71-9286" fmla="*/ 369094 h 978694"/>
              <a:gd name="connsiteX72-9287" fmla="*/ 850106 w 969258"/>
              <a:gd name="connsiteY72-9288" fmla="*/ 376238 h 978694"/>
              <a:gd name="connsiteX73-9289" fmla="*/ 864394 w 969258"/>
              <a:gd name="connsiteY73-9290" fmla="*/ 381000 h 978694"/>
              <a:gd name="connsiteX74-9291" fmla="*/ 871538 w 969258"/>
              <a:gd name="connsiteY74-9292" fmla="*/ 383382 h 978694"/>
              <a:gd name="connsiteX75-9293" fmla="*/ 885825 w 969258"/>
              <a:gd name="connsiteY75-9294" fmla="*/ 390525 h 978694"/>
              <a:gd name="connsiteX76-9295" fmla="*/ 892969 w 969258"/>
              <a:gd name="connsiteY76-9296" fmla="*/ 395288 h 978694"/>
              <a:gd name="connsiteX77-9297" fmla="*/ 907256 w 969258"/>
              <a:gd name="connsiteY77-9298" fmla="*/ 400050 h 978694"/>
              <a:gd name="connsiteX78-9299" fmla="*/ 912019 w 969258"/>
              <a:gd name="connsiteY78-9300" fmla="*/ 407194 h 978694"/>
              <a:gd name="connsiteX79-9301" fmla="*/ 928687 w 969258"/>
              <a:gd name="connsiteY79-9302" fmla="*/ 404812 h 978694"/>
              <a:gd name="connsiteX80-9303" fmla="*/ 938212 w 969258"/>
              <a:gd name="connsiteY80-9304" fmla="*/ 411956 h 978694"/>
              <a:gd name="connsiteX81-9305" fmla="*/ 957263 w 969258"/>
              <a:gd name="connsiteY81-9306" fmla="*/ 428626 h 978694"/>
              <a:gd name="connsiteX82-9307" fmla="*/ 957262 w 969258"/>
              <a:gd name="connsiteY82-9308" fmla="*/ 447676 h 978694"/>
              <a:gd name="connsiteX83-9309" fmla="*/ 969169 w 969258"/>
              <a:gd name="connsiteY83-9310" fmla="*/ 473869 h 978694"/>
              <a:gd name="connsiteX84-9311" fmla="*/ 938213 w 969258"/>
              <a:gd name="connsiteY84-9312" fmla="*/ 504825 h 978694"/>
              <a:gd name="connsiteX85-9313" fmla="*/ 952500 w 969258"/>
              <a:gd name="connsiteY85-9314" fmla="*/ 509588 h 978694"/>
              <a:gd name="connsiteX86-9315" fmla="*/ 940594 w 969258"/>
              <a:gd name="connsiteY86-9316" fmla="*/ 523875 h 978694"/>
              <a:gd name="connsiteX87-9317" fmla="*/ 923925 w 969258"/>
              <a:gd name="connsiteY87-9318" fmla="*/ 545307 h 978694"/>
              <a:gd name="connsiteX88-9319" fmla="*/ 919163 w 969258"/>
              <a:gd name="connsiteY88-9320" fmla="*/ 552450 h 978694"/>
              <a:gd name="connsiteX89-9321" fmla="*/ 916781 w 969258"/>
              <a:gd name="connsiteY89-9322" fmla="*/ 559594 h 978694"/>
              <a:gd name="connsiteX90-9323" fmla="*/ 902494 w 969258"/>
              <a:gd name="connsiteY90-9324" fmla="*/ 564357 h 978694"/>
              <a:gd name="connsiteX91-9325" fmla="*/ 895350 w 969258"/>
              <a:gd name="connsiteY91-9326" fmla="*/ 566738 h 978694"/>
              <a:gd name="connsiteX92-9327" fmla="*/ 890588 w 969258"/>
              <a:gd name="connsiteY92-9328" fmla="*/ 573882 h 978694"/>
              <a:gd name="connsiteX93-9329" fmla="*/ 888206 w 969258"/>
              <a:gd name="connsiteY93-9330" fmla="*/ 581025 h 978694"/>
              <a:gd name="connsiteX94-9331" fmla="*/ 866775 w 969258"/>
              <a:gd name="connsiteY94-9332" fmla="*/ 588169 h 978694"/>
              <a:gd name="connsiteX95-9333" fmla="*/ 852488 w 969258"/>
              <a:gd name="connsiteY95-9334" fmla="*/ 592932 h 978694"/>
              <a:gd name="connsiteX96-9335" fmla="*/ 845344 w 969258"/>
              <a:gd name="connsiteY96-9336" fmla="*/ 595313 h 978694"/>
              <a:gd name="connsiteX97-9337" fmla="*/ 804863 w 969258"/>
              <a:gd name="connsiteY97-9338" fmla="*/ 590550 h 978694"/>
              <a:gd name="connsiteX98-9339" fmla="*/ 790575 w 969258"/>
              <a:gd name="connsiteY98-9340" fmla="*/ 583407 h 978694"/>
              <a:gd name="connsiteX99-9341" fmla="*/ 762000 w 969258"/>
              <a:gd name="connsiteY99-9342" fmla="*/ 576263 h 978694"/>
              <a:gd name="connsiteX100-9343" fmla="*/ 754856 w 969258"/>
              <a:gd name="connsiteY100-9344" fmla="*/ 573882 h 978694"/>
              <a:gd name="connsiteX101-9345" fmla="*/ 721519 w 969258"/>
              <a:gd name="connsiteY101-9346" fmla="*/ 583407 h 978694"/>
              <a:gd name="connsiteX102-9347" fmla="*/ 700088 w 969258"/>
              <a:gd name="connsiteY102-9348" fmla="*/ 576263 h 978694"/>
              <a:gd name="connsiteX103-9349" fmla="*/ 688181 w 969258"/>
              <a:gd name="connsiteY103-9350" fmla="*/ 578644 h 978694"/>
              <a:gd name="connsiteX104-9351" fmla="*/ 683419 w 969258"/>
              <a:gd name="connsiteY104-9352" fmla="*/ 592932 h 978694"/>
              <a:gd name="connsiteX105-9353" fmla="*/ 685800 w 969258"/>
              <a:gd name="connsiteY105-9354" fmla="*/ 621507 h 978694"/>
              <a:gd name="connsiteX106-9355" fmla="*/ 692944 w 969258"/>
              <a:gd name="connsiteY106-9356" fmla="*/ 645319 h 978694"/>
              <a:gd name="connsiteX107-9357" fmla="*/ 704850 w 969258"/>
              <a:gd name="connsiteY107-9358" fmla="*/ 681038 h 978694"/>
              <a:gd name="connsiteX108-9359" fmla="*/ 711994 w 969258"/>
              <a:gd name="connsiteY108-9360" fmla="*/ 700088 h 978694"/>
              <a:gd name="connsiteX109-9361" fmla="*/ 721519 w 969258"/>
              <a:gd name="connsiteY109-9362" fmla="*/ 721519 h 978694"/>
              <a:gd name="connsiteX110-9363" fmla="*/ 719138 w 969258"/>
              <a:gd name="connsiteY110-9364" fmla="*/ 771525 h 978694"/>
              <a:gd name="connsiteX111-9365" fmla="*/ 714375 w 969258"/>
              <a:gd name="connsiteY111-9366" fmla="*/ 852488 h 978694"/>
              <a:gd name="connsiteX112-9367" fmla="*/ 709613 w 969258"/>
              <a:gd name="connsiteY112-9368" fmla="*/ 866775 h 978694"/>
              <a:gd name="connsiteX113-9369" fmla="*/ 707231 w 969258"/>
              <a:gd name="connsiteY113-9370" fmla="*/ 873919 h 978694"/>
              <a:gd name="connsiteX114-9371" fmla="*/ 702469 w 969258"/>
              <a:gd name="connsiteY114-9372" fmla="*/ 881063 h 978694"/>
              <a:gd name="connsiteX115-9373" fmla="*/ 678656 w 969258"/>
              <a:gd name="connsiteY115-9374" fmla="*/ 878682 h 978694"/>
              <a:gd name="connsiteX116-9375" fmla="*/ 671513 w 969258"/>
              <a:gd name="connsiteY116-9376" fmla="*/ 876300 h 978694"/>
              <a:gd name="connsiteX117-9377" fmla="*/ 602456 w 969258"/>
              <a:gd name="connsiteY117-9378" fmla="*/ 878682 h 978694"/>
              <a:gd name="connsiteX118-9379" fmla="*/ 595313 w 969258"/>
              <a:gd name="connsiteY118-9380" fmla="*/ 881063 h 978694"/>
              <a:gd name="connsiteX119-9381" fmla="*/ 581025 w 969258"/>
              <a:gd name="connsiteY119-9382" fmla="*/ 873919 h 978694"/>
              <a:gd name="connsiteX120-9383" fmla="*/ 573881 w 969258"/>
              <a:gd name="connsiteY120-9384" fmla="*/ 871538 h 978694"/>
              <a:gd name="connsiteX121-9385" fmla="*/ 573881 w 969258"/>
              <a:gd name="connsiteY121-9386" fmla="*/ 938213 h 978694"/>
              <a:gd name="connsiteX122-9387" fmla="*/ 564356 w 969258"/>
              <a:gd name="connsiteY122-9388" fmla="*/ 947738 h 978694"/>
              <a:gd name="connsiteX123-9389" fmla="*/ 554831 w 969258"/>
              <a:gd name="connsiteY123-9390" fmla="*/ 962025 h 978694"/>
              <a:gd name="connsiteX124-9391" fmla="*/ 552450 w 969258"/>
              <a:gd name="connsiteY124-9392" fmla="*/ 969169 h 978694"/>
              <a:gd name="connsiteX125-9393" fmla="*/ 535781 w 969258"/>
              <a:gd name="connsiteY125-9394" fmla="*/ 976313 h 978694"/>
              <a:gd name="connsiteX126-9395" fmla="*/ 528638 w 969258"/>
              <a:gd name="connsiteY126-9396" fmla="*/ 978694 h 978694"/>
              <a:gd name="connsiteX127-9397" fmla="*/ 495300 w 969258"/>
              <a:gd name="connsiteY127-9398" fmla="*/ 976313 h 978694"/>
              <a:gd name="connsiteX128-9399" fmla="*/ 447675 w 969258"/>
              <a:gd name="connsiteY128-9400" fmla="*/ 973932 h 978694"/>
              <a:gd name="connsiteX129-9401" fmla="*/ 440531 w 969258"/>
              <a:gd name="connsiteY129-9402" fmla="*/ 966788 h 978694"/>
              <a:gd name="connsiteX130-9403" fmla="*/ 426244 w 969258"/>
              <a:gd name="connsiteY130-9404" fmla="*/ 957263 h 978694"/>
              <a:gd name="connsiteX131-9405" fmla="*/ 419100 w 969258"/>
              <a:gd name="connsiteY131-9406" fmla="*/ 952500 h 978694"/>
              <a:gd name="connsiteX132-9407" fmla="*/ 404813 w 969258"/>
              <a:gd name="connsiteY132-9408" fmla="*/ 947738 h 978694"/>
              <a:gd name="connsiteX133-9409" fmla="*/ 397669 w 969258"/>
              <a:gd name="connsiteY133-9410" fmla="*/ 945357 h 978694"/>
              <a:gd name="connsiteX134-9411" fmla="*/ 350044 w 969258"/>
              <a:gd name="connsiteY134-9412" fmla="*/ 947738 h 978694"/>
              <a:gd name="connsiteX135-9413" fmla="*/ 328613 w 969258"/>
              <a:gd name="connsiteY135-9414" fmla="*/ 940594 h 978694"/>
              <a:gd name="connsiteX136-9415" fmla="*/ 321469 w 969258"/>
              <a:gd name="connsiteY136-9416" fmla="*/ 933450 h 978694"/>
              <a:gd name="connsiteX137-9417" fmla="*/ 314325 w 969258"/>
              <a:gd name="connsiteY137-9418" fmla="*/ 928688 h 978694"/>
              <a:gd name="connsiteX138-9419" fmla="*/ 307181 w 969258"/>
              <a:gd name="connsiteY138-9420" fmla="*/ 921544 h 978694"/>
              <a:gd name="connsiteX139-9421" fmla="*/ 302419 w 969258"/>
              <a:gd name="connsiteY139-9422" fmla="*/ 914400 h 978694"/>
              <a:gd name="connsiteX140-9423" fmla="*/ 295275 w 969258"/>
              <a:gd name="connsiteY140-9424" fmla="*/ 912019 h 978694"/>
              <a:gd name="connsiteX141-9425" fmla="*/ 290513 w 969258"/>
              <a:gd name="connsiteY141-9426" fmla="*/ 904875 h 978694"/>
              <a:gd name="connsiteX142-9427" fmla="*/ 285750 w 969258"/>
              <a:gd name="connsiteY142-9428" fmla="*/ 890588 h 978694"/>
              <a:gd name="connsiteX143-9429" fmla="*/ 280988 w 969258"/>
              <a:gd name="connsiteY143-9430" fmla="*/ 883444 h 978694"/>
              <a:gd name="connsiteX144-9431" fmla="*/ 269081 w 969258"/>
              <a:gd name="connsiteY144-9432" fmla="*/ 866775 h 978694"/>
              <a:gd name="connsiteX145-9433" fmla="*/ 254794 w 969258"/>
              <a:gd name="connsiteY145-9434" fmla="*/ 857250 h 978694"/>
              <a:gd name="connsiteX146-9435" fmla="*/ 240506 w 969258"/>
              <a:gd name="connsiteY146-9436" fmla="*/ 847725 h 978694"/>
              <a:gd name="connsiteX147-9437" fmla="*/ 223838 w 969258"/>
              <a:gd name="connsiteY147-9438" fmla="*/ 838200 h 978694"/>
              <a:gd name="connsiteX148-9439" fmla="*/ 207169 w 969258"/>
              <a:gd name="connsiteY148-9440" fmla="*/ 831057 h 978694"/>
              <a:gd name="connsiteX149-9441" fmla="*/ 183356 w 969258"/>
              <a:gd name="connsiteY149-9442" fmla="*/ 802482 h 978694"/>
              <a:gd name="connsiteX150-9443" fmla="*/ 176213 w 969258"/>
              <a:gd name="connsiteY150-9444" fmla="*/ 797719 h 978694"/>
              <a:gd name="connsiteX151-9445" fmla="*/ 169069 w 969258"/>
              <a:gd name="connsiteY151-9446" fmla="*/ 790575 h 978694"/>
              <a:gd name="connsiteX152-9447" fmla="*/ 154781 w 969258"/>
              <a:gd name="connsiteY152-9448" fmla="*/ 781050 h 978694"/>
              <a:gd name="connsiteX153-9449" fmla="*/ 150019 w 969258"/>
              <a:gd name="connsiteY153-9450" fmla="*/ 773907 h 978694"/>
              <a:gd name="connsiteX154-9451" fmla="*/ 135731 w 969258"/>
              <a:gd name="connsiteY154-9452" fmla="*/ 762000 h 978694"/>
              <a:gd name="connsiteX155-9453" fmla="*/ 126206 w 969258"/>
              <a:gd name="connsiteY155-9454" fmla="*/ 747713 h 978694"/>
              <a:gd name="connsiteX156-9455" fmla="*/ 121444 w 969258"/>
              <a:gd name="connsiteY156-9456" fmla="*/ 740569 h 978694"/>
              <a:gd name="connsiteX157-9457" fmla="*/ 114300 w 969258"/>
              <a:gd name="connsiteY157-9458" fmla="*/ 735807 h 978694"/>
              <a:gd name="connsiteX158-9459" fmla="*/ 100013 w 969258"/>
              <a:gd name="connsiteY158-9460" fmla="*/ 721519 h 978694"/>
              <a:gd name="connsiteX159-9461" fmla="*/ 85725 w 969258"/>
              <a:gd name="connsiteY159-9462" fmla="*/ 711994 h 978694"/>
              <a:gd name="connsiteX160-9463" fmla="*/ 78581 w 969258"/>
              <a:gd name="connsiteY160-9464" fmla="*/ 707232 h 978694"/>
              <a:gd name="connsiteX161-9465" fmla="*/ 71438 w 969258"/>
              <a:gd name="connsiteY161-9466" fmla="*/ 702469 h 978694"/>
              <a:gd name="connsiteX162-9467" fmla="*/ 57150 w 969258"/>
              <a:gd name="connsiteY162-9468" fmla="*/ 697707 h 978694"/>
              <a:gd name="connsiteX163-9469" fmla="*/ 42863 w 969258"/>
              <a:gd name="connsiteY163-9470" fmla="*/ 685800 h 978694"/>
              <a:gd name="connsiteX164-9471" fmla="*/ 33338 w 969258"/>
              <a:gd name="connsiteY164-9472" fmla="*/ 671513 h 978694"/>
              <a:gd name="connsiteX165-9473" fmla="*/ 28575 w 969258"/>
              <a:gd name="connsiteY165-9474" fmla="*/ 645319 h 978694"/>
              <a:gd name="connsiteX166-9475" fmla="*/ 26194 w 969258"/>
              <a:gd name="connsiteY166-9476" fmla="*/ 635794 h 978694"/>
              <a:gd name="connsiteX167-9477" fmla="*/ 19050 w 969258"/>
              <a:gd name="connsiteY167-9478" fmla="*/ 631032 h 978694"/>
              <a:gd name="connsiteX168-9479" fmla="*/ 16669 w 969258"/>
              <a:gd name="connsiteY168-9480" fmla="*/ 607219 h 978694"/>
              <a:gd name="connsiteX169-9481" fmla="*/ 11906 w 969258"/>
              <a:gd name="connsiteY169-9482" fmla="*/ 590550 h 978694"/>
              <a:gd name="connsiteX170-9483" fmla="*/ 9525 w 969258"/>
              <a:gd name="connsiteY170-9484" fmla="*/ 581025 h 978694"/>
              <a:gd name="connsiteX171-9485" fmla="*/ 7144 w 969258"/>
              <a:gd name="connsiteY171-9486" fmla="*/ 554832 h 978694"/>
              <a:gd name="connsiteX172-9487" fmla="*/ 0 w 969258"/>
              <a:gd name="connsiteY172-9488" fmla="*/ 502445 h 978694"/>
              <a:gd name="connsiteX173-9489" fmla="*/ 9525 w 969258"/>
              <a:gd name="connsiteY173-9490" fmla="*/ 376238 h 978694"/>
              <a:gd name="connsiteX174-9491" fmla="*/ 9525 w 969258"/>
              <a:gd name="connsiteY174-9492" fmla="*/ 333375 h 978694"/>
              <a:gd name="connsiteX175-9493" fmla="*/ 11906 w 969258"/>
              <a:gd name="connsiteY175-9494" fmla="*/ 280988 h 978694"/>
              <a:gd name="connsiteX176-9495" fmla="*/ 16669 w 969258"/>
              <a:gd name="connsiteY176-9496" fmla="*/ 266700 h 978694"/>
              <a:gd name="connsiteX177-9497" fmla="*/ 19050 w 969258"/>
              <a:gd name="connsiteY177-9498" fmla="*/ 259557 h 978694"/>
              <a:gd name="connsiteX178-9499" fmla="*/ 19050 w 969258"/>
              <a:gd name="connsiteY178-9500" fmla="*/ 223838 h 978694"/>
              <a:gd name="connsiteX179-9501" fmla="*/ 40481 w 969258"/>
              <a:gd name="connsiteY179-9502" fmla="*/ 211932 h 978694"/>
              <a:gd name="connsiteX180-9503" fmla="*/ 50006 w 969258"/>
              <a:gd name="connsiteY180-9504" fmla="*/ 197644 h 978694"/>
              <a:gd name="connsiteX181-9505" fmla="*/ 57150 w 969258"/>
              <a:gd name="connsiteY181-9506" fmla="*/ 176213 h 978694"/>
              <a:gd name="connsiteX182-9507" fmla="*/ 61913 w 969258"/>
              <a:gd name="connsiteY182-9508" fmla="*/ 157163 h 978694"/>
              <a:gd name="connsiteX183-9509" fmla="*/ 66675 w 969258"/>
              <a:gd name="connsiteY183-9510" fmla="*/ 142875 h 978694"/>
              <a:gd name="connsiteX184-9511" fmla="*/ 71438 w 969258"/>
              <a:gd name="connsiteY184-9512" fmla="*/ 97632 h 978694"/>
              <a:gd name="connsiteX0-9513" fmla="*/ 71438 w 969258"/>
              <a:gd name="connsiteY0-9514" fmla="*/ 97632 h 978694"/>
              <a:gd name="connsiteX1-9515" fmla="*/ 71438 w 969258"/>
              <a:gd name="connsiteY1-9516" fmla="*/ 97632 h 978694"/>
              <a:gd name="connsiteX2-9517" fmla="*/ 83344 w 969258"/>
              <a:gd name="connsiteY2-9518" fmla="*/ 80963 h 978694"/>
              <a:gd name="connsiteX3-9519" fmla="*/ 92869 w 969258"/>
              <a:gd name="connsiteY3-9520" fmla="*/ 59532 h 978694"/>
              <a:gd name="connsiteX4-9521" fmla="*/ 100013 w 969258"/>
              <a:gd name="connsiteY4-9522" fmla="*/ 54769 h 978694"/>
              <a:gd name="connsiteX5-9523" fmla="*/ 114300 w 969258"/>
              <a:gd name="connsiteY5-9524" fmla="*/ 50007 h 978694"/>
              <a:gd name="connsiteX6-9525" fmla="*/ 140494 w 969258"/>
              <a:gd name="connsiteY6-9526" fmla="*/ 47625 h 978694"/>
              <a:gd name="connsiteX7-9527" fmla="*/ 147638 w 969258"/>
              <a:gd name="connsiteY7-9528" fmla="*/ 45244 h 978694"/>
              <a:gd name="connsiteX8-9529" fmla="*/ 152400 w 969258"/>
              <a:gd name="connsiteY8-9530" fmla="*/ 30957 h 978694"/>
              <a:gd name="connsiteX9-9531" fmla="*/ 154781 w 969258"/>
              <a:gd name="connsiteY9-9532" fmla="*/ 23813 h 978694"/>
              <a:gd name="connsiteX10-9533" fmla="*/ 164306 w 969258"/>
              <a:gd name="connsiteY10-9534" fmla="*/ 9525 h 978694"/>
              <a:gd name="connsiteX11-9535" fmla="*/ 171450 w 969258"/>
              <a:gd name="connsiteY11-9536" fmla="*/ 4763 h 978694"/>
              <a:gd name="connsiteX12-9537" fmla="*/ 188119 w 969258"/>
              <a:gd name="connsiteY12-9538" fmla="*/ 0 h 978694"/>
              <a:gd name="connsiteX13-9539" fmla="*/ 269081 w 969258"/>
              <a:gd name="connsiteY13-9540" fmla="*/ 2382 h 978694"/>
              <a:gd name="connsiteX14-9541" fmla="*/ 276225 w 969258"/>
              <a:gd name="connsiteY14-9542" fmla="*/ 4763 h 978694"/>
              <a:gd name="connsiteX15-9543" fmla="*/ 283369 w 969258"/>
              <a:gd name="connsiteY15-9544" fmla="*/ 9525 h 978694"/>
              <a:gd name="connsiteX16-9545" fmla="*/ 297656 w 969258"/>
              <a:gd name="connsiteY16-9546" fmla="*/ 23813 h 978694"/>
              <a:gd name="connsiteX17-9547" fmla="*/ 302419 w 969258"/>
              <a:gd name="connsiteY17-9548" fmla="*/ 30957 h 978694"/>
              <a:gd name="connsiteX18-9549" fmla="*/ 311944 w 969258"/>
              <a:gd name="connsiteY18-9550" fmla="*/ 52388 h 978694"/>
              <a:gd name="connsiteX19-9551" fmla="*/ 319088 w 969258"/>
              <a:gd name="connsiteY19-9552" fmla="*/ 66675 h 978694"/>
              <a:gd name="connsiteX20-9553" fmla="*/ 323850 w 969258"/>
              <a:gd name="connsiteY20-9554" fmla="*/ 80963 h 978694"/>
              <a:gd name="connsiteX21-9555" fmla="*/ 333375 w 969258"/>
              <a:gd name="connsiteY21-9556" fmla="*/ 95250 h 978694"/>
              <a:gd name="connsiteX22-9557" fmla="*/ 338138 w 969258"/>
              <a:gd name="connsiteY22-9558" fmla="*/ 109538 h 978694"/>
              <a:gd name="connsiteX23-9559" fmla="*/ 342900 w 969258"/>
              <a:gd name="connsiteY23-9560" fmla="*/ 126207 h 978694"/>
              <a:gd name="connsiteX24-9561" fmla="*/ 350044 w 969258"/>
              <a:gd name="connsiteY24-9562" fmla="*/ 207169 h 978694"/>
              <a:gd name="connsiteX25-9563" fmla="*/ 347663 w 969258"/>
              <a:gd name="connsiteY25-9564" fmla="*/ 271463 h 978694"/>
              <a:gd name="connsiteX26-9565" fmla="*/ 345281 w 969258"/>
              <a:gd name="connsiteY26-9566" fmla="*/ 304800 h 978694"/>
              <a:gd name="connsiteX27-9567" fmla="*/ 347663 w 969258"/>
              <a:gd name="connsiteY27-9568" fmla="*/ 326232 h 978694"/>
              <a:gd name="connsiteX28-9569" fmla="*/ 364331 w 969258"/>
              <a:gd name="connsiteY28-9570" fmla="*/ 323850 h 978694"/>
              <a:gd name="connsiteX29-9571" fmla="*/ 378619 w 969258"/>
              <a:gd name="connsiteY29-9572" fmla="*/ 319088 h 978694"/>
              <a:gd name="connsiteX30-9573" fmla="*/ 385763 w 969258"/>
              <a:gd name="connsiteY30-9574" fmla="*/ 314325 h 978694"/>
              <a:gd name="connsiteX31-9575" fmla="*/ 442913 w 969258"/>
              <a:gd name="connsiteY31-9576" fmla="*/ 290514 h 978694"/>
              <a:gd name="connsiteX32-9577" fmla="*/ 452438 w 969258"/>
              <a:gd name="connsiteY32-9578" fmla="*/ 292895 h 978694"/>
              <a:gd name="connsiteX33-9579" fmla="*/ 461963 w 969258"/>
              <a:gd name="connsiteY33-9580" fmla="*/ 288132 h 978694"/>
              <a:gd name="connsiteX34-9581" fmla="*/ 476250 w 969258"/>
              <a:gd name="connsiteY34-9582" fmla="*/ 283369 h 978694"/>
              <a:gd name="connsiteX35-9583" fmla="*/ 488156 w 969258"/>
              <a:gd name="connsiteY35-9584" fmla="*/ 273844 h 978694"/>
              <a:gd name="connsiteX36-9585" fmla="*/ 500063 w 969258"/>
              <a:gd name="connsiteY36-9586" fmla="*/ 259557 h 978694"/>
              <a:gd name="connsiteX37-9587" fmla="*/ 514350 w 969258"/>
              <a:gd name="connsiteY37-9588" fmla="*/ 252413 h 978694"/>
              <a:gd name="connsiteX38-9589" fmla="*/ 531019 w 969258"/>
              <a:gd name="connsiteY38-9590" fmla="*/ 245269 h 978694"/>
              <a:gd name="connsiteX39-9591" fmla="*/ 538163 w 969258"/>
              <a:gd name="connsiteY39-9592" fmla="*/ 240507 h 978694"/>
              <a:gd name="connsiteX40-9593" fmla="*/ 545306 w 969258"/>
              <a:gd name="connsiteY40-9594" fmla="*/ 238125 h 978694"/>
              <a:gd name="connsiteX41-9595" fmla="*/ 547688 w 969258"/>
              <a:gd name="connsiteY41-9596" fmla="*/ 216695 h 978694"/>
              <a:gd name="connsiteX42-9597" fmla="*/ 595312 w 969258"/>
              <a:gd name="connsiteY42-9598" fmla="*/ 216694 h 978694"/>
              <a:gd name="connsiteX43-9599" fmla="*/ 623887 w 969258"/>
              <a:gd name="connsiteY43-9600" fmla="*/ 209550 h 978694"/>
              <a:gd name="connsiteX44-9601" fmla="*/ 635793 w 969258"/>
              <a:gd name="connsiteY44-9602" fmla="*/ 202407 h 978694"/>
              <a:gd name="connsiteX45-9603" fmla="*/ 635794 w 969258"/>
              <a:gd name="connsiteY45-9604" fmla="*/ 197644 h 978694"/>
              <a:gd name="connsiteX46-9605" fmla="*/ 650081 w 969258"/>
              <a:gd name="connsiteY46-9606" fmla="*/ 166688 h 978694"/>
              <a:gd name="connsiteX47-9607" fmla="*/ 654844 w 969258"/>
              <a:gd name="connsiteY47-9608" fmla="*/ 171450 h 978694"/>
              <a:gd name="connsiteX48-9609" fmla="*/ 661988 w 969258"/>
              <a:gd name="connsiteY48-9610" fmla="*/ 169069 h 978694"/>
              <a:gd name="connsiteX49-9611" fmla="*/ 664368 w 969258"/>
              <a:gd name="connsiteY49-9612" fmla="*/ 164306 h 978694"/>
              <a:gd name="connsiteX50-9613" fmla="*/ 681038 w 969258"/>
              <a:gd name="connsiteY50-9614" fmla="*/ 147638 h 978694"/>
              <a:gd name="connsiteX51-9615" fmla="*/ 671513 w 969258"/>
              <a:gd name="connsiteY51-9616" fmla="*/ 142875 h 978694"/>
              <a:gd name="connsiteX52-9617" fmla="*/ 692944 w 969258"/>
              <a:gd name="connsiteY52-9618" fmla="*/ 147638 h 978694"/>
              <a:gd name="connsiteX53-9619" fmla="*/ 702469 w 969258"/>
              <a:gd name="connsiteY53-9620" fmla="*/ 126206 h 978694"/>
              <a:gd name="connsiteX54-9621" fmla="*/ 733425 w 969258"/>
              <a:gd name="connsiteY54-9622" fmla="*/ 130969 h 978694"/>
              <a:gd name="connsiteX55-9623" fmla="*/ 764381 w 969258"/>
              <a:gd name="connsiteY55-9624" fmla="*/ 140494 h 978694"/>
              <a:gd name="connsiteX56-9625" fmla="*/ 769144 w 969258"/>
              <a:gd name="connsiteY56-9626" fmla="*/ 147638 h 978694"/>
              <a:gd name="connsiteX57-9627" fmla="*/ 771525 w 969258"/>
              <a:gd name="connsiteY57-9628" fmla="*/ 157163 h 978694"/>
              <a:gd name="connsiteX58-9629" fmla="*/ 773906 w 969258"/>
              <a:gd name="connsiteY58-9630" fmla="*/ 164307 h 978694"/>
              <a:gd name="connsiteX59-9631" fmla="*/ 771525 w 969258"/>
              <a:gd name="connsiteY59-9632" fmla="*/ 204788 h 978694"/>
              <a:gd name="connsiteX60-9633" fmla="*/ 769144 w 969258"/>
              <a:gd name="connsiteY60-9634" fmla="*/ 211932 h 978694"/>
              <a:gd name="connsiteX61-9635" fmla="*/ 757238 w 969258"/>
              <a:gd name="connsiteY61-9636" fmla="*/ 216694 h 978694"/>
              <a:gd name="connsiteX62-9637" fmla="*/ 759619 w 969258"/>
              <a:gd name="connsiteY62-9638" fmla="*/ 233363 h 978694"/>
              <a:gd name="connsiteX63-9639" fmla="*/ 778669 w 969258"/>
              <a:gd name="connsiteY63-9640" fmla="*/ 247651 h 978694"/>
              <a:gd name="connsiteX64-9641" fmla="*/ 783430 w 969258"/>
              <a:gd name="connsiteY64-9642" fmla="*/ 261938 h 978694"/>
              <a:gd name="connsiteX65-9643" fmla="*/ 783431 w 969258"/>
              <a:gd name="connsiteY65-9644" fmla="*/ 304800 h 978694"/>
              <a:gd name="connsiteX66-9645" fmla="*/ 790575 w 969258"/>
              <a:gd name="connsiteY66-9646" fmla="*/ 326232 h 978694"/>
              <a:gd name="connsiteX67-9647" fmla="*/ 795338 w 969258"/>
              <a:gd name="connsiteY67-9648" fmla="*/ 340519 h 978694"/>
              <a:gd name="connsiteX68-9649" fmla="*/ 800100 w 969258"/>
              <a:gd name="connsiteY68-9650" fmla="*/ 347663 h 978694"/>
              <a:gd name="connsiteX69-9651" fmla="*/ 821531 w 969258"/>
              <a:gd name="connsiteY69-9652" fmla="*/ 357188 h 978694"/>
              <a:gd name="connsiteX70-9653" fmla="*/ 828675 w 969258"/>
              <a:gd name="connsiteY70-9654" fmla="*/ 359569 h 978694"/>
              <a:gd name="connsiteX71-9655" fmla="*/ 842963 w 969258"/>
              <a:gd name="connsiteY71-9656" fmla="*/ 369094 h 978694"/>
              <a:gd name="connsiteX72-9657" fmla="*/ 850106 w 969258"/>
              <a:gd name="connsiteY72-9658" fmla="*/ 376238 h 978694"/>
              <a:gd name="connsiteX73-9659" fmla="*/ 864394 w 969258"/>
              <a:gd name="connsiteY73-9660" fmla="*/ 381000 h 978694"/>
              <a:gd name="connsiteX74-9661" fmla="*/ 871538 w 969258"/>
              <a:gd name="connsiteY74-9662" fmla="*/ 383382 h 978694"/>
              <a:gd name="connsiteX75-9663" fmla="*/ 885825 w 969258"/>
              <a:gd name="connsiteY75-9664" fmla="*/ 390525 h 978694"/>
              <a:gd name="connsiteX76-9665" fmla="*/ 892969 w 969258"/>
              <a:gd name="connsiteY76-9666" fmla="*/ 395288 h 978694"/>
              <a:gd name="connsiteX77-9667" fmla="*/ 907256 w 969258"/>
              <a:gd name="connsiteY77-9668" fmla="*/ 400050 h 978694"/>
              <a:gd name="connsiteX78-9669" fmla="*/ 912019 w 969258"/>
              <a:gd name="connsiteY78-9670" fmla="*/ 407194 h 978694"/>
              <a:gd name="connsiteX79-9671" fmla="*/ 928687 w 969258"/>
              <a:gd name="connsiteY79-9672" fmla="*/ 404812 h 978694"/>
              <a:gd name="connsiteX80-9673" fmla="*/ 938212 w 969258"/>
              <a:gd name="connsiteY80-9674" fmla="*/ 411956 h 978694"/>
              <a:gd name="connsiteX81-9675" fmla="*/ 957263 w 969258"/>
              <a:gd name="connsiteY81-9676" fmla="*/ 428626 h 978694"/>
              <a:gd name="connsiteX82-9677" fmla="*/ 957262 w 969258"/>
              <a:gd name="connsiteY82-9678" fmla="*/ 447676 h 978694"/>
              <a:gd name="connsiteX83-9679" fmla="*/ 969169 w 969258"/>
              <a:gd name="connsiteY83-9680" fmla="*/ 473869 h 978694"/>
              <a:gd name="connsiteX84-9681" fmla="*/ 938213 w 969258"/>
              <a:gd name="connsiteY84-9682" fmla="*/ 504825 h 978694"/>
              <a:gd name="connsiteX85-9683" fmla="*/ 952500 w 969258"/>
              <a:gd name="connsiteY85-9684" fmla="*/ 509588 h 978694"/>
              <a:gd name="connsiteX86-9685" fmla="*/ 940594 w 969258"/>
              <a:gd name="connsiteY86-9686" fmla="*/ 523875 h 978694"/>
              <a:gd name="connsiteX87-9687" fmla="*/ 923925 w 969258"/>
              <a:gd name="connsiteY87-9688" fmla="*/ 545307 h 978694"/>
              <a:gd name="connsiteX88-9689" fmla="*/ 919163 w 969258"/>
              <a:gd name="connsiteY88-9690" fmla="*/ 552450 h 978694"/>
              <a:gd name="connsiteX89-9691" fmla="*/ 916781 w 969258"/>
              <a:gd name="connsiteY89-9692" fmla="*/ 559594 h 978694"/>
              <a:gd name="connsiteX90-9693" fmla="*/ 902494 w 969258"/>
              <a:gd name="connsiteY90-9694" fmla="*/ 564357 h 978694"/>
              <a:gd name="connsiteX91-9695" fmla="*/ 895350 w 969258"/>
              <a:gd name="connsiteY91-9696" fmla="*/ 566738 h 978694"/>
              <a:gd name="connsiteX92-9697" fmla="*/ 890588 w 969258"/>
              <a:gd name="connsiteY92-9698" fmla="*/ 573882 h 978694"/>
              <a:gd name="connsiteX93-9699" fmla="*/ 888206 w 969258"/>
              <a:gd name="connsiteY93-9700" fmla="*/ 581025 h 978694"/>
              <a:gd name="connsiteX94-9701" fmla="*/ 866775 w 969258"/>
              <a:gd name="connsiteY94-9702" fmla="*/ 588169 h 978694"/>
              <a:gd name="connsiteX95-9703" fmla="*/ 852488 w 969258"/>
              <a:gd name="connsiteY95-9704" fmla="*/ 592932 h 978694"/>
              <a:gd name="connsiteX96-9705" fmla="*/ 845344 w 969258"/>
              <a:gd name="connsiteY96-9706" fmla="*/ 595313 h 978694"/>
              <a:gd name="connsiteX97-9707" fmla="*/ 804863 w 969258"/>
              <a:gd name="connsiteY97-9708" fmla="*/ 590550 h 978694"/>
              <a:gd name="connsiteX98-9709" fmla="*/ 790575 w 969258"/>
              <a:gd name="connsiteY98-9710" fmla="*/ 583407 h 978694"/>
              <a:gd name="connsiteX99-9711" fmla="*/ 762000 w 969258"/>
              <a:gd name="connsiteY99-9712" fmla="*/ 576263 h 978694"/>
              <a:gd name="connsiteX100-9713" fmla="*/ 754856 w 969258"/>
              <a:gd name="connsiteY100-9714" fmla="*/ 573882 h 978694"/>
              <a:gd name="connsiteX101-9715" fmla="*/ 721519 w 969258"/>
              <a:gd name="connsiteY101-9716" fmla="*/ 583407 h 978694"/>
              <a:gd name="connsiteX102-9717" fmla="*/ 700088 w 969258"/>
              <a:gd name="connsiteY102-9718" fmla="*/ 576263 h 978694"/>
              <a:gd name="connsiteX103-9719" fmla="*/ 688181 w 969258"/>
              <a:gd name="connsiteY103-9720" fmla="*/ 578644 h 978694"/>
              <a:gd name="connsiteX104-9721" fmla="*/ 683419 w 969258"/>
              <a:gd name="connsiteY104-9722" fmla="*/ 592932 h 978694"/>
              <a:gd name="connsiteX105-9723" fmla="*/ 685800 w 969258"/>
              <a:gd name="connsiteY105-9724" fmla="*/ 621507 h 978694"/>
              <a:gd name="connsiteX106-9725" fmla="*/ 692944 w 969258"/>
              <a:gd name="connsiteY106-9726" fmla="*/ 645319 h 978694"/>
              <a:gd name="connsiteX107-9727" fmla="*/ 704850 w 969258"/>
              <a:gd name="connsiteY107-9728" fmla="*/ 681038 h 978694"/>
              <a:gd name="connsiteX108-9729" fmla="*/ 711994 w 969258"/>
              <a:gd name="connsiteY108-9730" fmla="*/ 700088 h 978694"/>
              <a:gd name="connsiteX109-9731" fmla="*/ 721519 w 969258"/>
              <a:gd name="connsiteY109-9732" fmla="*/ 721519 h 978694"/>
              <a:gd name="connsiteX110-9733" fmla="*/ 719138 w 969258"/>
              <a:gd name="connsiteY110-9734" fmla="*/ 771525 h 978694"/>
              <a:gd name="connsiteX111-9735" fmla="*/ 714375 w 969258"/>
              <a:gd name="connsiteY111-9736" fmla="*/ 852488 h 978694"/>
              <a:gd name="connsiteX112-9737" fmla="*/ 709613 w 969258"/>
              <a:gd name="connsiteY112-9738" fmla="*/ 866775 h 978694"/>
              <a:gd name="connsiteX113-9739" fmla="*/ 707231 w 969258"/>
              <a:gd name="connsiteY113-9740" fmla="*/ 873919 h 978694"/>
              <a:gd name="connsiteX114-9741" fmla="*/ 702469 w 969258"/>
              <a:gd name="connsiteY114-9742" fmla="*/ 881063 h 978694"/>
              <a:gd name="connsiteX115-9743" fmla="*/ 678656 w 969258"/>
              <a:gd name="connsiteY115-9744" fmla="*/ 878682 h 978694"/>
              <a:gd name="connsiteX116-9745" fmla="*/ 671513 w 969258"/>
              <a:gd name="connsiteY116-9746" fmla="*/ 876300 h 978694"/>
              <a:gd name="connsiteX117-9747" fmla="*/ 602456 w 969258"/>
              <a:gd name="connsiteY117-9748" fmla="*/ 878682 h 978694"/>
              <a:gd name="connsiteX118-9749" fmla="*/ 595313 w 969258"/>
              <a:gd name="connsiteY118-9750" fmla="*/ 881063 h 978694"/>
              <a:gd name="connsiteX119-9751" fmla="*/ 581025 w 969258"/>
              <a:gd name="connsiteY119-9752" fmla="*/ 873919 h 978694"/>
              <a:gd name="connsiteX120-9753" fmla="*/ 573881 w 969258"/>
              <a:gd name="connsiteY120-9754" fmla="*/ 871538 h 978694"/>
              <a:gd name="connsiteX121-9755" fmla="*/ 573881 w 969258"/>
              <a:gd name="connsiteY121-9756" fmla="*/ 938213 h 978694"/>
              <a:gd name="connsiteX122-9757" fmla="*/ 564356 w 969258"/>
              <a:gd name="connsiteY122-9758" fmla="*/ 947738 h 978694"/>
              <a:gd name="connsiteX123-9759" fmla="*/ 554831 w 969258"/>
              <a:gd name="connsiteY123-9760" fmla="*/ 962025 h 978694"/>
              <a:gd name="connsiteX124-9761" fmla="*/ 552450 w 969258"/>
              <a:gd name="connsiteY124-9762" fmla="*/ 969169 h 978694"/>
              <a:gd name="connsiteX125-9763" fmla="*/ 535781 w 969258"/>
              <a:gd name="connsiteY125-9764" fmla="*/ 976313 h 978694"/>
              <a:gd name="connsiteX126-9765" fmla="*/ 528638 w 969258"/>
              <a:gd name="connsiteY126-9766" fmla="*/ 978694 h 978694"/>
              <a:gd name="connsiteX127-9767" fmla="*/ 495300 w 969258"/>
              <a:gd name="connsiteY127-9768" fmla="*/ 976313 h 978694"/>
              <a:gd name="connsiteX128-9769" fmla="*/ 447675 w 969258"/>
              <a:gd name="connsiteY128-9770" fmla="*/ 973932 h 978694"/>
              <a:gd name="connsiteX129-9771" fmla="*/ 440531 w 969258"/>
              <a:gd name="connsiteY129-9772" fmla="*/ 966788 h 978694"/>
              <a:gd name="connsiteX130-9773" fmla="*/ 426244 w 969258"/>
              <a:gd name="connsiteY130-9774" fmla="*/ 957263 h 978694"/>
              <a:gd name="connsiteX131-9775" fmla="*/ 419100 w 969258"/>
              <a:gd name="connsiteY131-9776" fmla="*/ 952500 h 978694"/>
              <a:gd name="connsiteX132-9777" fmla="*/ 404813 w 969258"/>
              <a:gd name="connsiteY132-9778" fmla="*/ 947738 h 978694"/>
              <a:gd name="connsiteX133-9779" fmla="*/ 397669 w 969258"/>
              <a:gd name="connsiteY133-9780" fmla="*/ 945357 h 978694"/>
              <a:gd name="connsiteX134-9781" fmla="*/ 350044 w 969258"/>
              <a:gd name="connsiteY134-9782" fmla="*/ 947738 h 978694"/>
              <a:gd name="connsiteX135-9783" fmla="*/ 328613 w 969258"/>
              <a:gd name="connsiteY135-9784" fmla="*/ 940594 h 978694"/>
              <a:gd name="connsiteX136-9785" fmla="*/ 321469 w 969258"/>
              <a:gd name="connsiteY136-9786" fmla="*/ 933450 h 978694"/>
              <a:gd name="connsiteX137-9787" fmla="*/ 314325 w 969258"/>
              <a:gd name="connsiteY137-9788" fmla="*/ 928688 h 978694"/>
              <a:gd name="connsiteX138-9789" fmla="*/ 307181 w 969258"/>
              <a:gd name="connsiteY138-9790" fmla="*/ 921544 h 978694"/>
              <a:gd name="connsiteX139-9791" fmla="*/ 302419 w 969258"/>
              <a:gd name="connsiteY139-9792" fmla="*/ 914400 h 978694"/>
              <a:gd name="connsiteX140-9793" fmla="*/ 295275 w 969258"/>
              <a:gd name="connsiteY140-9794" fmla="*/ 912019 h 978694"/>
              <a:gd name="connsiteX141-9795" fmla="*/ 290513 w 969258"/>
              <a:gd name="connsiteY141-9796" fmla="*/ 904875 h 978694"/>
              <a:gd name="connsiteX142-9797" fmla="*/ 285750 w 969258"/>
              <a:gd name="connsiteY142-9798" fmla="*/ 890588 h 978694"/>
              <a:gd name="connsiteX143-9799" fmla="*/ 280988 w 969258"/>
              <a:gd name="connsiteY143-9800" fmla="*/ 883444 h 978694"/>
              <a:gd name="connsiteX144-9801" fmla="*/ 269081 w 969258"/>
              <a:gd name="connsiteY144-9802" fmla="*/ 866775 h 978694"/>
              <a:gd name="connsiteX145-9803" fmla="*/ 254794 w 969258"/>
              <a:gd name="connsiteY145-9804" fmla="*/ 857250 h 978694"/>
              <a:gd name="connsiteX146-9805" fmla="*/ 240506 w 969258"/>
              <a:gd name="connsiteY146-9806" fmla="*/ 847725 h 978694"/>
              <a:gd name="connsiteX147-9807" fmla="*/ 223838 w 969258"/>
              <a:gd name="connsiteY147-9808" fmla="*/ 838200 h 978694"/>
              <a:gd name="connsiteX148-9809" fmla="*/ 207169 w 969258"/>
              <a:gd name="connsiteY148-9810" fmla="*/ 831057 h 978694"/>
              <a:gd name="connsiteX149-9811" fmla="*/ 183356 w 969258"/>
              <a:gd name="connsiteY149-9812" fmla="*/ 802482 h 978694"/>
              <a:gd name="connsiteX150-9813" fmla="*/ 176213 w 969258"/>
              <a:gd name="connsiteY150-9814" fmla="*/ 797719 h 978694"/>
              <a:gd name="connsiteX151-9815" fmla="*/ 169069 w 969258"/>
              <a:gd name="connsiteY151-9816" fmla="*/ 790575 h 978694"/>
              <a:gd name="connsiteX152-9817" fmla="*/ 154781 w 969258"/>
              <a:gd name="connsiteY152-9818" fmla="*/ 781050 h 978694"/>
              <a:gd name="connsiteX153-9819" fmla="*/ 150019 w 969258"/>
              <a:gd name="connsiteY153-9820" fmla="*/ 773907 h 978694"/>
              <a:gd name="connsiteX154-9821" fmla="*/ 135731 w 969258"/>
              <a:gd name="connsiteY154-9822" fmla="*/ 762000 h 978694"/>
              <a:gd name="connsiteX155-9823" fmla="*/ 126206 w 969258"/>
              <a:gd name="connsiteY155-9824" fmla="*/ 747713 h 978694"/>
              <a:gd name="connsiteX156-9825" fmla="*/ 121444 w 969258"/>
              <a:gd name="connsiteY156-9826" fmla="*/ 740569 h 978694"/>
              <a:gd name="connsiteX157-9827" fmla="*/ 114300 w 969258"/>
              <a:gd name="connsiteY157-9828" fmla="*/ 735807 h 978694"/>
              <a:gd name="connsiteX158-9829" fmla="*/ 100013 w 969258"/>
              <a:gd name="connsiteY158-9830" fmla="*/ 721519 h 978694"/>
              <a:gd name="connsiteX159-9831" fmla="*/ 85725 w 969258"/>
              <a:gd name="connsiteY159-9832" fmla="*/ 711994 h 978694"/>
              <a:gd name="connsiteX160-9833" fmla="*/ 78581 w 969258"/>
              <a:gd name="connsiteY160-9834" fmla="*/ 707232 h 978694"/>
              <a:gd name="connsiteX161-9835" fmla="*/ 71438 w 969258"/>
              <a:gd name="connsiteY161-9836" fmla="*/ 702469 h 978694"/>
              <a:gd name="connsiteX162-9837" fmla="*/ 57150 w 969258"/>
              <a:gd name="connsiteY162-9838" fmla="*/ 697707 h 978694"/>
              <a:gd name="connsiteX163-9839" fmla="*/ 42863 w 969258"/>
              <a:gd name="connsiteY163-9840" fmla="*/ 685800 h 978694"/>
              <a:gd name="connsiteX164-9841" fmla="*/ 33338 w 969258"/>
              <a:gd name="connsiteY164-9842" fmla="*/ 671513 h 978694"/>
              <a:gd name="connsiteX165-9843" fmla="*/ 28575 w 969258"/>
              <a:gd name="connsiteY165-9844" fmla="*/ 645319 h 978694"/>
              <a:gd name="connsiteX166-9845" fmla="*/ 26194 w 969258"/>
              <a:gd name="connsiteY166-9846" fmla="*/ 635794 h 978694"/>
              <a:gd name="connsiteX167-9847" fmla="*/ 19050 w 969258"/>
              <a:gd name="connsiteY167-9848" fmla="*/ 631032 h 978694"/>
              <a:gd name="connsiteX168-9849" fmla="*/ 16669 w 969258"/>
              <a:gd name="connsiteY168-9850" fmla="*/ 607219 h 978694"/>
              <a:gd name="connsiteX169-9851" fmla="*/ 11906 w 969258"/>
              <a:gd name="connsiteY169-9852" fmla="*/ 590550 h 978694"/>
              <a:gd name="connsiteX170-9853" fmla="*/ 9525 w 969258"/>
              <a:gd name="connsiteY170-9854" fmla="*/ 581025 h 978694"/>
              <a:gd name="connsiteX171-9855" fmla="*/ 7144 w 969258"/>
              <a:gd name="connsiteY171-9856" fmla="*/ 554832 h 978694"/>
              <a:gd name="connsiteX172-9857" fmla="*/ 0 w 969258"/>
              <a:gd name="connsiteY172-9858" fmla="*/ 502445 h 978694"/>
              <a:gd name="connsiteX173-9859" fmla="*/ 9525 w 969258"/>
              <a:gd name="connsiteY173-9860" fmla="*/ 376238 h 978694"/>
              <a:gd name="connsiteX174-9861" fmla="*/ 9525 w 969258"/>
              <a:gd name="connsiteY174-9862" fmla="*/ 333375 h 978694"/>
              <a:gd name="connsiteX175-9863" fmla="*/ 11906 w 969258"/>
              <a:gd name="connsiteY175-9864" fmla="*/ 280988 h 978694"/>
              <a:gd name="connsiteX176-9865" fmla="*/ 16669 w 969258"/>
              <a:gd name="connsiteY176-9866" fmla="*/ 266700 h 978694"/>
              <a:gd name="connsiteX177-9867" fmla="*/ 19050 w 969258"/>
              <a:gd name="connsiteY177-9868" fmla="*/ 259557 h 978694"/>
              <a:gd name="connsiteX178-9869" fmla="*/ 19050 w 969258"/>
              <a:gd name="connsiteY178-9870" fmla="*/ 223838 h 978694"/>
              <a:gd name="connsiteX179-9871" fmla="*/ 40481 w 969258"/>
              <a:gd name="connsiteY179-9872" fmla="*/ 211932 h 978694"/>
              <a:gd name="connsiteX180-9873" fmla="*/ 50006 w 969258"/>
              <a:gd name="connsiteY180-9874" fmla="*/ 197644 h 978694"/>
              <a:gd name="connsiteX181-9875" fmla="*/ 57150 w 969258"/>
              <a:gd name="connsiteY181-9876" fmla="*/ 176213 h 978694"/>
              <a:gd name="connsiteX182-9877" fmla="*/ 61913 w 969258"/>
              <a:gd name="connsiteY182-9878" fmla="*/ 157163 h 978694"/>
              <a:gd name="connsiteX183-9879" fmla="*/ 66675 w 969258"/>
              <a:gd name="connsiteY183-9880" fmla="*/ 142875 h 978694"/>
              <a:gd name="connsiteX184-9881" fmla="*/ 71438 w 969258"/>
              <a:gd name="connsiteY184-9882" fmla="*/ 97632 h 978694"/>
              <a:gd name="connsiteX0-9883" fmla="*/ 71438 w 969258"/>
              <a:gd name="connsiteY0-9884" fmla="*/ 97632 h 978694"/>
              <a:gd name="connsiteX1-9885" fmla="*/ 71438 w 969258"/>
              <a:gd name="connsiteY1-9886" fmla="*/ 97632 h 978694"/>
              <a:gd name="connsiteX2-9887" fmla="*/ 83344 w 969258"/>
              <a:gd name="connsiteY2-9888" fmla="*/ 80963 h 978694"/>
              <a:gd name="connsiteX3-9889" fmla="*/ 92869 w 969258"/>
              <a:gd name="connsiteY3-9890" fmla="*/ 59532 h 978694"/>
              <a:gd name="connsiteX4-9891" fmla="*/ 100013 w 969258"/>
              <a:gd name="connsiteY4-9892" fmla="*/ 54769 h 978694"/>
              <a:gd name="connsiteX5-9893" fmla="*/ 114300 w 969258"/>
              <a:gd name="connsiteY5-9894" fmla="*/ 50007 h 978694"/>
              <a:gd name="connsiteX6-9895" fmla="*/ 140494 w 969258"/>
              <a:gd name="connsiteY6-9896" fmla="*/ 47625 h 978694"/>
              <a:gd name="connsiteX7-9897" fmla="*/ 147638 w 969258"/>
              <a:gd name="connsiteY7-9898" fmla="*/ 45244 h 978694"/>
              <a:gd name="connsiteX8-9899" fmla="*/ 152400 w 969258"/>
              <a:gd name="connsiteY8-9900" fmla="*/ 30957 h 978694"/>
              <a:gd name="connsiteX9-9901" fmla="*/ 154781 w 969258"/>
              <a:gd name="connsiteY9-9902" fmla="*/ 23813 h 978694"/>
              <a:gd name="connsiteX10-9903" fmla="*/ 164306 w 969258"/>
              <a:gd name="connsiteY10-9904" fmla="*/ 9525 h 978694"/>
              <a:gd name="connsiteX11-9905" fmla="*/ 171450 w 969258"/>
              <a:gd name="connsiteY11-9906" fmla="*/ 4763 h 978694"/>
              <a:gd name="connsiteX12-9907" fmla="*/ 188119 w 969258"/>
              <a:gd name="connsiteY12-9908" fmla="*/ 0 h 978694"/>
              <a:gd name="connsiteX13-9909" fmla="*/ 269081 w 969258"/>
              <a:gd name="connsiteY13-9910" fmla="*/ 2382 h 978694"/>
              <a:gd name="connsiteX14-9911" fmla="*/ 276225 w 969258"/>
              <a:gd name="connsiteY14-9912" fmla="*/ 4763 h 978694"/>
              <a:gd name="connsiteX15-9913" fmla="*/ 283369 w 969258"/>
              <a:gd name="connsiteY15-9914" fmla="*/ 9525 h 978694"/>
              <a:gd name="connsiteX16-9915" fmla="*/ 297656 w 969258"/>
              <a:gd name="connsiteY16-9916" fmla="*/ 23813 h 978694"/>
              <a:gd name="connsiteX17-9917" fmla="*/ 302419 w 969258"/>
              <a:gd name="connsiteY17-9918" fmla="*/ 30957 h 978694"/>
              <a:gd name="connsiteX18-9919" fmla="*/ 328612 w 969258"/>
              <a:gd name="connsiteY18-9920" fmla="*/ 52388 h 978694"/>
              <a:gd name="connsiteX19-9921" fmla="*/ 319088 w 969258"/>
              <a:gd name="connsiteY19-9922" fmla="*/ 66675 h 978694"/>
              <a:gd name="connsiteX20-9923" fmla="*/ 323850 w 969258"/>
              <a:gd name="connsiteY20-9924" fmla="*/ 80963 h 978694"/>
              <a:gd name="connsiteX21-9925" fmla="*/ 333375 w 969258"/>
              <a:gd name="connsiteY21-9926" fmla="*/ 95250 h 978694"/>
              <a:gd name="connsiteX22-9927" fmla="*/ 338138 w 969258"/>
              <a:gd name="connsiteY22-9928" fmla="*/ 109538 h 978694"/>
              <a:gd name="connsiteX23-9929" fmla="*/ 342900 w 969258"/>
              <a:gd name="connsiteY23-9930" fmla="*/ 126207 h 978694"/>
              <a:gd name="connsiteX24-9931" fmla="*/ 350044 w 969258"/>
              <a:gd name="connsiteY24-9932" fmla="*/ 207169 h 978694"/>
              <a:gd name="connsiteX25-9933" fmla="*/ 347663 w 969258"/>
              <a:gd name="connsiteY25-9934" fmla="*/ 271463 h 978694"/>
              <a:gd name="connsiteX26-9935" fmla="*/ 345281 w 969258"/>
              <a:gd name="connsiteY26-9936" fmla="*/ 304800 h 978694"/>
              <a:gd name="connsiteX27-9937" fmla="*/ 347663 w 969258"/>
              <a:gd name="connsiteY27-9938" fmla="*/ 326232 h 978694"/>
              <a:gd name="connsiteX28-9939" fmla="*/ 364331 w 969258"/>
              <a:gd name="connsiteY28-9940" fmla="*/ 323850 h 978694"/>
              <a:gd name="connsiteX29-9941" fmla="*/ 378619 w 969258"/>
              <a:gd name="connsiteY29-9942" fmla="*/ 319088 h 978694"/>
              <a:gd name="connsiteX30-9943" fmla="*/ 385763 w 969258"/>
              <a:gd name="connsiteY30-9944" fmla="*/ 314325 h 978694"/>
              <a:gd name="connsiteX31-9945" fmla="*/ 442913 w 969258"/>
              <a:gd name="connsiteY31-9946" fmla="*/ 290514 h 978694"/>
              <a:gd name="connsiteX32-9947" fmla="*/ 452438 w 969258"/>
              <a:gd name="connsiteY32-9948" fmla="*/ 292895 h 978694"/>
              <a:gd name="connsiteX33-9949" fmla="*/ 461963 w 969258"/>
              <a:gd name="connsiteY33-9950" fmla="*/ 288132 h 978694"/>
              <a:gd name="connsiteX34-9951" fmla="*/ 476250 w 969258"/>
              <a:gd name="connsiteY34-9952" fmla="*/ 283369 h 978694"/>
              <a:gd name="connsiteX35-9953" fmla="*/ 488156 w 969258"/>
              <a:gd name="connsiteY35-9954" fmla="*/ 273844 h 978694"/>
              <a:gd name="connsiteX36-9955" fmla="*/ 500063 w 969258"/>
              <a:gd name="connsiteY36-9956" fmla="*/ 259557 h 978694"/>
              <a:gd name="connsiteX37-9957" fmla="*/ 514350 w 969258"/>
              <a:gd name="connsiteY37-9958" fmla="*/ 252413 h 978694"/>
              <a:gd name="connsiteX38-9959" fmla="*/ 531019 w 969258"/>
              <a:gd name="connsiteY38-9960" fmla="*/ 245269 h 978694"/>
              <a:gd name="connsiteX39-9961" fmla="*/ 538163 w 969258"/>
              <a:gd name="connsiteY39-9962" fmla="*/ 240507 h 978694"/>
              <a:gd name="connsiteX40-9963" fmla="*/ 545306 w 969258"/>
              <a:gd name="connsiteY40-9964" fmla="*/ 238125 h 978694"/>
              <a:gd name="connsiteX41-9965" fmla="*/ 547688 w 969258"/>
              <a:gd name="connsiteY41-9966" fmla="*/ 216695 h 978694"/>
              <a:gd name="connsiteX42-9967" fmla="*/ 595312 w 969258"/>
              <a:gd name="connsiteY42-9968" fmla="*/ 216694 h 978694"/>
              <a:gd name="connsiteX43-9969" fmla="*/ 623887 w 969258"/>
              <a:gd name="connsiteY43-9970" fmla="*/ 209550 h 978694"/>
              <a:gd name="connsiteX44-9971" fmla="*/ 635793 w 969258"/>
              <a:gd name="connsiteY44-9972" fmla="*/ 202407 h 978694"/>
              <a:gd name="connsiteX45-9973" fmla="*/ 635794 w 969258"/>
              <a:gd name="connsiteY45-9974" fmla="*/ 197644 h 978694"/>
              <a:gd name="connsiteX46-9975" fmla="*/ 650081 w 969258"/>
              <a:gd name="connsiteY46-9976" fmla="*/ 166688 h 978694"/>
              <a:gd name="connsiteX47-9977" fmla="*/ 654844 w 969258"/>
              <a:gd name="connsiteY47-9978" fmla="*/ 171450 h 978694"/>
              <a:gd name="connsiteX48-9979" fmla="*/ 661988 w 969258"/>
              <a:gd name="connsiteY48-9980" fmla="*/ 169069 h 978694"/>
              <a:gd name="connsiteX49-9981" fmla="*/ 664368 w 969258"/>
              <a:gd name="connsiteY49-9982" fmla="*/ 164306 h 978694"/>
              <a:gd name="connsiteX50-9983" fmla="*/ 681038 w 969258"/>
              <a:gd name="connsiteY50-9984" fmla="*/ 147638 h 978694"/>
              <a:gd name="connsiteX51-9985" fmla="*/ 671513 w 969258"/>
              <a:gd name="connsiteY51-9986" fmla="*/ 142875 h 978694"/>
              <a:gd name="connsiteX52-9987" fmla="*/ 692944 w 969258"/>
              <a:gd name="connsiteY52-9988" fmla="*/ 147638 h 978694"/>
              <a:gd name="connsiteX53-9989" fmla="*/ 702469 w 969258"/>
              <a:gd name="connsiteY53-9990" fmla="*/ 126206 h 978694"/>
              <a:gd name="connsiteX54-9991" fmla="*/ 733425 w 969258"/>
              <a:gd name="connsiteY54-9992" fmla="*/ 130969 h 978694"/>
              <a:gd name="connsiteX55-9993" fmla="*/ 764381 w 969258"/>
              <a:gd name="connsiteY55-9994" fmla="*/ 140494 h 978694"/>
              <a:gd name="connsiteX56-9995" fmla="*/ 769144 w 969258"/>
              <a:gd name="connsiteY56-9996" fmla="*/ 147638 h 978694"/>
              <a:gd name="connsiteX57-9997" fmla="*/ 771525 w 969258"/>
              <a:gd name="connsiteY57-9998" fmla="*/ 157163 h 978694"/>
              <a:gd name="connsiteX58-9999" fmla="*/ 773906 w 969258"/>
              <a:gd name="connsiteY58-10000" fmla="*/ 164307 h 978694"/>
              <a:gd name="connsiteX59-10001" fmla="*/ 771525 w 969258"/>
              <a:gd name="connsiteY59-10002" fmla="*/ 204788 h 978694"/>
              <a:gd name="connsiteX60-10003" fmla="*/ 769144 w 969258"/>
              <a:gd name="connsiteY60-10004" fmla="*/ 211932 h 978694"/>
              <a:gd name="connsiteX61-10005" fmla="*/ 757238 w 969258"/>
              <a:gd name="connsiteY61-10006" fmla="*/ 216694 h 978694"/>
              <a:gd name="connsiteX62-10007" fmla="*/ 759619 w 969258"/>
              <a:gd name="connsiteY62-10008" fmla="*/ 233363 h 978694"/>
              <a:gd name="connsiteX63-10009" fmla="*/ 778669 w 969258"/>
              <a:gd name="connsiteY63-10010" fmla="*/ 247651 h 978694"/>
              <a:gd name="connsiteX64-10011" fmla="*/ 783430 w 969258"/>
              <a:gd name="connsiteY64-10012" fmla="*/ 261938 h 978694"/>
              <a:gd name="connsiteX65-10013" fmla="*/ 783431 w 969258"/>
              <a:gd name="connsiteY65-10014" fmla="*/ 304800 h 978694"/>
              <a:gd name="connsiteX66-10015" fmla="*/ 790575 w 969258"/>
              <a:gd name="connsiteY66-10016" fmla="*/ 326232 h 978694"/>
              <a:gd name="connsiteX67-10017" fmla="*/ 795338 w 969258"/>
              <a:gd name="connsiteY67-10018" fmla="*/ 340519 h 978694"/>
              <a:gd name="connsiteX68-10019" fmla="*/ 800100 w 969258"/>
              <a:gd name="connsiteY68-10020" fmla="*/ 347663 h 978694"/>
              <a:gd name="connsiteX69-10021" fmla="*/ 821531 w 969258"/>
              <a:gd name="connsiteY69-10022" fmla="*/ 357188 h 978694"/>
              <a:gd name="connsiteX70-10023" fmla="*/ 828675 w 969258"/>
              <a:gd name="connsiteY70-10024" fmla="*/ 359569 h 978694"/>
              <a:gd name="connsiteX71-10025" fmla="*/ 842963 w 969258"/>
              <a:gd name="connsiteY71-10026" fmla="*/ 369094 h 978694"/>
              <a:gd name="connsiteX72-10027" fmla="*/ 850106 w 969258"/>
              <a:gd name="connsiteY72-10028" fmla="*/ 376238 h 978694"/>
              <a:gd name="connsiteX73-10029" fmla="*/ 864394 w 969258"/>
              <a:gd name="connsiteY73-10030" fmla="*/ 381000 h 978694"/>
              <a:gd name="connsiteX74-10031" fmla="*/ 871538 w 969258"/>
              <a:gd name="connsiteY74-10032" fmla="*/ 383382 h 978694"/>
              <a:gd name="connsiteX75-10033" fmla="*/ 885825 w 969258"/>
              <a:gd name="connsiteY75-10034" fmla="*/ 390525 h 978694"/>
              <a:gd name="connsiteX76-10035" fmla="*/ 892969 w 969258"/>
              <a:gd name="connsiteY76-10036" fmla="*/ 395288 h 978694"/>
              <a:gd name="connsiteX77-10037" fmla="*/ 907256 w 969258"/>
              <a:gd name="connsiteY77-10038" fmla="*/ 400050 h 978694"/>
              <a:gd name="connsiteX78-10039" fmla="*/ 912019 w 969258"/>
              <a:gd name="connsiteY78-10040" fmla="*/ 407194 h 978694"/>
              <a:gd name="connsiteX79-10041" fmla="*/ 928687 w 969258"/>
              <a:gd name="connsiteY79-10042" fmla="*/ 404812 h 978694"/>
              <a:gd name="connsiteX80-10043" fmla="*/ 938212 w 969258"/>
              <a:gd name="connsiteY80-10044" fmla="*/ 411956 h 978694"/>
              <a:gd name="connsiteX81-10045" fmla="*/ 957263 w 969258"/>
              <a:gd name="connsiteY81-10046" fmla="*/ 428626 h 978694"/>
              <a:gd name="connsiteX82-10047" fmla="*/ 957262 w 969258"/>
              <a:gd name="connsiteY82-10048" fmla="*/ 447676 h 978694"/>
              <a:gd name="connsiteX83-10049" fmla="*/ 969169 w 969258"/>
              <a:gd name="connsiteY83-10050" fmla="*/ 473869 h 978694"/>
              <a:gd name="connsiteX84-10051" fmla="*/ 938213 w 969258"/>
              <a:gd name="connsiteY84-10052" fmla="*/ 504825 h 978694"/>
              <a:gd name="connsiteX85-10053" fmla="*/ 952500 w 969258"/>
              <a:gd name="connsiteY85-10054" fmla="*/ 509588 h 978694"/>
              <a:gd name="connsiteX86-10055" fmla="*/ 940594 w 969258"/>
              <a:gd name="connsiteY86-10056" fmla="*/ 523875 h 978694"/>
              <a:gd name="connsiteX87-10057" fmla="*/ 923925 w 969258"/>
              <a:gd name="connsiteY87-10058" fmla="*/ 545307 h 978694"/>
              <a:gd name="connsiteX88-10059" fmla="*/ 919163 w 969258"/>
              <a:gd name="connsiteY88-10060" fmla="*/ 552450 h 978694"/>
              <a:gd name="connsiteX89-10061" fmla="*/ 916781 w 969258"/>
              <a:gd name="connsiteY89-10062" fmla="*/ 559594 h 978694"/>
              <a:gd name="connsiteX90-10063" fmla="*/ 902494 w 969258"/>
              <a:gd name="connsiteY90-10064" fmla="*/ 564357 h 978694"/>
              <a:gd name="connsiteX91-10065" fmla="*/ 895350 w 969258"/>
              <a:gd name="connsiteY91-10066" fmla="*/ 566738 h 978694"/>
              <a:gd name="connsiteX92-10067" fmla="*/ 890588 w 969258"/>
              <a:gd name="connsiteY92-10068" fmla="*/ 573882 h 978694"/>
              <a:gd name="connsiteX93-10069" fmla="*/ 888206 w 969258"/>
              <a:gd name="connsiteY93-10070" fmla="*/ 581025 h 978694"/>
              <a:gd name="connsiteX94-10071" fmla="*/ 866775 w 969258"/>
              <a:gd name="connsiteY94-10072" fmla="*/ 588169 h 978694"/>
              <a:gd name="connsiteX95-10073" fmla="*/ 852488 w 969258"/>
              <a:gd name="connsiteY95-10074" fmla="*/ 592932 h 978694"/>
              <a:gd name="connsiteX96-10075" fmla="*/ 845344 w 969258"/>
              <a:gd name="connsiteY96-10076" fmla="*/ 595313 h 978694"/>
              <a:gd name="connsiteX97-10077" fmla="*/ 804863 w 969258"/>
              <a:gd name="connsiteY97-10078" fmla="*/ 590550 h 978694"/>
              <a:gd name="connsiteX98-10079" fmla="*/ 790575 w 969258"/>
              <a:gd name="connsiteY98-10080" fmla="*/ 583407 h 978694"/>
              <a:gd name="connsiteX99-10081" fmla="*/ 762000 w 969258"/>
              <a:gd name="connsiteY99-10082" fmla="*/ 576263 h 978694"/>
              <a:gd name="connsiteX100-10083" fmla="*/ 754856 w 969258"/>
              <a:gd name="connsiteY100-10084" fmla="*/ 573882 h 978694"/>
              <a:gd name="connsiteX101-10085" fmla="*/ 721519 w 969258"/>
              <a:gd name="connsiteY101-10086" fmla="*/ 583407 h 978694"/>
              <a:gd name="connsiteX102-10087" fmla="*/ 700088 w 969258"/>
              <a:gd name="connsiteY102-10088" fmla="*/ 576263 h 978694"/>
              <a:gd name="connsiteX103-10089" fmla="*/ 688181 w 969258"/>
              <a:gd name="connsiteY103-10090" fmla="*/ 578644 h 978694"/>
              <a:gd name="connsiteX104-10091" fmla="*/ 683419 w 969258"/>
              <a:gd name="connsiteY104-10092" fmla="*/ 592932 h 978694"/>
              <a:gd name="connsiteX105-10093" fmla="*/ 685800 w 969258"/>
              <a:gd name="connsiteY105-10094" fmla="*/ 621507 h 978694"/>
              <a:gd name="connsiteX106-10095" fmla="*/ 692944 w 969258"/>
              <a:gd name="connsiteY106-10096" fmla="*/ 645319 h 978694"/>
              <a:gd name="connsiteX107-10097" fmla="*/ 704850 w 969258"/>
              <a:gd name="connsiteY107-10098" fmla="*/ 681038 h 978694"/>
              <a:gd name="connsiteX108-10099" fmla="*/ 711994 w 969258"/>
              <a:gd name="connsiteY108-10100" fmla="*/ 700088 h 978694"/>
              <a:gd name="connsiteX109-10101" fmla="*/ 721519 w 969258"/>
              <a:gd name="connsiteY109-10102" fmla="*/ 721519 h 978694"/>
              <a:gd name="connsiteX110-10103" fmla="*/ 719138 w 969258"/>
              <a:gd name="connsiteY110-10104" fmla="*/ 771525 h 978694"/>
              <a:gd name="connsiteX111-10105" fmla="*/ 714375 w 969258"/>
              <a:gd name="connsiteY111-10106" fmla="*/ 852488 h 978694"/>
              <a:gd name="connsiteX112-10107" fmla="*/ 709613 w 969258"/>
              <a:gd name="connsiteY112-10108" fmla="*/ 866775 h 978694"/>
              <a:gd name="connsiteX113-10109" fmla="*/ 707231 w 969258"/>
              <a:gd name="connsiteY113-10110" fmla="*/ 873919 h 978694"/>
              <a:gd name="connsiteX114-10111" fmla="*/ 702469 w 969258"/>
              <a:gd name="connsiteY114-10112" fmla="*/ 881063 h 978694"/>
              <a:gd name="connsiteX115-10113" fmla="*/ 678656 w 969258"/>
              <a:gd name="connsiteY115-10114" fmla="*/ 878682 h 978694"/>
              <a:gd name="connsiteX116-10115" fmla="*/ 671513 w 969258"/>
              <a:gd name="connsiteY116-10116" fmla="*/ 876300 h 978694"/>
              <a:gd name="connsiteX117-10117" fmla="*/ 602456 w 969258"/>
              <a:gd name="connsiteY117-10118" fmla="*/ 878682 h 978694"/>
              <a:gd name="connsiteX118-10119" fmla="*/ 595313 w 969258"/>
              <a:gd name="connsiteY118-10120" fmla="*/ 881063 h 978694"/>
              <a:gd name="connsiteX119-10121" fmla="*/ 581025 w 969258"/>
              <a:gd name="connsiteY119-10122" fmla="*/ 873919 h 978694"/>
              <a:gd name="connsiteX120-10123" fmla="*/ 573881 w 969258"/>
              <a:gd name="connsiteY120-10124" fmla="*/ 871538 h 978694"/>
              <a:gd name="connsiteX121-10125" fmla="*/ 573881 w 969258"/>
              <a:gd name="connsiteY121-10126" fmla="*/ 938213 h 978694"/>
              <a:gd name="connsiteX122-10127" fmla="*/ 564356 w 969258"/>
              <a:gd name="connsiteY122-10128" fmla="*/ 947738 h 978694"/>
              <a:gd name="connsiteX123-10129" fmla="*/ 554831 w 969258"/>
              <a:gd name="connsiteY123-10130" fmla="*/ 962025 h 978694"/>
              <a:gd name="connsiteX124-10131" fmla="*/ 552450 w 969258"/>
              <a:gd name="connsiteY124-10132" fmla="*/ 969169 h 978694"/>
              <a:gd name="connsiteX125-10133" fmla="*/ 535781 w 969258"/>
              <a:gd name="connsiteY125-10134" fmla="*/ 976313 h 978694"/>
              <a:gd name="connsiteX126-10135" fmla="*/ 528638 w 969258"/>
              <a:gd name="connsiteY126-10136" fmla="*/ 978694 h 978694"/>
              <a:gd name="connsiteX127-10137" fmla="*/ 495300 w 969258"/>
              <a:gd name="connsiteY127-10138" fmla="*/ 976313 h 978694"/>
              <a:gd name="connsiteX128-10139" fmla="*/ 447675 w 969258"/>
              <a:gd name="connsiteY128-10140" fmla="*/ 973932 h 978694"/>
              <a:gd name="connsiteX129-10141" fmla="*/ 440531 w 969258"/>
              <a:gd name="connsiteY129-10142" fmla="*/ 966788 h 978694"/>
              <a:gd name="connsiteX130-10143" fmla="*/ 426244 w 969258"/>
              <a:gd name="connsiteY130-10144" fmla="*/ 957263 h 978694"/>
              <a:gd name="connsiteX131-10145" fmla="*/ 419100 w 969258"/>
              <a:gd name="connsiteY131-10146" fmla="*/ 952500 h 978694"/>
              <a:gd name="connsiteX132-10147" fmla="*/ 404813 w 969258"/>
              <a:gd name="connsiteY132-10148" fmla="*/ 947738 h 978694"/>
              <a:gd name="connsiteX133-10149" fmla="*/ 397669 w 969258"/>
              <a:gd name="connsiteY133-10150" fmla="*/ 945357 h 978694"/>
              <a:gd name="connsiteX134-10151" fmla="*/ 350044 w 969258"/>
              <a:gd name="connsiteY134-10152" fmla="*/ 947738 h 978694"/>
              <a:gd name="connsiteX135-10153" fmla="*/ 328613 w 969258"/>
              <a:gd name="connsiteY135-10154" fmla="*/ 940594 h 978694"/>
              <a:gd name="connsiteX136-10155" fmla="*/ 321469 w 969258"/>
              <a:gd name="connsiteY136-10156" fmla="*/ 933450 h 978694"/>
              <a:gd name="connsiteX137-10157" fmla="*/ 314325 w 969258"/>
              <a:gd name="connsiteY137-10158" fmla="*/ 928688 h 978694"/>
              <a:gd name="connsiteX138-10159" fmla="*/ 307181 w 969258"/>
              <a:gd name="connsiteY138-10160" fmla="*/ 921544 h 978694"/>
              <a:gd name="connsiteX139-10161" fmla="*/ 302419 w 969258"/>
              <a:gd name="connsiteY139-10162" fmla="*/ 914400 h 978694"/>
              <a:gd name="connsiteX140-10163" fmla="*/ 295275 w 969258"/>
              <a:gd name="connsiteY140-10164" fmla="*/ 912019 h 978694"/>
              <a:gd name="connsiteX141-10165" fmla="*/ 290513 w 969258"/>
              <a:gd name="connsiteY141-10166" fmla="*/ 904875 h 978694"/>
              <a:gd name="connsiteX142-10167" fmla="*/ 285750 w 969258"/>
              <a:gd name="connsiteY142-10168" fmla="*/ 890588 h 978694"/>
              <a:gd name="connsiteX143-10169" fmla="*/ 280988 w 969258"/>
              <a:gd name="connsiteY143-10170" fmla="*/ 883444 h 978694"/>
              <a:gd name="connsiteX144-10171" fmla="*/ 269081 w 969258"/>
              <a:gd name="connsiteY144-10172" fmla="*/ 866775 h 978694"/>
              <a:gd name="connsiteX145-10173" fmla="*/ 254794 w 969258"/>
              <a:gd name="connsiteY145-10174" fmla="*/ 857250 h 978694"/>
              <a:gd name="connsiteX146-10175" fmla="*/ 240506 w 969258"/>
              <a:gd name="connsiteY146-10176" fmla="*/ 847725 h 978694"/>
              <a:gd name="connsiteX147-10177" fmla="*/ 223838 w 969258"/>
              <a:gd name="connsiteY147-10178" fmla="*/ 838200 h 978694"/>
              <a:gd name="connsiteX148-10179" fmla="*/ 207169 w 969258"/>
              <a:gd name="connsiteY148-10180" fmla="*/ 831057 h 978694"/>
              <a:gd name="connsiteX149-10181" fmla="*/ 183356 w 969258"/>
              <a:gd name="connsiteY149-10182" fmla="*/ 802482 h 978694"/>
              <a:gd name="connsiteX150-10183" fmla="*/ 176213 w 969258"/>
              <a:gd name="connsiteY150-10184" fmla="*/ 797719 h 978694"/>
              <a:gd name="connsiteX151-10185" fmla="*/ 169069 w 969258"/>
              <a:gd name="connsiteY151-10186" fmla="*/ 790575 h 978694"/>
              <a:gd name="connsiteX152-10187" fmla="*/ 154781 w 969258"/>
              <a:gd name="connsiteY152-10188" fmla="*/ 781050 h 978694"/>
              <a:gd name="connsiteX153-10189" fmla="*/ 150019 w 969258"/>
              <a:gd name="connsiteY153-10190" fmla="*/ 773907 h 978694"/>
              <a:gd name="connsiteX154-10191" fmla="*/ 135731 w 969258"/>
              <a:gd name="connsiteY154-10192" fmla="*/ 762000 h 978694"/>
              <a:gd name="connsiteX155-10193" fmla="*/ 126206 w 969258"/>
              <a:gd name="connsiteY155-10194" fmla="*/ 747713 h 978694"/>
              <a:gd name="connsiteX156-10195" fmla="*/ 121444 w 969258"/>
              <a:gd name="connsiteY156-10196" fmla="*/ 740569 h 978694"/>
              <a:gd name="connsiteX157-10197" fmla="*/ 114300 w 969258"/>
              <a:gd name="connsiteY157-10198" fmla="*/ 735807 h 978694"/>
              <a:gd name="connsiteX158-10199" fmla="*/ 100013 w 969258"/>
              <a:gd name="connsiteY158-10200" fmla="*/ 721519 h 978694"/>
              <a:gd name="connsiteX159-10201" fmla="*/ 85725 w 969258"/>
              <a:gd name="connsiteY159-10202" fmla="*/ 711994 h 978694"/>
              <a:gd name="connsiteX160-10203" fmla="*/ 78581 w 969258"/>
              <a:gd name="connsiteY160-10204" fmla="*/ 707232 h 978694"/>
              <a:gd name="connsiteX161-10205" fmla="*/ 71438 w 969258"/>
              <a:gd name="connsiteY161-10206" fmla="*/ 702469 h 978694"/>
              <a:gd name="connsiteX162-10207" fmla="*/ 57150 w 969258"/>
              <a:gd name="connsiteY162-10208" fmla="*/ 697707 h 978694"/>
              <a:gd name="connsiteX163-10209" fmla="*/ 42863 w 969258"/>
              <a:gd name="connsiteY163-10210" fmla="*/ 685800 h 978694"/>
              <a:gd name="connsiteX164-10211" fmla="*/ 33338 w 969258"/>
              <a:gd name="connsiteY164-10212" fmla="*/ 671513 h 978694"/>
              <a:gd name="connsiteX165-10213" fmla="*/ 28575 w 969258"/>
              <a:gd name="connsiteY165-10214" fmla="*/ 645319 h 978694"/>
              <a:gd name="connsiteX166-10215" fmla="*/ 26194 w 969258"/>
              <a:gd name="connsiteY166-10216" fmla="*/ 635794 h 978694"/>
              <a:gd name="connsiteX167-10217" fmla="*/ 19050 w 969258"/>
              <a:gd name="connsiteY167-10218" fmla="*/ 631032 h 978694"/>
              <a:gd name="connsiteX168-10219" fmla="*/ 16669 w 969258"/>
              <a:gd name="connsiteY168-10220" fmla="*/ 607219 h 978694"/>
              <a:gd name="connsiteX169-10221" fmla="*/ 11906 w 969258"/>
              <a:gd name="connsiteY169-10222" fmla="*/ 590550 h 978694"/>
              <a:gd name="connsiteX170-10223" fmla="*/ 9525 w 969258"/>
              <a:gd name="connsiteY170-10224" fmla="*/ 581025 h 978694"/>
              <a:gd name="connsiteX171-10225" fmla="*/ 7144 w 969258"/>
              <a:gd name="connsiteY171-10226" fmla="*/ 554832 h 978694"/>
              <a:gd name="connsiteX172-10227" fmla="*/ 0 w 969258"/>
              <a:gd name="connsiteY172-10228" fmla="*/ 502445 h 978694"/>
              <a:gd name="connsiteX173-10229" fmla="*/ 9525 w 969258"/>
              <a:gd name="connsiteY173-10230" fmla="*/ 376238 h 978694"/>
              <a:gd name="connsiteX174-10231" fmla="*/ 9525 w 969258"/>
              <a:gd name="connsiteY174-10232" fmla="*/ 333375 h 978694"/>
              <a:gd name="connsiteX175-10233" fmla="*/ 11906 w 969258"/>
              <a:gd name="connsiteY175-10234" fmla="*/ 280988 h 978694"/>
              <a:gd name="connsiteX176-10235" fmla="*/ 16669 w 969258"/>
              <a:gd name="connsiteY176-10236" fmla="*/ 266700 h 978694"/>
              <a:gd name="connsiteX177-10237" fmla="*/ 19050 w 969258"/>
              <a:gd name="connsiteY177-10238" fmla="*/ 259557 h 978694"/>
              <a:gd name="connsiteX178-10239" fmla="*/ 19050 w 969258"/>
              <a:gd name="connsiteY178-10240" fmla="*/ 223838 h 978694"/>
              <a:gd name="connsiteX179-10241" fmla="*/ 40481 w 969258"/>
              <a:gd name="connsiteY179-10242" fmla="*/ 211932 h 978694"/>
              <a:gd name="connsiteX180-10243" fmla="*/ 50006 w 969258"/>
              <a:gd name="connsiteY180-10244" fmla="*/ 197644 h 978694"/>
              <a:gd name="connsiteX181-10245" fmla="*/ 57150 w 969258"/>
              <a:gd name="connsiteY181-10246" fmla="*/ 176213 h 978694"/>
              <a:gd name="connsiteX182-10247" fmla="*/ 61913 w 969258"/>
              <a:gd name="connsiteY182-10248" fmla="*/ 157163 h 978694"/>
              <a:gd name="connsiteX183-10249" fmla="*/ 66675 w 969258"/>
              <a:gd name="connsiteY183-10250" fmla="*/ 142875 h 978694"/>
              <a:gd name="connsiteX184-10251" fmla="*/ 71438 w 969258"/>
              <a:gd name="connsiteY184-10252" fmla="*/ 97632 h 978694"/>
              <a:gd name="connsiteX0-10253" fmla="*/ 71438 w 969258"/>
              <a:gd name="connsiteY0-10254" fmla="*/ 97632 h 978694"/>
              <a:gd name="connsiteX1-10255" fmla="*/ 71438 w 969258"/>
              <a:gd name="connsiteY1-10256" fmla="*/ 97632 h 978694"/>
              <a:gd name="connsiteX2-10257" fmla="*/ 83344 w 969258"/>
              <a:gd name="connsiteY2-10258" fmla="*/ 80963 h 978694"/>
              <a:gd name="connsiteX3-10259" fmla="*/ 92869 w 969258"/>
              <a:gd name="connsiteY3-10260" fmla="*/ 59532 h 978694"/>
              <a:gd name="connsiteX4-10261" fmla="*/ 100013 w 969258"/>
              <a:gd name="connsiteY4-10262" fmla="*/ 54769 h 978694"/>
              <a:gd name="connsiteX5-10263" fmla="*/ 114300 w 969258"/>
              <a:gd name="connsiteY5-10264" fmla="*/ 50007 h 978694"/>
              <a:gd name="connsiteX6-10265" fmla="*/ 140494 w 969258"/>
              <a:gd name="connsiteY6-10266" fmla="*/ 47625 h 978694"/>
              <a:gd name="connsiteX7-10267" fmla="*/ 147638 w 969258"/>
              <a:gd name="connsiteY7-10268" fmla="*/ 45244 h 978694"/>
              <a:gd name="connsiteX8-10269" fmla="*/ 152400 w 969258"/>
              <a:gd name="connsiteY8-10270" fmla="*/ 30957 h 978694"/>
              <a:gd name="connsiteX9-10271" fmla="*/ 154781 w 969258"/>
              <a:gd name="connsiteY9-10272" fmla="*/ 23813 h 978694"/>
              <a:gd name="connsiteX10-10273" fmla="*/ 164306 w 969258"/>
              <a:gd name="connsiteY10-10274" fmla="*/ 9525 h 978694"/>
              <a:gd name="connsiteX11-10275" fmla="*/ 171450 w 969258"/>
              <a:gd name="connsiteY11-10276" fmla="*/ 4763 h 978694"/>
              <a:gd name="connsiteX12-10277" fmla="*/ 188119 w 969258"/>
              <a:gd name="connsiteY12-10278" fmla="*/ 0 h 978694"/>
              <a:gd name="connsiteX13-10279" fmla="*/ 269081 w 969258"/>
              <a:gd name="connsiteY13-10280" fmla="*/ 2382 h 978694"/>
              <a:gd name="connsiteX14-10281" fmla="*/ 276225 w 969258"/>
              <a:gd name="connsiteY14-10282" fmla="*/ 4763 h 978694"/>
              <a:gd name="connsiteX15-10283" fmla="*/ 283369 w 969258"/>
              <a:gd name="connsiteY15-10284" fmla="*/ 9525 h 978694"/>
              <a:gd name="connsiteX16-10285" fmla="*/ 297656 w 969258"/>
              <a:gd name="connsiteY16-10286" fmla="*/ 23813 h 978694"/>
              <a:gd name="connsiteX17-10287" fmla="*/ 302419 w 969258"/>
              <a:gd name="connsiteY17-10288" fmla="*/ 30957 h 978694"/>
              <a:gd name="connsiteX18-10289" fmla="*/ 328612 w 969258"/>
              <a:gd name="connsiteY18-10290" fmla="*/ 52388 h 978694"/>
              <a:gd name="connsiteX19-10291" fmla="*/ 319088 w 969258"/>
              <a:gd name="connsiteY19-10292" fmla="*/ 66675 h 978694"/>
              <a:gd name="connsiteX20-10293" fmla="*/ 330994 w 969258"/>
              <a:gd name="connsiteY20-10294" fmla="*/ 85725 h 978694"/>
              <a:gd name="connsiteX21-10295" fmla="*/ 333375 w 969258"/>
              <a:gd name="connsiteY21-10296" fmla="*/ 95250 h 978694"/>
              <a:gd name="connsiteX22-10297" fmla="*/ 338138 w 969258"/>
              <a:gd name="connsiteY22-10298" fmla="*/ 109538 h 978694"/>
              <a:gd name="connsiteX23-10299" fmla="*/ 342900 w 969258"/>
              <a:gd name="connsiteY23-10300" fmla="*/ 126207 h 978694"/>
              <a:gd name="connsiteX24-10301" fmla="*/ 350044 w 969258"/>
              <a:gd name="connsiteY24-10302" fmla="*/ 207169 h 978694"/>
              <a:gd name="connsiteX25-10303" fmla="*/ 347663 w 969258"/>
              <a:gd name="connsiteY25-10304" fmla="*/ 271463 h 978694"/>
              <a:gd name="connsiteX26-10305" fmla="*/ 345281 w 969258"/>
              <a:gd name="connsiteY26-10306" fmla="*/ 304800 h 978694"/>
              <a:gd name="connsiteX27-10307" fmla="*/ 347663 w 969258"/>
              <a:gd name="connsiteY27-10308" fmla="*/ 326232 h 978694"/>
              <a:gd name="connsiteX28-10309" fmla="*/ 364331 w 969258"/>
              <a:gd name="connsiteY28-10310" fmla="*/ 323850 h 978694"/>
              <a:gd name="connsiteX29-10311" fmla="*/ 378619 w 969258"/>
              <a:gd name="connsiteY29-10312" fmla="*/ 319088 h 978694"/>
              <a:gd name="connsiteX30-10313" fmla="*/ 385763 w 969258"/>
              <a:gd name="connsiteY30-10314" fmla="*/ 314325 h 978694"/>
              <a:gd name="connsiteX31-10315" fmla="*/ 442913 w 969258"/>
              <a:gd name="connsiteY31-10316" fmla="*/ 290514 h 978694"/>
              <a:gd name="connsiteX32-10317" fmla="*/ 452438 w 969258"/>
              <a:gd name="connsiteY32-10318" fmla="*/ 292895 h 978694"/>
              <a:gd name="connsiteX33-10319" fmla="*/ 461963 w 969258"/>
              <a:gd name="connsiteY33-10320" fmla="*/ 288132 h 978694"/>
              <a:gd name="connsiteX34-10321" fmla="*/ 476250 w 969258"/>
              <a:gd name="connsiteY34-10322" fmla="*/ 283369 h 978694"/>
              <a:gd name="connsiteX35-10323" fmla="*/ 488156 w 969258"/>
              <a:gd name="connsiteY35-10324" fmla="*/ 273844 h 978694"/>
              <a:gd name="connsiteX36-10325" fmla="*/ 500063 w 969258"/>
              <a:gd name="connsiteY36-10326" fmla="*/ 259557 h 978694"/>
              <a:gd name="connsiteX37-10327" fmla="*/ 514350 w 969258"/>
              <a:gd name="connsiteY37-10328" fmla="*/ 252413 h 978694"/>
              <a:gd name="connsiteX38-10329" fmla="*/ 531019 w 969258"/>
              <a:gd name="connsiteY38-10330" fmla="*/ 245269 h 978694"/>
              <a:gd name="connsiteX39-10331" fmla="*/ 538163 w 969258"/>
              <a:gd name="connsiteY39-10332" fmla="*/ 240507 h 978694"/>
              <a:gd name="connsiteX40-10333" fmla="*/ 545306 w 969258"/>
              <a:gd name="connsiteY40-10334" fmla="*/ 238125 h 978694"/>
              <a:gd name="connsiteX41-10335" fmla="*/ 547688 w 969258"/>
              <a:gd name="connsiteY41-10336" fmla="*/ 216695 h 978694"/>
              <a:gd name="connsiteX42-10337" fmla="*/ 595312 w 969258"/>
              <a:gd name="connsiteY42-10338" fmla="*/ 216694 h 978694"/>
              <a:gd name="connsiteX43-10339" fmla="*/ 623887 w 969258"/>
              <a:gd name="connsiteY43-10340" fmla="*/ 209550 h 978694"/>
              <a:gd name="connsiteX44-10341" fmla="*/ 635793 w 969258"/>
              <a:gd name="connsiteY44-10342" fmla="*/ 202407 h 978694"/>
              <a:gd name="connsiteX45-10343" fmla="*/ 635794 w 969258"/>
              <a:gd name="connsiteY45-10344" fmla="*/ 197644 h 978694"/>
              <a:gd name="connsiteX46-10345" fmla="*/ 650081 w 969258"/>
              <a:gd name="connsiteY46-10346" fmla="*/ 166688 h 978694"/>
              <a:gd name="connsiteX47-10347" fmla="*/ 654844 w 969258"/>
              <a:gd name="connsiteY47-10348" fmla="*/ 171450 h 978694"/>
              <a:gd name="connsiteX48-10349" fmla="*/ 661988 w 969258"/>
              <a:gd name="connsiteY48-10350" fmla="*/ 169069 h 978694"/>
              <a:gd name="connsiteX49-10351" fmla="*/ 664368 w 969258"/>
              <a:gd name="connsiteY49-10352" fmla="*/ 164306 h 978694"/>
              <a:gd name="connsiteX50-10353" fmla="*/ 681038 w 969258"/>
              <a:gd name="connsiteY50-10354" fmla="*/ 147638 h 978694"/>
              <a:gd name="connsiteX51-10355" fmla="*/ 671513 w 969258"/>
              <a:gd name="connsiteY51-10356" fmla="*/ 142875 h 978694"/>
              <a:gd name="connsiteX52-10357" fmla="*/ 692944 w 969258"/>
              <a:gd name="connsiteY52-10358" fmla="*/ 147638 h 978694"/>
              <a:gd name="connsiteX53-10359" fmla="*/ 702469 w 969258"/>
              <a:gd name="connsiteY53-10360" fmla="*/ 126206 h 978694"/>
              <a:gd name="connsiteX54-10361" fmla="*/ 733425 w 969258"/>
              <a:gd name="connsiteY54-10362" fmla="*/ 130969 h 978694"/>
              <a:gd name="connsiteX55-10363" fmla="*/ 764381 w 969258"/>
              <a:gd name="connsiteY55-10364" fmla="*/ 140494 h 978694"/>
              <a:gd name="connsiteX56-10365" fmla="*/ 769144 w 969258"/>
              <a:gd name="connsiteY56-10366" fmla="*/ 147638 h 978694"/>
              <a:gd name="connsiteX57-10367" fmla="*/ 771525 w 969258"/>
              <a:gd name="connsiteY57-10368" fmla="*/ 157163 h 978694"/>
              <a:gd name="connsiteX58-10369" fmla="*/ 773906 w 969258"/>
              <a:gd name="connsiteY58-10370" fmla="*/ 164307 h 978694"/>
              <a:gd name="connsiteX59-10371" fmla="*/ 771525 w 969258"/>
              <a:gd name="connsiteY59-10372" fmla="*/ 204788 h 978694"/>
              <a:gd name="connsiteX60-10373" fmla="*/ 769144 w 969258"/>
              <a:gd name="connsiteY60-10374" fmla="*/ 211932 h 978694"/>
              <a:gd name="connsiteX61-10375" fmla="*/ 757238 w 969258"/>
              <a:gd name="connsiteY61-10376" fmla="*/ 216694 h 978694"/>
              <a:gd name="connsiteX62-10377" fmla="*/ 759619 w 969258"/>
              <a:gd name="connsiteY62-10378" fmla="*/ 233363 h 978694"/>
              <a:gd name="connsiteX63-10379" fmla="*/ 778669 w 969258"/>
              <a:gd name="connsiteY63-10380" fmla="*/ 247651 h 978694"/>
              <a:gd name="connsiteX64-10381" fmla="*/ 783430 w 969258"/>
              <a:gd name="connsiteY64-10382" fmla="*/ 261938 h 978694"/>
              <a:gd name="connsiteX65-10383" fmla="*/ 783431 w 969258"/>
              <a:gd name="connsiteY65-10384" fmla="*/ 304800 h 978694"/>
              <a:gd name="connsiteX66-10385" fmla="*/ 790575 w 969258"/>
              <a:gd name="connsiteY66-10386" fmla="*/ 326232 h 978694"/>
              <a:gd name="connsiteX67-10387" fmla="*/ 795338 w 969258"/>
              <a:gd name="connsiteY67-10388" fmla="*/ 340519 h 978694"/>
              <a:gd name="connsiteX68-10389" fmla="*/ 800100 w 969258"/>
              <a:gd name="connsiteY68-10390" fmla="*/ 347663 h 978694"/>
              <a:gd name="connsiteX69-10391" fmla="*/ 821531 w 969258"/>
              <a:gd name="connsiteY69-10392" fmla="*/ 357188 h 978694"/>
              <a:gd name="connsiteX70-10393" fmla="*/ 828675 w 969258"/>
              <a:gd name="connsiteY70-10394" fmla="*/ 359569 h 978694"/>
              <a:gd name="connsiteX71-10395" fmla="*/ 842963 w 969258"/>
              <a:gd name="connsiteY71-10396" fmla="*/ 369094 h 978694"/>
              <a:gd name="connsiteX72-10397" fmla="*/ 850106 w 969258"/>
              <a:gd name="connsiteY72-10398" fmla="*/ 376238 h 978694"/>
              <a:gd name="connsiteX73-10399" fmla="*/ 864394 w 969258"/>
              <a:gd name="connsiteY73-10400" fmla="*/ 381000 h 978694"/>
              <a:gd name="connsiteX74-10401" fmla="*/ 871538 w 969258"/>
              <a:gd name="connsiteY74-10402" fmla="*/ 383382 h 978694"/>
              <a:gd name="connsiteX75-10403" fmla="*/ 885825 w 969258"/>
              <a:gd name="connsiteY75-10404" fmla="*/ 390525 h 978694"/>
              <a:gd name="connsiteX76-10405" fmla="*/ 892969 w 969258"/>
              <a:gd name="connsiteY76-10406" fmla="*/ 395288 h 978694"/>
              <a:gd name="connsiteX77-10407" fmla="*/ 907256 w 969258"/>
              <a:gd name="connsiteY77-10408" fmla="*/ 400050 h 978694"/>
              <a:gd name="connsiteX78-10409" fmla="*/ 912019 w 969258"/>
              <a:gd name="connsiteY78-10410" fmla="*/ 407194 h 978694"/>
              <a:gd name="connsiteX79-10411" fmla="*/ 928687 w 969258"/>
              <a:gd name="connsiteY79-10412" fmla="*/ 404812 h 978694"/>
              <a:gd name="connsiteX80-10413" fmla="*/ 938212 w 969258"/>
              <a:gd name="connsiteY80-10414" fmla="*/ 411956 h 978694"/>
              <a:gd name="connsiteX81-10415" fmla="*/ 957263 w 969258"/>
              <a:gd name="connsiteY81-10416" fmla="*/ 428626 h 978694"/>
              <a:gd name="connsiteX82-10417" fmla="*/ 957262 w 969258"/>
              <a:gd name="connsiteY82-10418" fmla="*/ 447676 h 978694"/>
              <a:gd name="connsiteX83-10419" fmla="*/ 969169 w 969258"/>
              <a:gd name="connsiteY83-10420" fmla="*/ 473869 h 978694"/>
              <a:gd name="connsiteX84-10421" fmla="*/ 938213 w 969258"/>
              <a:gd name="connsiteY84-10422" fmla="*/ 504825 h 978694"/>
              <a:gd name="connsiteX85-10423" fmla="*/ 952500 w 969258"/>
              <a:gd name="connsiteY85-10424" fmla="*/ 509588 h 978694"/>
              <a:gd name="connsiteX86-10425" fmla="*/ 940594 w 969258"/>
              <a:gd name="connsiteY86-10426" fmla="*/ 523875 h 978694"/>
              <a:gd name="connsiteX87-10427" fmla="*/ 923925 w 969258"/>
              <a:gd name="connsiteY87-10428" fmla="*/ 545307 h 978694"/>
              <a:gd name="connsiteX88-10429" fmla="*/ 919163 w 969258"/>
              <a:gd name="connsiteY88-10430" fmla="*/ 552450 h 978694"/>
              <a:gd name="connsiteX89-10431" fmla="*/ 916781 w 969258"/>
              <a:gd name="connsiteY89-10432" fmla="*/ 559594 h 978694"/>
              <a:gd name="connsiteX90-10433" fmla="*/ 902494 w 969258"/>
              <a:gd name="connsiteY90-10434" fmla="*/ 564357 h 978694"/>
              <a:gd name="connsiteX91-10435" fmla="*/ 895350 w 969258"/>
              <a:gd name="connsiteY91-10436" fmla="*/ 566738 h 978694"/>
              <a:gd name="connsiteX92-10437" fmla="*/ 890588 w 969258"/>
              <a:gd name="connsiteY92-10438" fmla="*/ 573882 h 978694"/>
              <a:gd name="connsiteX93-10439" fmla="*/ 888206 w 969258"/>
              <a:gd name="connsiteY93-10440" fmla="*/ 581025 h 978694"/>
              <a:gd name="connsiteX94-10441" fmla="*/ 866775 w 969258"/>
              <a:gd name="connsiteY94-10442" fmla="*/ 588169 h 978694"/>
              <a:gd name="connsiteX95-10443" fmla="*/ 852488 w 969258"/>
              <a:gd name="connsiteY95-10444" fmla="*/ 592932 h 978694"/>
              <a:gd name="connsiteX96-10445" fmla="*/ 845344 w 969258"/>
              <a:gd name="connsiteY96-10446" fmla="*/ 595313 h 978694"/>
              <a:gd name="connsiteX97-10447" fmla="*/ 804863 w 969258"/>
              <a:gd name="connsiteY97-10448" fmla="*/ 590550 h 978694"/>
              <a:gd name="connsiteX98-10449" fmla="*/ 790575 w 969258"/>
              <a:gd name="connsiteY98-10450" fmla="*/ 583407 h 978694"/>
              <a:gd name="connsiteX99-10451" fmla="*/ 762000 w 969258"/>
              <a:gd name="connsiteY99-10452" fmla="*/ 576263 h 978694"/>
              <a:gd name="connsiteX100-10453" fmla="*/ 754856 w 969258"/>
              <a:gd name="connsiteY100-10454" fmla="*/ 573882 h 978694"/>
              <a:gd name="connsiteX101-10455" fmla="*/ 721519 w 969258"/>
              <a:gd name="connsiteY101-10456" fmla="*/ 583407 h 978694"/>
              <a:gd name="connsiteX102-10457" fmla="*/ 700088 w 969258"/>
              <a:gd name="connsiteY102-10458" fmla="*/ 576263 h 978694"/>
              <a:gd name="connsiteX103-10459" fmla="*/ 688181 w 969258"/>
              <a:gd name="connsiteY103-10460" fmla="*/ 578644 h 978694"/>
              <a:gd name="connsiteX104-10461" fmla="*/ 683419 w 969258"/>
              <a:gd name="connsiteY104-10462" fmla="*/ 592932 h 978694"/>
              <a:gd name="connsiteX105-10463" fmla="*/ 685800 w 969258"/>
              <a:gd name="connsiteY105-10464" fmla="*/ 621507 h 978694"/>
              <a:gd name="connsiteX106-10465" fmla="*/ 692944 w 969258"/>
              <a:gd name="connsiteY106-10466" fmla="*/ 645319 h 978694"/>
              <a:gd name="connsiteX107-10467" fmla="*/ 704850 w 969258"/>
              <a:gd name="connsiteY107-10468" fmla="*/ 681038 h 978694"/>
              <a:gd name="connsiteX108-10469" fmla="*/ 711994 w 969258"/>
              <a:gd name="connsiteY108-10470" fmla="*/ 700088 h 978694"/>
              <a:gd name="connsiteX109-10471" fmla="*/ 721519 w 969258"/>
              <a:gd name="connsiteY109-10472" fmla="*/ 721519 h 978694"/>
              <a:gd name="connsiteX110-10473" fmla="*/ 719138 w 969258"/>
              <a:gd name="connsiteY110-10474" fmla="*/ 771525 h 978694"/>
              <a:gd name="connsiteX111-10475" fmla="*/ 714375 w 969258"/>
              <a:gd name="connsiteY111-10476" fmla="*/ 852488 h 978694"/>
              <a:gd name="connsiteX112-10477" fmla="*/ 709613 w 969258"/>
              <a:gd name="connsiteY112-10478" fmla="*/ 866775 h 978694"/>
              <a:gd name="connsiteX113-10479" fmla="*/ 707231 w 969258"/>
              <a:gd name="connsiteY113-10480" fmla="*/ 873919 h 978694"/>
              <a:gd name="connsiteX114-10481" fmla="*/ 702469 w 969258"/>
              <a:gd name="connsiteY114-10482" fmla="*/ 881063 h 978694"/>
              <a:gd name="connsiteX115-10483" fmla="*/ 678656 w 969258"/>
              <a:gd name="connsiteY115-10484" fmla="*/ 878682 h 978694"/>
              <a:gd name="connsiteX116-10485" fmla="*/ 671513 w 969258"/>
              <a:gd name="connsiteY116-10486" fmla="*/ 876300 h 978694"/>
              <a:gd name="connsiteX117-10487" fmla="*/ 602456 w 969258"/>
              <a:gd name="connsiteY117-10488" fmla="*/ 878682 h 978694"/>
              <a:gd name="connsiteX118-10489" fmla="*/ 595313 w 969258"/>
              <a:gd name="connsiteY118-10490" fmla="*/ 881063 h 978694"/>
              <a:gd name="connsiteX119-10491" fmla="*/ 581025 w 969258"/>
              <a:gd name="connsiteY119-10492" fmla="*/ 873919 h 978694"/>
              <a:gd name="connsiteX120-10493" fmla="*/ 573881 w 969258"/>
              <a:gd name="connsiteY120-10494" fmla="*/ 871538 h 978694"/>
              <a:gd name="connsiteX121-10495" fmla="*/ 573881 w 969258"/>
              <a:gd name="connsiteY121-10496" fmla="*/ 938213 h 978694"/>
              <a:gd name="connsiteX122-10497" fmla="*/ 564356 w 969258"/>
              <a:gd name="connsiteY122-10498" fmla="*/ 947738 h 978694"/>
              <a:gd name="connsiteX123-10499" fmla="*/ 554831 w 969258"/>
              <a:gd name="connsiteY123-10500" fmla="*/ 962025 h 978694"/>
              <a:gd name="connsiteX124-10501" fmla="*/ 552450 w 969258"/>
              <a:gd name="connsiteY124-10502" fmla="*/ 969169 h 978694"/>
              <a:gd name="connsiteX125-10503" fmla="*/ 535781 w 969258"/>
              <a:gd name="connsiteY125-10504" fmla="*/ 976313 h 978694"/>
              <a:gd name="connsiteX126-10505" fmla="*/ 528638 w 969258"/>
              <a:gd name="connsiteY126-10506" fmla="*/ 978694 h 978694"/>
              <a:gd name="connsiteX127-10507" fmla="*/ 495300 w 969258"/>
              <a:gd name="connsiteY127-10508" fmla="*/ 976313 h 978694"/>
              <a:gd name="connsiteX128-10509" fmla="*/ 447675 w 969258"/>
              <a:gd name="connsiteY128-10510" fmla="*/ 973932 h 978694"/>
              <a:gd name="connsiteX129-10511" fmla="*/ 440531 w 969258"/>
              <a:gd name="connsiteY129-10512" fmla="*/ 966788 h 978694"/>
              <a:gd name="connsiteX130-10513" fmla="*/ 426244 w 969258"/>
              <a:gd name="connsiteY130-10514" fmla="*/ 957263 h 978694"/>
              <a:gd name="connsiteX131-10515" fmla="*/ 419100 w 969258"/>
              <a:gd name="connsiteY131-10516" fmla="*/ 952500 h 978694"/>
              <a:gd name="connsiteX132-10517" fmla="*/ 404813 w 969258"/>
              <a:gd name="connsiteY132-10518" fmla="*/ 947738 h 978694"/>
              <a:gd name="connsiteX133-10519" fmla="*/ 397669 w 969258"/>
              <a:gd name="connsiteY133-10520" fmla="*/ 945357 h 978694"/>
              <a:gd name="connsiteX134-10521" fmla="*/ 350044 w 969258"/>
              <a:gd name="connsiteY134-10522" fmla="*/ 947738 h 978694"/>
              <a:gd name="connsiteX135-10523" fmla="*/ 328613 w 969258"/>
              <a:gd name="connsiteY135-10524" fmla="*/ 940594 h 978694"/>
              <a:gd name="connsiteX136-10525" fmla="*/ 321469 w 969258"/>
              <a:gd name="connsiteY136-10526" fmla="*/ 933450 h 978694"/>
              <a:gd name="connsiteX137-10527" fmla="*/ 314325 w 969258"/>
              <a:gd name="connsiteY137-10528" fmla="*/ 928688 h 978694"/>
              <a:gd name="connsiteX138-10529" fmla="*/ 307181 w 969258"/>
              <a:gd name="connsiteY138-10530" fmla="*/ 921544 h 978694"/>
              <a:gd name="connsiteX139-10531" fmla="*/ 302419 w 969258"/>
              <a:gd name="connsiteY139-10532" fmla="*/ 914400 h 978694"/>
              <a:gd name="connsiteX140-10533" fmla="*/ 295275 w 969258"/>
              <a:gd name="connsiteY140-10534" fmla="*/ 912019 h 978694"/>
              <a:gd name="connsiteX141-10535" fmla="*/ 290513 w 969258"/>
              <a:gd name="connsiteY141-10536" fmla="*/ 904875 h 978694"/>
              <a:gd name="connsiteX142-10537" fmla="*/ 285750 w 969258"/>
              <a:gd name="connsiteY142-10538" fmla="*/ 890588 h 978694"/>
              <a:gd name="connsiteX143-10539" fmla="*/ 280988 w 969258"/>
              <a:gd name="connsiteY143-10540" fmla="*/ 883444 h 978694"/>
              <a:gd name="connsiteX144-10541" fmla="*/ 269081 w 969258"/>
              <a:gd name="connsiteY144-10542" fmla="*/ 866775 h 978694"/>
              <a:gd name="connsiteX145-10543" fmla="*/ 254794 w 969258"/>
              <a:gd name="connsiteY145-10544" fmla="*/ 857250 h 978694"/>
              <a:gd name="connsiteX146-10545" fmla="*/ 240506 w 969258"/>
              <a:gd name="connsiteY146-10546" fmla="*/ 847725 h 978694"/>
              <a:gd name="connsiteX147-10547" fmla="*/ 223838 w 969258"/>
              <a:gd name="connsiteY147-10548" fmla="*/ 838200 h 978694"/>
              <a:gd name="connsiteX148-10549" fmla="*/ 207169 w 969258"/>
              <a:gd name="connsiteY148-10550" fmla="*/ 831057 h 978694"/>
              <a:gd name="connsiteX149-10551" fmla="*/ 183356 w 969258"/>
              <a:gd name="connsiteY149-10552" fmla="*/ 802482 h 978694"/>
              <a:gd name="connsiteX150-10553" fmla="*/ 176213 w 969258"/>
              <a:gd name="connsiteY150-10554" fmla="*/ 797719 h 978694"/>
              <a:gd name="connsiteX151-10555" fmla="*/ 169069 w 969258"/>
              <a:gd name="connsiteY151-10556" fmla="*/ 790575 h 978694"/>
              <a:gd name="connsiteX152-10557" fmla="*/ 154781 w 969258"/>
              <a:gd name="connsiteY152-10558" fmla="*/ 781050 h 978694"/>
              <a:gd name="connsiteX153-10559" fmla="*/ 150019 w 969258"/>
              <a:gd name="connsiteY153-10560" fmla="*/ 773907 h 978694"/>
              <a:gd name="connsiteX154-10561" fmla="*/ 135731 w 969258"/>
              <a:gd name="connsiteY154-10562" fmla="*/ 762000 h 978694"/>
              <a:gd name="connsiteX155-10563" fmla="*/ 126206 w 969258"/>
              <a:gd name="connsiteY155-10564" fmla="*/ 747713 h 978694"/>
              <a:gd name="connsiteX156-10565" fmla="*/ 121444 w 969258"/>
              <a:gd name="connsiteY156-10566" fmla="*/ 740569 h 978694"/>
              <a:gd name="connsiteX157-10567" fmla="*/ 114300 w 969258"/>
              <a:gd name="connsiteY157-10568" fmla="*/ 735807 h 978694"/>
              <a:gd name="connsiteX158-10569" fmla="*/ 100013 w 969258"/>
              <a:gd name="connsiteY158-10570" fmla="*/ 721519 h 978694"/>
              <a:gd name="connsiteX159-10571" fmla="*/ 85725 w 969258"/>
              <a:gd name="connsiteY159-10572" fmla="*/ 711994 h 978694"/>
              <a:gd name="connsiteX160-10573" fmla="*/ 78581 w 969258"/>
              <a:gd name="connsiteY160-10574" fmla="*/ 707232 h 978694"/>
              <a:gd name="connsiteX161-10575" fmla="*/ 71438 w 969258"/>
              <a:gd name="connsiteY161-10576" fmla="*/ 702469 h 978694"/>
              <a:gd name="connsiteX162-10577" fmla="*/ 57150 w 969258"/>
              <a:gd name="connsiteY162-10578" fmla="*/ 697707 h 978694"/>
              <a:gd name="connsiteX163-10579" fmla="*/ 42863 w 969258"/>
              <a:gd name="connsiteY163-10580" fmla="*/ 685800 h 978694"/>
              <a:gd name="connsiteX164-10581" fmla="*/ 33338 w 969258"/>
              <a:gd name="connsiteY164-10582" fmla="*/ 671513 h 978694"/>
              <a:gd name="connsiteX165-10583" fmla="*/ 28575 w 969258"/>
              <a:gd name="connsiteY165-10584" fmla="*/ 645319 h 978694"/>
              <a:gd name="connsiteX166-10585" fmla="*/ 26194 w 969258"/>
              <a:gd name="connsiteY166-10586" fmla="*/ 635794 h 978694"/>
              <a:gd name="connsiteX167-10587" fmla="*/ 19050 w 969258"/>
              <a:gd name="connsiteY167-10588" fmla="*/ 631032 h 978694"/>
              <a:gd name="connsiteX168-10589" fmla="*/ 16669 w 969258"/>
              <a:gd name="connsiteY168-10590" fmla="*/ 607219 h 978694"/>
              <a:gd name="connsiteX169-10591" fmla="*/ 11906 w 969258"/>
              <a:gd name="connsiteY169-10592" fmla="*/ 590550 h 978694"/>
              <a:gd name="connsiteX170-10593" fmla="*/ 9525 w 969258"/>
              <a:gd name="connsiteY170-10594" fmla="*/ 581025 h 978694"/>
              <a:gd name="connsiteX171-10595" fmla="*/ 7144 w 969258"/>
              <a:gd name="connsiteY171-10596" fmla="*/ 554832 h 978694"/>
              <a:gd name="connsiteX172-10597" fmla="*/ 0 w 969258"/>
              <a:gd name="connsiteY172-10598" fmla="*/ 502445 h 978694"/>
              <a:gd name="connsiteX173-10599" fmla="*/ 9525 w 969258"/>
              <a:gd name="connsiteY173-10600" fmla="*/ 376238 h 978694"/>
              <a:gd name="connsiteX174-10601" fmla="*/ 9525 w 969258"/>
              <a:gd name="connsiteY174-10602" fmla="*/ 333375 h 978694"/>
              <a:gd name="connsiteX175-10603" fmla="*/ 11906 w 969258"/>
              <a:gd name="connsiteY175-10604" fmla="*/ 280988 h 978694"/>
              <a:gd name="connsiteX176-10605" fmla="*/ 16669 w 969258"/>
              <a:gd name="connsiteY176-10606" fmla="*/ 266700 h 978694"/>
              <a:gd name="connsiteX177-10607" fmla="*/ 19050 w 969258"/>
              <a:gd name="connsiteY177-10608" fmla="*/ 259557 h 978694"/>
              <a:gd name="connsiteX178-10609" fmla="*/ 19050 w 969258"/>
              <a:gd name="connsiteY178-10610" fmla="*/ 223838 h 978694"/>
              <a:gd name="connsiteX179-10611" fmla="*/ 40481 w 969258"/>
              <a:gd name="connsiteY179-10612" fmla="*/ 211932 h 978694"/>
              <a:gd name="connsiteX180-10613" fmla="*/ 50006 w 969258"/>
              <a:gd name="connsiteY180-10614" fmla="*/ 197644 h 978694"/>
              <a:gd name="connsiteX181-10615" fmla="*/ 57150 w 969258"/>
              <a:gd name="connsiteY181-10616" fmla="*/ 176213 h 978694"/>
              <a:gd name="connsiteX182-10617" fmla="*/ 61913 w 969258"/>
              <a:gd name="connsiteY182-10618" fmla="*/ 157163 h 978694"/>
              <a:gd name="connsiteX183-10619" fmla="*/ 66675 w 969258"/>
              <a:gd name="connsiteY183-10620" fmla="*/ 142875 h 978694"/>
              <a:gd name="connsiteX184-10621" fmla="*/ 71438 w 969258"/>
              <a:gd name="connsiteY184-10622" fmla="*/ 97632 h 978694"/>
              <a:gd name="connsiteX0-10623" fmla="*/ 71438 w 969258"/>
              <a:gd name="connsiteY0-10624" fmla="*/ 97632 h 978694"/>
              <a:gd name="connsiteX1-10625" fmla="*/ 71438 w 969258"/>
              <a:gd name="connsiteY1-10626" fmla="*/ 97632 h 978694"/>
              <a:gd name="connsiteX2-10627" fmla="*/ 83344 w 969258"/>
              <a:gd name="connsiteY2-10628" fmla="*/ 80963 h 978694"/>
              <a:gd name="connsiteX3-10629" fmla="*/ 92869 w 969258"/>
              <a:gd name="connsiteY3-10630" fmla="*/ 59532 h 978694"/>
              <a:gd name="connsiteX4-10631" fmla="*/ 100013 w 969258"/>
              <a:gd name="connsiteY4-10632" fmla="*/ 54769 h 978694"/>
              <a:gd name="connsiteX5-10633" fmla="*/ 114300 w 969258"/>
              <a:gd name="connsiteY5-10634" fmla="*/ 50007 h 978694"/>
              <a:gd name="connsiteX6-10635" fmla="*/ 140494 w 969258"/>
              <a:gd name="connsiteY6-10636" fmla="*/ 47625 h 978694"/>
              <a:gd name="connsiteX7-10637" fmla="*/ 147638 w 969258"/>
              <a:gd name="connsiteY7-10638" fmla="*/ 45244 h 978694"/>
              <a:gd name="connsiteX8-10639" fmla="*/ 152400 w 969258"/>
              <a:gd name="connsiteY8-10640" fmla="*/ 30957 h 978694"/>
              <a:gd name="connsiteX9-10641" fmla="*/ 154781 w 969258"/>
              <a:gd name="connsiteY9-10642" fmla="*/ 23813 h 978694"/>
              <a:gd name="connsiteX10-10643" fmla="*/ 164306 w 969258"/>
              <a:gd name="connsiteY10-10644" fmla="*/ 9525 h 978694"/>
              <a:gd name="connsiteX11-10645" fmla="*/ 171450 w 969258"/>
              <a:gd name="connsiteY11-10646" fmla="*/ 4763 h 978694"/>
              <a:gd name="connsiteX12-10647" fmla="*/ 188119 w 969258"/>
              <a:gd name="connsiteY12-10648" fmla="*/ 0 h 978694"/>
              <a:gd name="connsiteX13-10649" fmla="*/ 269081 w 969258"/>
              <a:gd name="connsiteY13-10650" fmla="*/ 2382 h 978694"/>
              <a:gd name="connsiteX14-10651" fmla="*/ 276225 w 969258"/>
              <a:gd name="connsiteY14-10652" fmla="*/ 4763 h 978694"/>
              <a:gd name="connsiteX15-10653" fmla="*/ 283369 w 969258"/>
              <a:gd name="connsiteY15-10654" fmla="*/ 9525 h 978694"/>
              <a:gd name="connsiteX16-10655" fmla="*/ 297656 w 969258"/>
              <a:gd name="connsiteY16-10656" fmla="*/ 23813 h 978694"/>
              <a:gd name="connsiteX17-10657" fmla="*/ 302419 w 969258"/>
              <a:gd name="connsiteY17-10658" fmla="*/ 30957 h 978694"/>
              <a:gd name="connsiteX18-10659" fmla="*/ 328612 w 969258"/>
              <a:gd name="connsiteY18-10660" fmla="*/ 52388 h 978694"/>
              <a:gd name="connsiteX19-10661" fmla="*/ 319088 w 969258"/>
              <a:gd name="connsiteY19-10662" fmla="*/ 66675 h 978694"/>
              <a:gd name="connsiteX20-10663" fmla="*/ 330994 w 969258"/>
              <a:gd name="connsiteY20-10664" fmla="*/ 85725 h 978694"/>
              <a:gd name="connsiteX21-10665" fmla="*/ 333375 w 969258"/>
              <a:gd name="connsiteY21-10666" fmla="*/ 95250 h 978694"/>
              <a:gd name="connsiteX22-10667" fmla="*/ 338138 w 969258"/>
              <a:gd name="connsiteY22-10668" fmla="*/ 109538 h 978694"/>
              <a:gd name="connsiteX23-10669" fmla="*/ 352425 w 969258"/>
              <a:gd name="connsiteY23-10670" fmla="*/ 123826 h 978694"/>
              <a:gd name="connsiteX24-10671" fmla="*/ 350044 w 969258"/>
              <a:gd name="connsiteY24-10672" fmla="*/ 207169 h 978694"/>
              <a:gd name="connsiteX25-10673" fmla="*/ 347663 w 969258"/>
              <a:gd name="connsiteY25-10674" fmla="*/ 271463 h 978694"/>
              <a:gd name="connsiteX26-10675" fmla="*/ 345281 w 969258"/>
              <a:gd name="connsiteY26-10676" fmla="*/ 304800 h 978694"/>
              <a:gd name="connsiteX27-10677" fmla="*/ 347663 w 969258"/>
              <a:gd name="connsiteY27-10678" fmla="*/ 326232 h 978694"/>
              <a:gd name="connsiteX28-10679" fmla="*/ 364331 w 969258"/>
              <a:gd name="connsiteY28-10680" fmla="*/ 323850 h 978694"/>
              <a:gd name="connsiteX29-10681" fmla="*/ 378619 w 969258"/>
              <a:gd name="connsiteY29-10682" fmla="*/ 319088 h 978694"/>
              <a:gd name="connsiteX30-10683" fmla="*/ 385763 w 969258"/>
              <a:gd name="connsiteY30-10684" fmla="*/ 314325 h 978694"/>
              <a:gd name="connsiteX31-10685" fmla="*/ 442913 w 969258"/>
              <a:gd name="connsiteY31-10686" fmla="*/ 290514 h 978694"/>
              <a:gd name="connsiteX32-10687" fmla="*/ 452438 w 969258"/>
              <a:gd name="connsiteY32-10688" fmla="*/ 292895 h 978694"/>
              <a:gd name="connsiteX33-10689" fmla="*/ 461963 w 969258"/>
              <a:gd name="connsiteY33-10690" fmla="*/ 288132 h 978694"/>
              <a:gd name="connsiteX34-10691" fmla="*/ 476250 w 969258"/>
              <a:gd name="connsiteY34-10692" fmla="*/ 283369 h 978694"/>
              <a:gd name="connsiteX35-10693" fmla="*/ 488156 w 969258"/>
              <a:gd name="connsiteY35-10694" fmla="*/ 273844 h 978694"/>
              <a:gd name="connsiteX36-10695" fmla="*/ 500063 w 969258"/>
              <a:gd name="connsiteY36-10696" fmla="*/ 259557 h 978694"/>
              <a:gd name="connsiteX37-10697" fmla="*/ 514350 w 969258"/>
              <a:gd name="connsiteY37-10698" fmla="*/ 252413 h 978694"/>
              <a:gd name="connsiteX38-10699" fmla="*/ 531019 w 969258"/>
              <a:gd name="connsiteY38-10700" fmla="*/ 245269 h 978694"/>
              <a:gd name="connsiteX39-10701" fmla="*/ 538163 w 969258"/>
              <a:gd name="connsiteY39-10702" fmla="*/ 240507 h 978694"/>
              <a:gd name="connsiteX40-10703" fmla="*/ 545306 w 969258"/>
              <a:gd name="connsiteY40-10704" fmla="*/ 238125 h 978694"/>
              <a:gd name="connsiteX41-10705" fmla="*/ 547688 w 969258"/>
              <a:gd name="connsiteY41-10706" fmla="*/ 216695 h 978694"/>
              <a:gd name="connsiteX42-10707" fmla="*/ 595312 w 969258"/>
              <a:gd name="connsiteY42-10708" fmla="*/ 216694 h 978694"/>
              <a:gd name="connsiteX43-10709" fmla="*/ 623887 w 969258"/>
              <a:gd name="connsiteY43-10710" fmla="*/ 209550 h 978694"/>
              <a:gd name="connsiteX44-10711" fmla="*/ 635793 w 969258"/>
              <a:gd name="connsiteY44-10712" fmla="*/ 202407 h 978694"/>
              <a:gd name="connsiteX45-10713" fmla="*/ 635794 w 969258"/>
              <a:gd name="connsiteY45-10714" fmla="*/ 197644 h 978694"/>
              <a:gd name="connsiteX46-10715" fmla="*/ 650081 w 969258"/>
              <a:gd name="connsiteY46-10716" fmla="*/ 166688 h 978694"/>
              <a:gd name="connsiteX47-10717" fmla="*/ 654844 w 969258"/>
              <a:gd name="connsiteY47-10718" fmla="*/ 171450 h 978694"/>
              <a:gd name="connsiteX48-10719" fmla="*/ 661988 w 969258"/>
              <a:gd name="connsiteY48-10720" fmla="*/ 169069 h 978694"/>
              <a:gd name="connsiteX49-10721" fmla="*/ 664368 w 969258"/>
              <a:gd name="connsiteY49-10722" fmla="*/ 164306 h 978694"/>
              <a:gd name="connsiteX50-10723" fmla="*/ 681038 w 969258"/>
              <a:gd name="connsiteY50-10724" fmla="*/ 147638 h 978694"/>
              <a:gd name="connsiteX51-10725" fmla="*/ 671513 w 969258"/>
              <a:gd name="connsiteY51-10726" fmla="*/ 142875 h 978694"/>
              <a:gd name="connsiteX52-10727" fmla="*/ 692944 w 969258"/>
              <a:gd name="connsiteY52-10728" fmla="*/ 147638 h 978694"/>
              <a:gd name="connsiteX53-10729" fmla="*/ 702469 w 969258"/>
              <a:gd name="connsiteY53-10730" fmla="*/ 126206 h 978694"/>
              <a:gd name="connsiteX54-10731" fmla="*/ 733425 w 969258"/>
              <a:gd name="connsiteY54-10732" fmla="*/ 130969 h 978694"/>
              <a:gd name="connsiteX55-10733" fmla="*/ 764381 w 969258"/>
              <a:gd name="connsiteY55-10734" fmla="*/ 140494 h 978694"/>
              <a:gd name="connsiteX56-10735" fmla="*/ 769144 w 969258"/>
              <a:gd name="connsiteY56-10736" fmla="*/ 147638 h 978694"/>
              <a:gd name="connsiteX57-10737" fmla="*/ 771525 w 969258"/>
              <a:gd name="connsiteY57-10738" fmla="*/ 157163 h 978694"/>
              <a:gd name="connsiteX58-10739" fmla="*/ 773906 w 969258"/>
              <a:gd name="connsiteY58-10740" fmla="*/ 164307 h 978694"/>
              <a:gd name="connsiteX59-10741" fmla="*/ 771525 w 969258"/>
              <a:gd name="connsiteY59-10742" fmla="*/ 204788 h 978694"/>
              <a:gd name="connsiteX60-10743" fmla="*/ 769144 w 969258"/>
              <a:gd name="connsiteY60-10744" fmla="*/ 211932 h 978694"/>
              <a:gd name="connsiteX61-10745" fmla="*/ 757238 w 969258"/>
              <a:gd name="connsiteY61-10746" fmla="*/ 216694 h 978694"/>
              <a:gd name="connsiteX62-10747" fmla="*/ 759619 w 969258"/>
              <a:gd name="connsiteY62-10748" fmla="*/ 233363 h 978694"/>
              <a:gd name="connsiteX63-10749" fmla="*/ 778669 w 969258"/>
              <a:gd name="connsiteY63-10750" fmla="*/ 247651 h 978694"/>
              <a:gd name="connsiteX64-10751" fmla="*/ 783430 w 969258"/>
              <a:gd name="connsiteY64-10752" fmla="*/ 261938 h 978694"/>
              <a:gd name="connsiteX65-10753" fmla="*/ 783431 w 969258"/>
              <a:gd name="connsiteY65-10754" fmla="*/ 304800 h 978694"/>
              <a:gd name="connsiteX66-10755" fmla="*/ 790575 w 969258"/>
              <a:gd name="connsiteY66-10756" fmla="*/ 326232 h 978694"/>
              <a:gd name="connsiteX67-10757" fmla="*/ 795338 w 969258"/>
              <a:gd name="connsiteY67-10758" fmla="*/ 340519 h 978694"/>
              <a:gd name="connsiteX68-10759" fmla="*/ 800100 w 969258"/>
              <a:gd name="connsiteY68-10760" fmla="*/ 347663 h 978694"/>
              <a:gd name="connsiteX69-10761" fmla="*/ 821531 w 969258"/>
              <a:gd name="connsiteY69-10762" fmla="*/ 357188 h 978694"/>
              <a:gd name="connsiteX70-10763" fmla="*/ 828675 w 969258"/>
              <a:gd name="connsiteY70-10764" fmla="*/ 359569 h 978694"/>
              <a:gd name="connsiteX71-10765" fmla="*/ 842963 w 969258"/>
              <a:gd name="connsiteY71-10766" fmla="*/ 369094 h 978694"/>
              <a:gd name="connsiteX72-10767" fmla="*/ 850106 w 969258"/>
              <a:gd name="connsiteY72-10768" fmla="*/ 376238 h 978694"/>
              <a:gd name="connsiteX73-10769" fmla="*/ 864394 w 969258"/>
              <a:gd name="connsiteY73-10770" fmla="*/ 381000 h 978694"/>
              <a:gd name="connsiteX74-10771" fmla="*/ 871538 w 969258"/>
              <a:gd name="connsiteY74-10772" fmla="*/ 383382 h 978694"/>
              <a:gd name="connsiteX75-10773" fmla="*/ 885825 w 969258"/>
              <a:gd name="connsiteY75-10774" fmla="*/ 390525 h 978694"/>
              <a:gd name="connsiteX76-10775" fmla="*/ 892969 w 969258"/>
              <a:gd name="connsiteY76-10776" fmla="*/ 395288 h 978694"/>
              <a:gd name="connsiteX77-10777" fmla="*/ 907256 w 969258"/>
              <a:gd name="connsiteY77-10778" fmla="*/ 400050 h 978694"/>
              <a:gd name="connsiteX78-10779" fmla="*/ 912019 w 969258"/>
              <a:gd name="connsiteY78-10780" fmla="*/ 407194 h 978694"/>
              <a:gd name="connsiteX79-10781" fmla="*/ 928687 w 969258"/>
              <a:gd name="connsiteY79-10782" fmla="*/ 404812 h 978694"/>
              <a:gd name="connsiteX80-10783" fmla="*/ 938212 w 969258"/>
              <a:gd name="connsiteY80-10784" fmla="*/ 411956 h 978694"/>
              <a:gd name="connsiteX81-10785" fmla="*/ 957263 w 969258"/>
              <a:gd name="connsiteY81-10786" fmla="*/ 428626 h 978694"/>
              <a:gd name="connsiteX82-10787" fmla="*/ 957262 w 969258"/>
              <a:gd name="connsiteY82-10788" fmla="*/ 447676 h 978694"/>
              <a:gd name="connsiteX83-10789" fmla="*/ 969169 w 969258"/>
              <a:gd name="connsiteY83-10790" fmla="*/ 473869 h 978694"/>
              <a:gd name="connsiteX84-10791" fmla="*/ 938213 w 969258"/>
              <a:gd name="connsiteY84-10792" fmla="*/ 504825 h 978694"/>
              <a:gd name="connsiteX85-10793" fmla="*/ 952500 w 969258"/>
              <a:gd name="connsiteY85-10794" fmla="*/ 509588 h 978694"/>
              <a:gd name="connsiteX86-10795" fmla="*/ 940594 w 969258"/>
              <a:gd name="connsiteY86-10796" fmla="*/ 523875 h 978694"/>
              <a:gd name="connsiteX87-10797" fmla="*/ 923925 w 969258"/>
              <a:gd name="connsiteY87-10798" fmla="*/ 545307 h 978694"/>
              <a:gd name="connsiteX88-10799" fmla="*/ 919163 w 969258"/>
              <a:gd name="connsiteY88-10800" fmla="*/ 552450 h 978694"/>
              <a:gd name="connsiteX89-10801" fmla="*/ 916781 w 969258"/>
              <a:gd name="connsiteY89-10802" fmla="*/ 559594 h 978694"/>
              <a:gd name="connsiteX90-10803" fmla="*/ 902494 w 969258"/>
              <a:gd name="connsiteY90-10804" fmla="*/ 564357 h 978694"/>
              <a:gd name="connsiteX91-10805" fmla="*/ 895350 w 969258"/>
              <a:gd name="connsiteY91-10806" fmla="*/ 566738 h 978694"/>
              <a:gd name="connsiteX92-10807" fmla="*/ 890588 w 969258"/>
              <a:gd name="connsiteY92-10808" fmla="*/ 573882 h 978694"/>
              <a:gd name="connsiteX93-10809" fmla="*/ 888206 w 969258"/>
              <a:gd name="connsiteY93-10810" fmla="*/ 581025 h 978694"/>
              <a:gd name="connsiteX94-10811" fmla="*/ 866775 w 969258"/>
              <a:gd name="connsiteY94-10812" fmla="*/ 588169 h 978694"/>
              <a:gd name="connsiteX95-10813" fmla="*/ 852488 w 969258"/>
              <a:gd name="connsiteY95-10814" fmla="*/ 592932 h 978694"/>
              <a:gd name="connsiteX96-10815" fmla="*/ 845344 w 969258"/>
              <a:gd name="connsiteY96-10816" fmla="*/ 595313 h 978694"/>
              <a:gd name="connsiteX97-10817" fmla="*/ 804863 w 969258"/>
              <a:gd name="connsiteY97-10818" fmla="*/ 590550 h 978694"/>
              <a:gd name="connsiteX98-10819" fmla="*/ 790575 w 969258"/>
              <a:gd name="connsiteY98-10820" fmla="*/ 583407 h 978694"/>
              <a:gd name="connsiteX99-10821" fmla="*/ 762000 w 969258"/>
              <a:gd name="connsiteY99-10822" fmla="*/ 576263 h 978694"/>
              <a:gd name="connsiteX100-10823" fmla="*/ 754856 w 969258"/>
              <a:gd name="connsiteY100-10824" fmla="*/ 573882 h 978694"/>
              <a:gd name="connsiteX101-10825" fmla="*/ 721519 w 969258"/>
              <a:gd name="connsiteY101-10826" fmla="*/ 583407 h 978694"/>
              <a:gd name="connsiteX102-10827" fmla="*/ 700088 w 969258"/>
              <a:gd name="connsiteY102-10828" fmla="*/ 576263 h 978694"/>
              <a:gd name="connsiteX103-10829" fmla="*/ 688181 w 969258"/>
              <a:gd name="connsiteY103-10830" fmla="*/ 578644 h 978694"/>
              <a:gd name="connsiteX104-10831" fmla="*/ 683419 w 969258"/>
              <a:gd name="connsiteY104-10832" fmla="*/ 592932 h 978694"/>
              <a:gd name="connsiteX105-10833" fmla="*/ 685800 w 969258"/>
              <a:gd name="connsiteY105-10834" fmla="*/ 621507 h 978694"/>
              <a:gd name="connsiteX106-10835" fmla="*/ 692944 w 969258"/>
              <a:gd name="connsiteY106-10836" fmla="*/ 645319 h 978694"/>
              <a:gd name="connsiteX107-10837" fmla="*/ 704850 w 969258"/>
              <a:gd name="connsiteY107-10838" fmla="*/ 681038 h 978694"/>
              <a:gd name="connsiteX108-10839" fmla="*/ 711994 w 969258"/>
              <a:gd name="connsiteY108-10840" fmla="*/ 700088 h 978694"/>
              <a:gd name="connsiteX109-10841" fmla="*/ 721519 w 969258"/>
              <a:gd name="connsiteY109-10842" fmla="*/ 721519 h 978694"/>
              <a:gd name="connsiteX110-10843" fmla="*/ 719138 w 969258"/>
              <a:gd name="connsiteY110-10844" fmla="*/ 771525 h 978694"/>
              <a:gd name="connsiteX111-10845" fmla="*/ 714375 w 969258"/>
              <a:gd name="connsiteY111-10846" fmla="*/ 852488 h 978694"/>
              <a:gd name="connsiteX112-10847" fmla="*/ 709613 w 969258"/>
              <a:gd name="connsiteY112-10848" fmla="*/ 866775 h 978694"/>
              <a:gd name="connsiteX113-10849" fmla="*/ 707231 w 969258"/>
              <a:gd name="connsiteY113-10850" fmla="*/ 873919 h 978694"/>
              <a:gd name="connsiteX114-10851" fmla="*/ 702469 w 969258"/>
              <a:gd name="connsiteY114-10852" fmla="*/ 881063 h 978694"/>
              <a:gd name="connsiteX115-10853" fmla="*/ 678656 w 969258"/>
              <a:gd name="connsiteY115-10854" fmla="*/ 878682 h 978694"/>
              <a:gd name="connsiteX116-10855" fmla="*/ 671513 w 969258"/>
              <a:gd name="connsiteY116-10856" fmla="*/ 876300 h 978694"/>
              <a:gd name="connsiteX117-10857" fmla="*/ 602456 w 969258"/>
              <a:gd name="connsiteY117-10858" fmla="*/ 878682 h 978694"/>
              <a:gd name="connsiteX118-10859" fmla="*/ 595313 w 969258"/>
              <a:gd name="connsiteY118-10860" fmla="*/ 881063 h 978694"/>
              <a:gd name="connsiteX119-10861" fmla="*/ 581025 w 969258"/>
              <a:gd name="connsiteY119-10862" fmla="*/ 873919 h 978694"/>
              <a:gd name="connsiteX120-10863" fmla="*/ 573881 w 969258"/>
              <a:gd name="connsiteY120-10864" fmla="*/ 871538 h 978694"/>
              <a:gd name="connsiteX121-10865" fmla="*/ 573881 w 969258"/>
              <a:gd name="connsiteY121-10866" fmla="*/ 938213 h 978694"/>
              <a:gd name="connsiteX122-10867" fmla="*/ 564356 w 969258"/>
              <a:gd name="connsiteY122-10868" fmla="*/ 947738 h 978694"/>
              <a:gd name="connsiteX123-10869" fmla="*/ 554831 w 969258"/>
              <a:gd name="connsiteY123-10870" fmla="*/ 962025 h 978694"/>
              <a:gd name="connsiteX124-10871" fmla="*/ 552450 w 969258"/>
              <a:gd name="connsiteY124-10872" fmla="*/ 969169 h 978694"/>
              <a:gd name="connsiteX125-10873" fmla="*/ 535781 w 969258"/>
              <a:gd name="connsiteY125-10874" fmla="*/ 976313 h 978694"/>
              <a:gd name="connsiteX126-10875" fmla="*/ 528638 w 969258"/>
              <a:gd name="connsiteY126-10876" fmla="*/ 978694 h 978694"/>
              <a:gd name="connsiteX127-10877" fmla="*/ 495300 w 969258"/>
              <a:gd name="connsiteY127-10878" fmla="*/ 976313 h 978694"/>
              <a:gd name="connsiteX128-10879" fmla="*/ 447675 w 969258"/>
              <a:gd name="connsiteY128-10880" fmla="*/ 973932 h 978694"/>
              <a:gd name="connsiteX129-10881" fmla="*/ 440531 w 969258"/>
              <a:gd name="connsiteY129-10882" fmla="*/ 966788 h 978694"/>
              <a:gd name="connsiteX130-10883" fmla="*/ 426244 w 969258"/>
              <a:gd name="connsiteY130-10884" fmla="*/ 957263 h 978694"/>
              <a:gd name="connsiteX131-10885" fmla="*/ 419100 w 969258"/>
              <a:gd name="connsiteY131-10886" fmla="*/ 952500 h 978694"/>
              <a:gd name="connsiteX132-10887" fmla="*/ 404813 w 969258"/>
              <a:gd name="connsiteY132-10888" fmla="*/ 947738 h 978694"/>
              <a:gd name="connsiteX133-10889" fmla="*/ 397669 w 969258"/>
              <a:gd name="connsiteY133-10890" fmla="*/ 945357 h 978694"/>
              <a:gd name="connsiteX134-10891" fmla="*/ 350044 w 969258"/>
              <a:gd name="connsiteY134-10892" fmla="*/ 947738 h 978694"/>
              <a:gd name="connsiteX135-10893" fmla="*/ 328613 w 969258"/>
              <a:gd name="connsiteY135-10894" fmla="*/ 940594 h 978694"/>
              <a:gd name="connsiteX136-10895" fmla="*/ 321469 w 969258"/>
              <a:gd name="connsiteY136-10896" fmla="*/ 933450 h 978694"/>
              <a:gd name="connsiteX137-10897" fmla="*/ 314325 w 969258"/>
              <a:gd name="connsiteY137-10898" fmla="*/ 928688 h 978694"/>
              <a:gd name="connsiteX138-10899" fmla="*/ 307181 w 969258"/>
              <a:gd name="connsiteY138-10900" fmla="*/ 921544 h 978694"/>
              <a:gd name="connsiteX139-10901" fmla="*/ 302419 w 969258"/>
              <a:gd name="connsiteY139-10902" fmla="*/ 914400 h 978694"/>
              <a:gd name="connsiteX140-10903" fmla="*/ 295275 w 969258"/>
              <a:gd name="connsiteY140-10904" fmla="*/ 912019 h 978694"/>
              <a:gd name="connsiteX141-10905" fmla="*/ 290513 w 969258"/>
              <a:gd name="connsiteY141-10906" fmla="*/ 904875 h 978694"/>
              <a:gd name="connsiteX142-10907" fmla="*/ 285750 w 969258"/>
              <a:gd name="connsiteY142-10908" fmla="*/ 890588 h 978694"/>
              <a:gd name="connsiteX143-10909" fmla="*/ 280988 w 969258"/>
              <a:gd name="connsiteY143-10910" fmla="*/ 883444 h 978694"/>
              <a:gd name="connsiteX144-10911" fmla="*/ 269081 w 969258"/>
              <a:gd name="connsiteY144-10912" fmla="*/ 866775 h 978694"/>
              <a:gd name="connsiteX145-10913" fmla="*/ 254794 w 969258"/>
              <a:gd name="connsiteY145-10914" fmla="*/ 857250 h 978694"/>
              <a:gd name="connsiteX146-10915" fmla="*/ 240506 w 969258"/>
              <a:gd name="connsiteY146-10916" fmla="*/ 847725 h 978694"/>
              <a:gd name="connsiteX147-10917" fmla="*/ 223838 w 969258"/>
              <a:gd name="connsiteY147-10918" fmla="*/ 838200 h 978694"/>
              <a:gd name="connsiteX148-10919" fmla="*/ 207169 w 969258"/>
              <a:gd name="connsiteY148-10920" fmla="*/ 831057 h 978694"/>
              <a:gd name="connsiteX149-10921" fmla="*/ 183356 w 969258"/>
              <a:gd name="connsiteY149-10922" fmla="*/ 802482 h 978694"/>
              <a:gd name="connsiteX150-10923" fmla="*/ 176213 w 969258"/>
              <a:gd name="connsiteY150-10924" fmla="*/ 797719 h 978694"/>
              <a:gd name="connsiteX151-10925" fmla="*/ 169069 w 969258"/>
              <a:gd name="connsiteY151-10926" fmla="*/ 790575 h 978694"/>
              <a:gd name="connsiteX152-10927" fmla="*/ 154781 w 969258"/>
              <a:gd name="connsiteY152-10928" fmla="*/ 781050 h 978694"/>
              <a:gd name="connsiteX153-10929" fmla="*/ 150019 w 969258"/>
              <a:gd name="connsiteY153-10930" fmla="*/ 773907 h 978694"/>
              <a:gd name="connsiteX154-10931" fmla="*/ 135731 w 969258"/>
              <a:gd name="connsiteY154-10932" fmla="*/ 762000 h 978694"/>
              <a:gd name="connsiteX155-10933" fmla="*/ 126206 w 969258"/>
              <a:gd name="connsiteY155-10934" fmla="*/ 747713 h 978694"/>
              <a:gd name="connsiteX156-10935" fmla="*/ 121444 w 969258"/>
              <a:gd name="connsiteY156-10936" fmla="*/ 740569 h 978694"/>
              <a:gd name="connsiteX157-10937" fmla="*/ 114300 w 969258"/>
              <a:gd name="connsiteY157-10938" fmla="*/ 735807 h 978694"/>
              <a:gd name="connsiteX158-10939" fmla="*/ 100013 w 969258"/>
              <a:gd name="connsiteY158-10940" fmla="*/ 721519 h 978694"/>
              <a:gd name="connsiteX159-10941" fmla="*/ 85725 w 969258"/>
              <a:gd name="connsiteY159-10942" fmla="*/ 711994 h 978694"/>
              <a:gd name="connsiteX160-10943" fmla="*/ 78581 w 969258"/>
              <a:gd name="connsiteY160-10944" fmla="*/ 707232 h 978694"/>
              <a:gd name="connsiteX161-10945" fmla="*/ 71438 w 969258"/>
              <a:gd name="connsiteY161-10946" fmla="*/ 702469 h 978694"/>
              <a:gd name="connsiteX162-10947" fmla="*/ 57150 w 969258"/>
              <a:gd name="connsiteY162-10948" fmla="*/ 697707 h 978694"/>
              <a:gd name="connsiteX163-10949" fmla="*/ 42863 w 969258"/>
              <a:gd name="connsiteY163-10950" fmla="*/ 685800 h 978694"/>
              <a:gd name="connsiteX164-10951" fmla="*/ 33338 w 969258"/>
              <a:gd name="connsiteY164-10952" fmla="*/ 671513 h 978694"/>
              <a:gd name="connsiteX165-10953" fmla="*/ 28575 w 969258"/>
              <a:gd name="connsiteY165-10954" fmla="*/ 645319 h 978694"/>
              <a:gd name="connsiteX166-10955" fmla="*/ 26194 w 969258"/>
              <a:gd name="connsiteY166-10956" fmla="*/ 635794 h 978694"/>
              <a:gd name="connsiteX167-10957" fmla="*/ 19050 w 969258"/>
              <a:gd name="connsiteY167-10958" fmla="*/ 631032 h 978694"/>
              <a:gd name="connsiteX168-10959" fmla="*/ 16669 w 969258"/>
              <a:gd name="connsiteY168-10960" fmla="*/ 607219 h 978694"/>
              <a:gd name="connsiteX169-10961" fmla="*/ 11906 w 969258"/>
              <a:gd name="connsiteY169-10962" fmla="*/ 590550 h 978694"/>
              <a:gd name="connsiteX170-10963" fmla="*/ 9525 w 969258"/>
              <a:gd name="connsiteY170-10964" fmla="*/ 581025 h 978694"/>
              <a:gd name="connsiteX171-10965" fmla="*/ 7144 w 969258"/>
              <a:gd name="connsiteY171-10966" fmla="*/ 554832 h 978694"/>
              <a:gd name="connsiteX172-10967" fmla="*/ 0 w 969258"/>
              <a:gd name="connsiteY172-10968" fmla="*/ 502445 h 978694"/>
              <a:gd name="connsiteX173-10969" fmla="*/ 9525 w 969258"/>
              <a:gd name="connsiteY173-10970" fmla="*/ 376238 h 978694"/>
              <a:gd name="connsiteX174-10971" fmla="*/ 9525 w 969258"/>
              <a:gd name="connsiteY174-10972" fmla="*/ 333375 h 978694"/>
              <a:gd name="connsiteX175-10973" fmla="*/ 11906 w 969258"/>
              <a:gd name="connsiteY175-10974" fmla="*/ 280988 h 978694"/>
              <a:gd name="connsiteX176-10975" fmla="*/ 16669 w 969258"/>
              <a:gd name="connsiteY176-10976" fmla="*/ 266700 h 978694"/>
              <a:gd name="connsiteX177-10977" fmla="*/ 19050 w 969258"/>
              <a:gd name="connsiteY177-10978" fmla="*/ 259557 h 978694"/>
              <a:gd name="connsiteX178-10979" fmla="*/ 19050 w 969258"/>
              <a:gd name="connsiteY178-10980" fmla="*/ 223838 h 978694"/>
              <a:gd name="connsiteX179-10981" fmla="*/ 40481 w 969258"/>
              <a:gd name="connsiteY179-10982" fmla="*/ 211932 h 978694"/>
              <a:gd name="connsiteX180-10983" fmla="*/ 50006 w 969258"/>
              <a:gd name="connsiteY180-10984" fmla="*/ 197644 h 978694"/>
              <a:gd name="connsiteX181-10985" fmla="*/ 57150 w 969258"/>
              <a:gd name="connsiteY181-10986" fmla="*/ 176213 h 978694"/>
              <a:gd name="connsiteX182-10987" fmla="*/ 61913 w 969258"/>
              <a:gd name="connsiteY182-10988" fmla="*/ 157163 h 978694"/>
              <a:gd name="connsiteX183-10989" fmla="*/ 66675 w 969258"/>
              <a:gd name="connsiteY183-10990" fmla="*/ 142875 h 978694"/>
              <a:gd name="connsiteX184-10991" fmla="*/ 71438 w 969258"/>
              <a:gd name="connsiteY184-10992" fmla="*/ 97632 h 978694"/>
              <a:gd name="connsiteX0-10993" fmla="*/ 71438 w 969258"/>
              <a:gd name="connsiteY0-10994" fmla="*/ 97632 h 978694"/>
              <a:gd name="connsiteX1-10995" fmla="*/ 71438 w 969258"/>
              <a:gd name="connsiteY1-10996" fmla="*/ 97632 h 978694"/>
              <a:gd name="connsiteX2-10997" fmla="*/ 83344 w 969258"/>
              <a:gd name="connsiteY2-10998" fmla="*/ 80963 h 978694"/>
              <a:gd name="connsiteX3-10999" fmla="*/ 92869 w 969258"/>
              <a:gd name="connsiteY3-11000" fmla="*/ 59532 h 978694"/>
              <a:gd name="connsiteX4-11001" fmla="*/ 100013 w 969258"/>
              <a:gd name="connsiteY4-11002" fmla="*/ 54769 h 978694"/>
              <a:gd name="connsiteX5-11003" fmla="*/ 114300 w 969258"/>
              <a:gd name="connsiteY5-11004" fmla="*/ 50007 h 978694"/>
              <a:gd name="connsiteX6-11005" fmla="*/ 140494 w 969258"/>
              <a:gd name="connsiteY6-11006" fmla="*/ 47625 h 978694"/>
              <a:gd name="connsiteX7-11007" fmla="*/ 147638 w 969258"/>
              <a:gd name="connsiteY7-11008" fmla="*/ 45244 h 978694"/>
              <a:gd name="connsiteX8-11009" fmla="*/ 152400 w 969258"/>
              <a:gd name="connsiteY8-11010" fmla="*/ 30957 h 978694"/>
              <a:gd name="connsiteX9-11011" fmla="*/ 154781 w 969258"/>
              <a:gd name="connsiteY9-11012" fmla="*/ 23813 h 978694"/>
              <a:gd name="connsiteX10-11013" fmla="*/ 164306 w 969258"/>
              <a:gd name="connsiteY10-11014" fmla="*/ 9525 h 978694"/>
              <a:gd name="connsiteX11-11015" fmla="*/ 171450 w 969258"/>
              <a:gd name="connsiteY11-11016" fmla="*/ 4763 h 978694"/>
              <a:gd name="connsiteX12-11017" fmla="*/ 188119 w 969258"/>
              <a:gd name="connsiteY12-11018" fmla="*/ 0 h 978694"/>
              <a:gd name="connsiteX13-11019" fmla="*/ 269081 w 969258"/>
              <a:gd name="connsiteY13-11020" fmla="*/ 2382 h 978694"/>
              <a:gd name="connsiteX14-11021" fmla="*/ 276225 w 969258"/>
              <a:gd name="connsiteY14-11022" fmla="*/ 4763 h 978694"/>
              <a:gd name="connsiteX15-11023" fmla="*/ 283369 w 969258"/>
              <a:gd name="connsiteY15-11024" fmla="*/ 9525 h 978694"/>
              <a:gd name="connsiteX16-11025" fmla="*/ 297656 w 969258"/>
              <a:gd name="connsiteY16-11026" fmla="*/ 23813 h 978694"/>
              <a:gd name="connsiteX17-11027" fmla="*/ 302419 w 969258"/>
              <a:gd name="connsiteY17-11028" fmla="*/ 30957 h 978694"/>
              <a:gd name="connsiteX18-11029" fmla="*/ 328612 w 969258"/>
              <a:gd name="connsiteY18-11030" fmla="*/ 52388 h 978694"/>
              <a:gd name="connsiteX19-11031" fmla="*/ 319088 w 969258"/>
              <a:gd name="connsiteY19-11032" fmla="*/ 66675 h 978694"/>
              <a:gd name="connsiteX20-11033" fmla="*/ 330994 w 969258"/>
              <a:gd name="connsiteY20-11034" fmla="*/ 85725 h 978694"/>
              <a:gd name="connsiteX21-11035" fmla="*/ 333375 w 969258"/>
              <a:gd name="connsiteY21-11036" fmla="*/ 95250 h 978694"/>
              <a:gd name="connsiteX22-11037" fmla="*/ 338138 w 969258"/>
              <a:gd name="connsiteY22-11038" fmla="*/ 109538 h 978694"/>
              <a:gd name="connsiteX23-11039" fmla="*/ 352425 w 969258"/>
              <a:gd name="connsiteY23-11040" fmla="*/ 123826 h 978694"/>
              <a:gd name="connsiteX24-11041" fmla="*/ 350044 w 969258"/>
              <a:gd name="connsiteY24-11042" fmla="*/ 207169 h 978694"/>
              <a:gd name="connsiteX25-11043" fmla="*/ 347663 w 969258"/>
              <a:gd name="connsiteY25-11044" fmla="*/ 271463 h 978694"/>
              <a:gd name="connsiteX26-11045" fmla="*/ 345281 w 969258"/>
              <a:gd name="connsiteY26-11046" fmla="*/ 304800 h 978694"/>
              <a:gd name="connsiteX27-11047" fmla="*/ 347663 w 969258"/>
              <a:gd name="connsiteY27-11048" fmla="*/ 326232 h 978694"/>
              <a:gd name="connsiteX28-11049" fmla="*/ 364331 w 969258"/>
              <a:gd name="connsiteY28-11050" fmla="*/ 323850 h 978694"/>
              <a:gd name="connsiteX29-11051" fmla="*/ 378619 w 969258"/>
              <a:gd name="connsiteY29-11052" fmla="*/ 319088 h 978694"/>
              <a:gd name="connsiteX30-11053" fmla="*/ 385763 w 969258"/>
              <a:gd name="connsiteY30-11054" fmla="*/ 314325 h 978694"/>
              <a:gd name="connsiteX31-11055" fmla="*/ 442913 w 969258"/>
              <a:gd name="connsiteY31-11056" fmla="*/ 290514 h 978694"/>
              <a:gd name="connsiteX32-11057" fmla="*/ 452438 w 969258"/>
              <a:gd name="connsiteY32-11058" fmla="*/ 292895 h 978694"/>
              <a:gd name="connsiteX33-11059" fmla="*/ 461963 w 969258"/>
              <a:gd name="connsiteY33-11060" fmla="*/ 288132 h 978694"/>
              <a:gd name="connsiteX34-11061" fmla="*/ 476250 w 969258"/>
              <a:gd name="connsiteY34-11062" fmla="*/ 283369 h 978694"/>
              <a:gd name="connsiteX35-11063" fmla="*/ 488156 w 969258"/>
              <a:gd name="connsiteY35-11064" fmla="*/ 273844 h 978694"/>
              <a:gd name="connsiteX36-11065" fmla="*/ 500063 w 969258"/>
              <a:gd name="connsiteY36-11066" fmla="*/ 259557 h 978694"/>
              <a:gd name="connsiteX37-11067" fmla="*/ 514350 w 969258"/>
              <a:gd name="connsiteY37-11068" fmla="*/ 252413 h 978694"/>
              <a:gd name="connsiteX38-11069" fmla="*/ 531019 w 969258"/>
              <a:gd name="connsiteY38-11070" fmla="*/ 245269 h 978694"/>
              <a:gd name="connsiteX39-11071" fmla="*/ 538163 w 969258"/>
              <a:gd name="connsiteY39-11072" fmla="*/ 240507 h 978694"/>
              <a:gd name="connsiteX40-11073" fmla="*/ 545306 w 969258"/>
              <a:gd name="connsiteY40-11074" fmla="*/ 238125 h 978694"/>
              <a:gd name="connsiteX41-11075" fmla="*/ 547688 w 969258"/>
              <a:gd name="connsiteY41-11076" fmla="*/ 216695 h 978694"/>
              <a:gd name="connsiteX42-11077" fmla="*/ 595312 w 969258"/>
              <a:gd name="connsiteY42-11078" fmla="*/ 216694 h 978694"/>
              <a:gd name="connsiteX43-11079" fmla="*/ 623887 w 969258"/>
              <a:gd name="connsiteY43-11080" fmla="*/ 209550 h 978694"/>
              <a:gd name="connsiteX44-11081" fmla="*/ 635793 w 969258"/>
              <a:gd name="connsiteY44-11082" fmla="*/ 202407 h 978694"/>
              <a:gd name="connsiteX45-11083" fmla="*/ 635794 w 969258"/>
              <a:gd name="connsiteY45-11084" fmla="*/ 197644 h 978694"/>
              <a:gd name="connsiteX46-11085" fmla="*/ 650081 w 969258"/>
              <a:gd name="connsiteY46-11086" fmla="*/ 166688 h 978694"/>
              <a:gd name="connsiteX47-11087" fmla="*/ 654844 w 969258"/>
              <a:gd name="connsiteY47-11088" fmla="*/ 171450 h 978694"/>
              <a:gd name="connsiteX48-11089" fmla="*/ 661988 w 969258"/>
              <a:gd name="connsiteY48-11090" fmla="*/ 169069 h 978694"/>
              <a:gd name="connsiteX49-11091" fmla="*/ 664368 w 969258"/>
              <a:gd name="connsiteY49-11092" fmla="*/ 164306 h 978694"/>
              <a:gd name="connsiteX50-11093" fmla="*/ 681038 w 969258"/>
              <a:gd name="connsiteY50-11094" fmla="*/ 147638 h 978694"/>
              <a:gd name="connsiteX51-11095" fmla="*/ 671513 w 969258"/>
              <a:gd name="connsiteY51-11096" fmla="*/ 142875 h 978694"/>
              <a:gd name="connsiteX52-11097" fmla="*/ 692944 w 969258"/>
              <a:gd name="connsiteY52-11098" fmla="*/ 147638 h 978694"/>
              <a:gd name="connsiteX53-11099" fmla="*/ 702469 w 969258"/>
              <a:gd name="connsiteY53-11100" fmla="*/ 126206 h 978694"/>
              <a:gd name="connsiteX54-11101" fmla="*/ 733425 w 969258"/>
              <a:gd name="connsiteY54-11102" fmla="*/ 130969 h 978694"/>
              <a:gd name="connsiteX55-11103" fmla="*/ 764381 w 969258"/>
              <a:gd name="connsiteY55-11104" fmla="*/ 140494 h 978694"/>
              <a:gd name="connsiteX56-11105" fmla="*/ 769144 w 969258"/>
              <a:gd name="connsiteY56-11106" fmla="*/ 147638 h 978694"/>
              <a:gd name="connsiteX57-11107" fmla="*/ 771525 w 969258"/>
              <a:gd name="connsiteY57-11108" fmla="*/ 157163 h 978694"/>
              <a:gd name="connsiteX58-11109" fmla="*/ 773906 w 969258"/>
              <a:gd name="connsiteY58-11110" fmla="*/ 164307 h 978694"/>
              <a:gd name="connsiteX59-11111" fmla="*/ 771525 w 969258"/>
              <a:gd name="connsiteY59-11112" fmla="*/ 204788 h 978694"/>
              <a:gd name="connsiteX60-11113" fmla="*/ 769144 w 969258"/>
              <a:gd name="connsiteY60-11114" fmla="*/ 211932 h 978694"/>
              <a:gd name="connsiteX61-11115" fmla="*/ 757238 w 969258"/>
              <a:gd name="connsiteY61-11116" fmla="*/ 216694 h 978694"/>
              <a:gd name="connsiteX62-11117" fmla="*/ 759619 w 969258"/>
              <a:gd name="connsiteY62-11118" fmla="*/ 233363 h 978694"/>
              <a:gd name="connsiteX63-11119" fmla="*/ 778669 w 969258"/>
              <a:gd name="connsiteY63-11120" fmla="*/ 247651 h 978694"/>
              <a:gd name="connsiteX64-11121" fmla="*/ 783430 w 969258"/>
              <a:gd name="connsiteY64-11122" fmla="*/ 261938 h 978694"/>
              <a:gd name="connsiteX65-11123" fmla="*/ 783431 w 969258"/>
              <a:gd name="connsiteY65-11124" fmla="*/ 304800 h 978694"/>
              <a:gd name="connsiteX66-11125" fmla="*/ 790575 w 969258"/>
              <a:gd name="connsiteY66-11126" fmla="*/ 326232 h 978694"/>
              <a:gd name="connsiteX67-11127" fmla="*/ 795338 w 969258"/>
              <a:gd name="connsiteY67-11128" fmla="*/ 340519 h 978694"/>
              <a:gd name="connsiteX68-11129" fmla="*/ 800100 w 969258"/>
              <a:gd name="connsiteY68-11130" fmla="*/ 347663 h 978694"/>
              <a:gd name="connsiteX69-11131" fmla="*/ 821531 w 969258"/>
              <a:gd name="connsiteY69-11132" fmla="*/ 357188 h 978694"/>
              <a:gd name="connsiteX70-11133" fmla="*/ 828675 w 969258"/>
              <a:gd name="connsiteY70-11134" fmla="*/ 359569 h 978694"/>
              <a:gd name="connsiteX71-11135" fmla="*/ 842963 w 969258"/>
              <a:gd name="connsiteY71-11136" fmla="*/ 369094 h 978694"/>
              <a:gd name="connsiteX72-11137" fmla="*/ 850106 w 969258"/>
              <a:gd name="connsiteY72-11138" fmla="*/ 376238 h 978694"/>
              <a:gd name="connsiteX73-11139" fmla="*/ 864394 w 969258"/>
              <a:gd name="connsiteY73-11140" fmla="*/ 381000 h 978694"/>
              <a:gd name="connsiteX74-11141" fmla="*/ 871538 w 969258"/>
              <a:gd name="connsiteY74-11142" fmla="*/ 383382 h 978694"/>
              <a:gd name="connsiteX75-11143" fmla="*/ 885825 w 969258"/>
              <a:gd name="connsiteY75-11144" fmla="*/ 390525 h 978694"/>
              <a:gd name="connsiteX76-11145" fmla="*/ 892969 w 969258"/>
              <a:gd name="connsiteY76-11146" fmla="*/ 395288 h 978694"/>
              <a:gd name="connsiteX77-11147" fmla="*/ 907256 w 969258"/>
              <a:gd name="connsiteY77-11148" fmla="*/ 400050 h 978694"/>
              <a:gd name="connsiteX78-11149" fmla="*/ 912019 w 969258"/>
              <a:gd name="connsiteY78-11150" fmla="*/ 407194 h 978694"/>
              <a:gd name="connsiteX79-11151" fmla="*/ 928687 w 969258"/>
              <a:gd name="connsiteY79-11152" fmla="*/ 404812 h 978694"/>
              <a:gd name="connsiteX80-11153" fmla="*/ 938212 w 969258"/>
              <a:gd name="connsiteY80-11154" fmla="*/ 411956 h 978694"/>
              <a:gd name="connsiteX81-11155" fmla="*/ 957263 w 969258"/>
              <a:gd name="connsiteY81-11156" fmla="*/ 428626 h 978694"/>
              <a:gd name="connsiteX82-11157" fmla="*/ 957262 w 969258"/>
              <a:gd name="connsiteY82-11158" fmla="*/ 447676 h 978694"/>
              <a:gd name="connsiteX83-11159" fmla="*/ 969169 w 969258"/>
              <a:gd name="connsiteY83-11160" fmla="*/ 473869 h 978694"/>
              <a:gd name="connsiteX84-11161" fmla="*/ 938213 w 969258"/>
              <a:gd name="connsiteY84-11162" fmla="*/ 504825 h 978694"/>
              <a:gd name="connsiteX85-11163" fmla="*/ 952500 w 969258"/>
              <a:gd name="connsiteY85-11164" fmla="*/ 509588 h 978694"/>
              <a:gd name="connsiteX86-11165" fmla="*/ 940594 w 969258"/>
              <a:gd name="connsiteY86-11166" fmla="*/ 523875 h 978694"/>
              <a:gd name="connsiteX87-11167" fmla="*/ 923925 w 969258"/>
              <a:gd name="connsiteY87-11168" fmla="*/ 545307 h 978694"/>
              <a:gd name="connsiteX88-11169" fmla="*/ 919163 w 969258"/>
              <a:gd name="connsiteY88-11170" fmla="*/ 552450 h 978694"/>
              <a:gd name="connsiteX89-11171" fmla="*/ 916781 w 969258"/>
              <a:gd name="connsiteY89-11172" fmla="*/ 559594 h 978694"/>
              <a:gd name="connsiteX90-11173" fmla="*/ 902494 w 969258"/>
              <a:gd name="connsiteY90-11174" fmla="*/ 564357 h 978694"/>
              <a:gd name="connsiteX91-11175" fmla="*/ 895350 w 969258"/>
              <a:gd name="connsiteY91-11176" fmla="*/ 566738 h 978694"/>
              <a:gd name="connsiteX92-11177" fmla="*/ 890588 w 969258"/>
              <a:gd name="connsiteY92-11178" fmla="*/ 573882 h 978694"/>
              <a:gd name="connsiteX93-11179" fmla="*/ 888206 w 969258"/>
              <a:gd name="connsiteY93-11180" fmla="*/ 581025 h 978694"/>
              <a:gd name="connsiteX94-11181" fmla="*/ 866775 w 969258"/>
              <a:gd name="connsiteY94-11182" fmla="*/ 588169 h 978694"/>
              <a:gd name="connsiteX95-11183" fmla="*/ 852488 w 969258"/>
              <a:gd name="connsiteY95-11184" fmla="*/ 592932 h 978694"/>
              <a:gd name="connsiteX96-11185" fmla="*/ 845344 w 969258"/>
              <a:gd name="connsiteY96-11186" fmla="*/ 595313 h 978694"/>
              <a:gd name="connsiteX97-11187" fmla="*/ 804863 w 969258"/>
              <a:gd name="connsiteY97-11188" fmla="*/ 590550 h 978694"/>
              <a:gd name="connsiteX98-11189" fmla="*/ 790575 w 969258"/>
              <a:gd name="connsiteY98-11190" fmla="*/ 583407 h 978694"/>
              <a:gd name="connsiteX99-11191" fmla="*/ 762000 w 969258"/>
              <a:gd name="connsiteY99-11192" fmla="*/ 576263 h 978694"/>
              <a:gd name="connsiteX100-11193" fmla="*/ 754856 w 969258"/>
              <a:gd name="connsiteY100-11194" fmla="*/ 573882 h 978694"/>
              <a:gd name="connsiteX101-11195" fmla="*/ 721519 w 969258"/>
              <a:gd name="connsiteY101-11196" fmla="*/ 583407 h 978694"/>
              <a:gd name="connsiteX102-11197" fmla="*/ 700088 w 969258"/>
              <a:gd name="connsiteY102-11198" fmla="*/ 576263 h 978694"/>
              <a:gd name="connsiteX103-11199" fmla="*/ 688181 w 969258"/>
              <a:gd name="connsiteY103-11200" fmla="*/ 578644 h 978694"/>
              <a:gd name="connsiteX104-11201" fmla="*/ 683419 w 969258"/>
              <a:gd name="connsiteY104-11202" fmla="*/ 592932 h 978694"/>
              <a:gd name="connsiteX105-11203" fmla="*/ 685800 w 969258"/>
              <a:gd name="connsiteY105-11204" fmla="*/ 621507 h 978694"/>
              <a:gd name="connsiteX106-11205" fmla="*/ 692944 w 969258"/>
              <a:gd name="connsiteY106-11206" fmla="*/ 645319 h 978694"/>
              <a:gd name="connsiteX107-11207" fmla="*/ 704850 w 969258"/>
              <a:gd name="connsiteY107-11208" fmla="*/ 681038 h 978694"/>
              <a:gd name="connsiteX108-11209" fmla="*/ 711994 w 969258"/>
              <a:gd name="connsiteY108-11210" fmla="*/ 700088 h 978694"/>
              <a:gd name="connsiteX109-11211" fmla="*/ 721519 w 969258"/>
              <a:gd name="connsiteY109-11212" fmla="*/ 721519 h 978694"/>
              <a:gd name="connsiteX110-11213" fmla="*/ 726282 w 969258"/>
              <a:gd name="connsiteY110-11214" fmla="*/ 771525 h 978694"/>
              <a:gd name="connsiteX111-11215" fmla="*/ 714375 w 969258"/>
              <a:gd name="connsiteY111-11216" fmla="*/ 852488 h 978694"/>
              <a:gd name="connsiteX112-11217" fmla="*/ 709613 w 969258"/>
              <a:gd name="connsiteY112-11218" fmla="*/ 866775 h 978694"/>
              <a:gd name="connsiteX113-11219" fmla="*/ 707231 w 969258"/>
              <a:gd name="connsiteY113-11220" fmla="*/ 873919 h 978694"/>
              <a:gd name="connsiteX114-11221" fmla="*/ 702469 w 969258"/>
              <a:gd name="connsiteY114-11222" fmla="*/ 881063 h 978694"/>
              <a:gd name="connsiteX115-11223" fmla="*/ 678656 w 969258"/>
              <a:gd name="connsiteY115-11224" fmla="*/ 878682 h 978694"/>
              <a:gd name="connsiteX116-11225" fmla="*/ 671513 w 969258"/>
              <a:gd name="connsiteY116-11226" fmla="*/ 876300 h 978694"/>
              <a:gd name="connsiteX117-11227" fmla="*/ 602456 w 969258"/>
              <a:gd name="connsiteY117-11228" fmla="*/ 878682 h 978694"/>
              <a:gd name="connsiteX118-11229" fmla="*/ 595313 w 969258"/>
              <a:gd name="connsiteY118-11230" fmla="*/ 881063 h 978694"/>
              <a:gd name="connsiteX119-11231" fmla="*/ 581025 w 969258"/>
              <a:gd name="connsiteY119-11232" fmla="*/ 873919 h 978694"/>
              <a:gd name="connsiteX120-11233" fmla="*/ 573881 w 969258"/>
              <a:gd name="connsiteY120-11234" fmla="*/ 871538 h 978694"/>
              <a:gd name="connsiteX121-11235" fmla="*/ 573881 w 969258"/>
              <a:gd name="connsiteY121-11236" fmla="*/ 938213 h 978694"/>
              <a:gd name="connsiteX122-11237" fmla="*/ 564356 w 969258"/>
              <a:gd name="connsiteY122-11238" fmla="*/ 947738 h 978694"/>
              <a:gd name="connsiteX123-11239" fmla="*/ 554831 w 969258"/>
              <a:gd name="connsiteY123-11240" fmla="*/ 962025 h 978694"/>
              <a:gd name="connsiteX124-11241" fmla="*/ 552450 w 969258"/>
              <a:gd name="connsiteY124-11242" fmla="*/ 969169 h 978694"/>
              <a:gd name="connsiteX125-11243" fmla="*/ 535781 w 969258"/>
              <a:gd name="connsiteY125-11244" fmla="*/ 976313 h 978694"/>
              <a:gd name="connsiteX126-11245" fmla="*/ 528638 w 969258"/>
              <a:gd name="connsiteY126-11246" fmla="*/ 978694 h 978694"/>
              <a:gd name="connsiteX127-11247" fmla="*/ 495300 w 969258"/>
              <a:gd name="connsiteY127-11248" fmla="*/ 976313 h 978694"/>
              <a:gd name="connsiteX128-11249" fmla="*/ 447675 w 969258"/>
              <a:gd name="connsiteY128-11250" fmla="*/ 973932 h 978694"/>
              <a:gd name="connsiteX129-11251" fmla="*/ 440531 w 969258"/>
              <a:gd name="connsiteY129-11252" fmla="*/ 966788 h 978694"/>
              <a:gd name="connsiteX130-11253" fmla="*/ 426244 w 969258"/>
              <a:gd name="connsiteY130-11254" fmla="*/ 957263 h 978694"/>
              <a:gd name="connsiteX131-11255" fmla="*/ 419100 w 969258"/>
              <a:gd name="connsiteY131-11256" fmla="*/ 952500 h 978694"/>
              <a:gd name="connsiteX132-11257" fmla="*/ 404813 w 969258"/>
              <a:gd name="connsiteY132-11258" fmla="*/ 947738 h 978694"/>
              <a:gd name="connsiteX133-11259" fmla="*/ 397669 w 969258"/>
              <a:gd name="connsiteY133-11260" fmla="*/ 945357 h 978694"/>
              <a:gd name="connsiteX134-11261" fmla="*/ 350044 w 969258"/>
              <a:gd name="connsiteY134-11262" fmla="*/ 947738 h 978694"/>
              <a:gd name="connsiteX135-11263" fmla="*/ 328613 w 969258"/>
              <a:gd name="connsiteY135-11264" fmla="*/ 940594 h 978694"/>
              <a:gd name="connsiteX136-11265" fmla="*/ 321469 w 969258"/>
              <a:gd name="connsiteY136-11266" fmla="*/ 933450 h 978694"/>
              <a:gd name="connsiteX137-11267" fmla="*/ 314325 w 969258"/>
              <a:gd name="connsiteY137-11268" fmla="*/ 928688 h 978694"/>
              <a:gd name="connsiteX138-11269" fmla="*/ 307181 w 969258"/>
              <a:gd name="connsiteY138-11270" fmla="*/ 921544 h 978694"/>
              <a:gd name="connsiteX139-11271" fmla="*/ 302419 w 969258"/>
              <a:gd name="connsiteY139-11272" fmla="*/ 914400 h 978694"/>
              <a:gd name="connsiteX140-11273" fmla="*/ 295275 w 969258"/>
              <a:gd name="connsiteY140-11274" fmla="*/ 912019 h 978694"/>
              <a:gd name="connsiteX141-11275" fmla="*/ 290513 w 969258"/>
              <a:gd name="connsiteY141-11276" fmla="*/ 904875 h 978694"/>
              <a:gd name="connsiteX142-11277" fmla="*/ 285750 w 969258"/>
              <a:gd name="connsiteY142-11278" fmla="*/ 890588 h 978694"/>
              <a:gd name="connsiteX143-11279" fmla="*/ 280988 w 969258"/>
              <a:gd name="connsiteY143-11280" fmla="*/ 883444 h 978694"/>
              <a:gd name="connsiteX144-11281" fmla="*/ 269081 w 969258"/>
              <a:gd name="connsiteY144-11282" fmla="*/ 866775 h 978694"/>
              <a:gd name="connsiteX145-11283" fmla="*/ 254794 w 969258"/>
              <a:gd name="connsiteY145-11284" fmla="*/ 857250 h 978694"/>
              <a:gd name="connsiteX146-11285" fmla="*/ 240506 w 969258"/>
              <a:gd name="connsiteY146-11286" fmla="*/ 847725 h 978694"/>
              <a:gd name="connsiteX147-11287" fmla="*/ 223838 w 969258"/>
              <a:gd name="connsiteY147-11288" fmla="*/ 838200 h 978694"/>
              <a:gd name="connsiteX148-11289" fmla="*/ 207169 w 969258"/>
              <a:gd name="connsiteY148-11290" fmla="*/ 831057 h 978694"/>
              <a:gd name="connsiteX149-11291" fmla="*/ 183356 w 969258"/>
              <a:gd name="connsiteY149-11292" fmla="*/ 802482 h 978694"/>
              <a:gd name="connsiteX150-11293" fmla="*/ 176213 w 969258"/>
              <a:gd name="connsiteY150-11294" fmla="*/ 797719 h 978694"/>
              <a:gd name="connsiteX151-11295" fmla="*/ 169069 w 969258"/>
              <a:gd name="connsiteY151-11296" fmla="*/ 790575 h 978694"/>
              <a:gd name="connsiteX152-11297" fmla="*/ 154781 w 969258"/>
              <a:gd name="connsiteY152-11298" fmla="*/ 781050 h 978694"/>
              <a:gd name="connsiteX153-11299" fmla="*/ 150019 w 969258"/>
              <a:gd name="connsiteY153-11300" fmla="*/ 773907 h 978694"/>
              <a:gd name="connsiteX154-11301" fmla="*/ 135731 w 969258"/>
              <a:gd name="connsiteY154-11302" fmla="*/ 762000 h 978694"/>
              <a:gd name="connsiteX155-11303" fmla="*/ 126206 w 969258"/>
              <a:gd name="connsiteY155-11304" fmla="*/ 747713 h 978694"/>
              <a:gd name="connsiteX156-11305" fmla="*/ 121444 w 969258"/>
              <a:gd name="connsiteY156-11306" fmla="*/ 740569 h 978694"/>
              <a:gd name="connsiteX157-11307" fmla="*/ 114300 w 969258"/>
              <a:gd name="connsiteY157-11308" fmla="*/ 735807 h 978694"/>
              <a:gd name="connsiteX158-11309" fmla="*/ 100013 w 969258"/>
              <a:gd name="connsiteY158-11310" fmla="*/ 721519 h 978694"/>
              <a:gd name="connsiteX159-11311" fmla="*/ 85725 w 969258"/>
              <a:gd name="connsiteY159-11312" fmla="*/ 711994 h 978694"/>
              <a:gd name="connsiteX160-11313" fmla="*/ 78581 w 969258"/>
              <a:gd name="connsiteY160-11314" fmla="*/ 707232 h 978694"/>
              <a:gd name="connsiteX161-11315" fmla="*/ 71438 w 969258"/>
              <a:gd name="connsiteY161-11316" fmla="*/ 702469 h 978694"/>
              <a:gd name="connsiteX162-11317" fmla="*/ 57150 w 969258"/>
              <a:gd name="connsiteY162-11318" fmla="*/ 697707 h 978694"/>
              <a:gd name="connsiteX163-11319" fmla="*/ 42863 w 969258"/>
              <a:gd name="connsiteY163-11320" fmla="*/ 685800 h 978694"/>
              <a:gd name="connsiteX164-11321" fmla="*/ 33338 w 969258"/>
              <a:gd name="connsiteY164-11322" fmla="*/ 671513 h 978694"/>
              <a:gd name="connsiteX165-11323" fmla="*/ 28575 w 969258"/>
              <a:gd name="connsiteY165-11324" fmla="*/ 645319 h 978694"/>
              <a:gd name="connsiteX166-11325" fmla="*/ 26194 w 969258"/>
              <a:gd name="connsiteY166-11326" fmla="*/ 635794 h 978694"/>
              <a:gd name="connsiteX167-11327" fmla="*/ 19050 w 969258"/>
              <a:gd name="connsiteY167-11328" fmla="*/ 631032 h 978694"/>
              <a:gd name="connsiteX168-11329" fmla="*/ 16669 w 969258"/>
              <a:gd name="connsiteY168-11330" fmla="*/ 607219 h 978694"/>
              <a:gd name="connsiteX169-11331" fmla="*/ 11906 w 969258"/>
              <a:gd name="connsiteY169-11332" fmla="*/ 590550 h 978694"/>
              <a:gd name="connsiteX170-11333" fmla="*/ 9525 w 969258"/>
              <a:gd name="connsiteY170-11334" fmla="*/ 581025 h 978694"/>
              <a:gd name="connsiteX171-11335" fmla="*/ 7144 w 969258"/>
              <a:gd name="connsiteY171-11336" fmla="*/ 554832 h 978694"/>
              <a:gd name="connsiteX172-11337" fmla="*/ 0 w 969258"/>
              <a:gd name="connsiteY172-11338" fmla="*/ 502445 h 978694"/>
              <a:gd name="connsiteX173-11339" fmla="*/ 9525 w 969258"/>
              <a:gd name="connsiteY173-11340" fmla="*/ 376238 h 978694"/>
              <a:gd name="connsiteX174-11341" fmla="*/ 9525 w 969258"/>
              <a:gd name="connsiteY174-11342" fmla="*/ 333375 h 978694"/>
              <a:gd name="connsiteX175-11343" fmla="*/ 11906 w 969258"/>
              <a:gd name="connsiteY175-11344" fmla="*/ 280988 h 978694"/>
              <a:gd name="connsiteX176-11345" fmla="*/ 16669 w 969258"/>
              <a:gd name="connsiteY176-11346" fmla="*/ 266700 h 978694"/>
              <a:gd name="connsiteX177-11347" fmla="*/ 19050 w 969258"/>
              <a:gd name="connsiteY177-11348" fmla="*/ 259557 h 978694"/>
              <a:gd name="connsiteX178-11349" fmla="*/ 19050 w 969258"/>
              <a:gd name="connsiteY178-11350" fmla="*/ 223838 h 978694"/>
              <a:gd name="connsiteX179-11351" fmla="*/ 40481 w 969258"/>
              <a:gd name="connsiteY179-11352" fmla="*/ 211932 h 978694"/>
              <a:gd name="connsiteX180-11353" fmla="*/ 50006 w 969258"/>
              <a:gd name="connsiteY180-11354" fmla="*/ 197644 h 978694"/>
              <a:gd name="connsiteX181-11355" fmla="*/ 57150 w 969258"/>
              <a:gd name="connsiteY181-11356" fmla="*/ 176213 h 978694"/>
              <a:gd name="connsiteX182-11357" fmla="*/ 61913 w 969258"/>
              <a:gd name="connsiteY182-11358" fmla="*/ 157163 h 978694"/>
              <a:gd name="connsiteX183-11359" fmla="*/ 66675 w 969258"/>
              <a:gd name="connsiteY183-11360" fmla="*/ 142875 h 978694"/>
              <a:gd name="connsiteX184-11361" fmla="*/ 71438 w 969258"/>
              <a:gd name="connsiteY184-11362" fmla="*/ 97632 h 978694"/>
              <a:gd name="connsiteX0-11363" fmla="*/ 71438 w 969258"/>
              <a:gd name="connsiteY0-11364" fmla="*/ 97632 h 978694"/>
              <a:gd name="connsiteX1-11365" fmla="*/ 71438 w 969258"/>
              <a:gd name="connsiteY1-11366" fmla="*/ 97632 h 978694"/>
              <a:gd name="connsiteX2-11367" fmla="*/ 83344 w 969258"/>
              <a:gd name="connsiteY2-11368" fmla="*/ 80963 h 978694"/>
              <a:gd name="connsiteX3-11369" fmla="*/ 92869 w 969258"/>
              <a:gd name="connsiteY3-11370" fmla="*/ 59532 h 978694"/>
              <a:gd name="connsiteX4-11371" fmla="*/ 100013 w 969258"/>
              <a:gd name="connsiteY4-11372" fmla="*/ 54769 h 978694"/>
              <a:gd name="connsiteX5-11373" fmla="*/ 114300 w 969258"/>
              <a:gd name="connsiteY5-11374" fmla="*/ 50007 h 978694"/>
              <a:gd name="connsiteX6-11375" fmla="*/ 140494 w 969258"/>
              <a:gd name="connsiteY6-11376" fmla="*/ 47625 h 978694"/>
              <a:gd name="connsiteX7-11377" fmla="*/ 147638 w 969258"/>
              <a:gd name="connsiteY7-11378" fmla="*/ 45244 h 978694"/>
              <a:gd name="connsiteX8-11379" fmla="*/ 152400 w 969258"/>
              <a:gd name="connsiteY8-11380" fmla="*/ 30957 h 978694"/>
              <a:gd name="connsiteX9-11381" fmla="*/ 154781 w 969258"/>
              <a:gd name="connsiteY9-11382" fmla="*/ 23813 h 978694"/>
              <a:gd name="connsiteX10-11383" fmla="*/ 164306 w 969258"/>
              <a:gd name="connsiteY10-11384" fmla="*/ 9525 h 978694"/>
              <a:gd name="connsiteX11-11385" fmla="*/ 171450 w 969258"/>
              <a:gd name="connsiteY11-11386" fmla="*/ 4763 h 978694"/>
              <a:gd name="connsiteX12-11387" fmla="*/ 188119 w 969258"/>
              <a:gd name="connsiteY12-11388" fmla="*/ 0 h 978694"/>
              <a:gd name="connsiteX13-11389" fmla="*/ 269081 w 969258"/>
              <a:gd name="connsiteY13-11390" fmla="*/ 2382 h 978694"/>
              <a:gd name="connsiteX14-11391" fmla="*/ 276225 w 969258"/>
              <a:gd name="connsiteY14-11392" fmla="*/ 4763 h 978694"/>
              <a:gd name="connsiteX15-11393" fmla="*/ 283369 w 969258"/>
              <a:gd name="connsiteY15-11394" fmla="*/ 9525 h 978694"/>
              <a:gd name="connsiteX16-11395" fmla="*/ 297656 w 969258"/>
              <a:gd name="connsiteY16-11396" fmla="*/ 23813 h 978694"/>
              <a:gd name="connsiteX17-11397" fmla="*/ 302419 w 969258"/>
              <a:gd name="connsiteY17-11398" fmla="*/ 30957 h 978694"/>
              <a:gd name="connsiteX18-11399" fmla="*/ 328612 w 969258"/>
              <a:gd name="connsiteY18-11400" fmla="*/ 52388 h 978694"/>
              <a:gd name="connsiteX19-11401" fmla="*/ 319088 w 969258"/>
              <a:gd name="connsiteY19-11402" fmla="*/ 66675 h 978694"/>
              <a:gd name="connsiteX20-11403" fmla="*/ 330994 w 969258"/>
              <a:gd name="connsiteY20-11404" fmla="*/ 85725 h 978694"/>
              <a:gd name="connsiteX21-11405" fmla="*/ 333375 w 969258"/>
              <a:gd name="connsiteY21-11406" fmla="*/ 95250 h 978694"/>
              <a:gd name="connsiteX22-11407" fmla="*/ 338138 w 969258"/>
              <a:gd name="connsiteY22-11408" fmla="*/ 109538 h 978694"/>
              <a:gd name="connsiteX23-11409" fmla="*/ 352425 w 969258"/>
              <a:gd name="connsiteY23-11410" fmla="*/ 123826 h 978694"/>
              <a:gd name="connsiteX24-11411" fmla="*/ 350044 w 969258"/>
              <a:gd name="connsiteY24-11412" fmla="*/ 207169 h 978694"/>
              <a:gd name="connsiteX25-11413" fmla="*/ 347663 w 969258"/>
              <a:gd name="connsiteY25-11414" fmla="*/ 271463 h 978694"/>
              <a:gd name="connsiteX26-11415" fmla="*/ 345281 w 969258"/>
              <a:gd name="connsiteY26-11416" fmla="*/ 304800 h 978694"/>
              <a:gd name="connsiteX27-11417" fmla="*/ 347663 w 969258"/>
              <a:gd name="connsiteY27-11418" fmla="*/ 326232 h 978694"/>
              <a:gd name="connsiteX28-11419" fmla="*/ 364331 w 969258"/>
              <a:gd name="connsiteY28-11420" fmla="*/ 323850 h 978694"/>
              <a:gd name="connsiteX29-11421" fmla="*/ 378619 w 969258"/>
              <a:gd name="connsiteY29-11422" fmla="*/ 319088 h 978694"/>
              <a:gd name="connsiteX30-11423" fmla="*/ 385763 w 969258"/>
              <a:gd name="connsiteY30-11424" fmla="*/ 314325 h 978694"/>
              <a:gd name="connsiteX31-11425" fmla="*/ 442913 w 969258"/>
              <a:gd name="connsiteY31-11426" fmla="*/ 290514 h 978694"/>
              <a:gd name="connsiteX32-11427" fmla="*/ 452438 w 969258"/>
              <a:gd name="connsiteY32-11428" fmla="*/ 292895 h 978694"/>
              <a:gd name="connsiteX33-11429" fmla="*/ 461963 w 969258"/>
              <a:gd name="connsiteY33-11430" fmla="*/ 288132 h 978694"/>
              <a:gd name="connsiteX34-11431" fmla="*/ 476250 w 969258"/>
              <a:gd name="connsiteY34-11432" fmla="*/ 283369 h 978694"/>
              <a:gd name="connsiteX35-11433" fmla="*/ 488156 w 969258"/>
              <a:gd name="connsiteY35-11434" fmla="*/ 273844 h 978694"/>
              <a:gd name="connsiteX36-11435" fmla="*/ 500063 w 969258"/>
              <a:gd name="connsiteY36-11436" fmla="*/ 259557 h 978694"/>
              <a:gd name="connsiteX37-11437" fmla="*/ 514350 w 969258"/>
              <a:gd name="connsiteY37-11438" fmla="*/ 252413 h 978694"/>
              <a:gd name="connsiteX38-11439" fmla="*/ 531019 w 969258"/>
              <a:gd name="connsiteY38-11440" fmla="*/ 245269 h 978694"/>
              <a:gd name="connsiteX39-11441" fmla="*/ 538163 w 969258"/>
              <a:gd name="connsiteY39-11442" fmla="*/ 240507 h 978694"/>
              <a:gd name="connsiteX40-11443" fmla="*/ 545306 w 969258"/>
              <a:gd name="connsiteY40-11444" fmla="*/ 238125 h 978694"/>
              <a:gd name="connsiteX41-11445" fmla="*/ 547688 w 969258"/>
              <a:gd name="connsiteY41-11446" fmla="*/ 216695 h 978694"/>
              <a:gd name="connsiteX42-11447" fmla="*/ 595312 w 969258"/>
              <a:gd name="connsiteY42-11448" fmla="*/ 216694 h 978694"/>
              <a:gd name="connsiteX43-11449" fmla="*/ 623887 w 969258"/>
              <a:gd name="connsiteY43-11450" fmla="*/ 209550 h 978694"/>
              <a:gd name="connsiteX44-11451" fmla="*/ 635793 w 969258"/>
              <a:gd name="connsiteY44-11452" fmla="*/ 202407 h 978694"/>
              <a:gd name="connsiteX45-11453" fmla="*/ 635794 w 969258"/>
              <a:gd name="connsiteY45-11454" fmla="*/ 197644 h 978694"/>
              <a:gd name="connsiteX46-11455" fmla="*/ 650081 w 969258"/>
              <a:gd name="connsiteY46-11456" fmla="*/ 166688 h 978694"/>
              <a:gd name="connsiteX47-11457" fmla="*/ 654844 w 969258"/>
              <a:gd name="connsiteY47-11458" fmla="*/ 171450 h 978694"/>
              <a:gd name="connsiteX48-11459" fmla="*/ 661988 w 969258"/>
              <a:gd name="connsiteY48-11460" fmla="*/ 169069 h 978694"/>
              <a:gd name="connsiteX49-11461" fmla="*/ 664368 w 969258"/>
              <a:gd name="connsiteY49-11462" fmla="*/ 164306 h 978694"/>
              <a:gd name="connsiteX50-11463" fmla="*/ 681038 w 969258"/>
              <a:gd name="connsiteY50-11464" fmla="*/ 147638 h 978694"/>
              <a:gd name="connsiteX51-11465" fmla="*/ 671513 w 969258"/>
              <a:gd name="connsiteY51-11466" fmla="*/ 142875 h 978694"/>
              <a:gd name="connsiteX52-11467" fmla="*/ 692944 w 969258"/>
              <a:gd name="connsiteY52-11468" fmla="*/ 147638 h 978694"/>
              <a:gd name="connsiteX53-11469" fmla="*/ 702469 w 969258"/>
              <a:gd name="connsiteY53-11470" fmla="*/ 126206 h 978694"/>
              <a:gd name="connsiteX54-11471" fmla="*/ 733425 w 969258"/>
              <a:gd name="connsiteY54-11472" fmla="*/ 130969 h 978694"/>
              <a:gd name="connsiteX55-11473" fmla="*/ 764381 w 969258"/>
              <a:gd name="connsiteY55-11474" fmla="*/ 140494 h 978694"/>
              <a:gd name="connsiteX56-11475" fmla="*/ 769144 w 969258"/>
              <a:gd name="connsiteY56-11476" fmla="*/ 147638 h 978694"/>
              <a:gd name="connsiteX57-11477" fmla="*/ 771525 w 969258"/>
              <a:gd name="connsiteY57-11478" fmla="*/ 157163 h 978694"/>
              <a:gd name="connsiteX58-11479" fmla="*/ 773906 w 969258"/>
              <a:gd name="connsiteY58-11480" fmla="*/ 164307 h 978694"/>
              <a:gd name="connsiteX59-11481" fmla="*/ 771525 w 969258"/>
              <a:gd name="connsiteY59-11482" fmla="*/ 204788 h 978694"/>
              <a:gd name="connsiteX60-11483" fmla="*/ 769144 w 969258"/>
              <a:gd name="connsiteY60-11484" fmla="*/ 211932 h 978694"/>
              <a:gd name="connsiteX61-11485" fmla="*/ 757238 w 969258"/>
              <a:gd name="connsiteY61-11486" fmla="*/ 216694 h 978694"/>
              <a:gd name="connsiteX62-11487" fmla="*/ 759619 w 969258"/>
              <a:gd name="connsiteY62-11488" fmla="*/ 233363 h 978694"/>
              <a:gd name="connsiteX63-11489" fmla="*/ 778669 w 969258"/>
              <a:gd name="connsiteY63-11490" fmla="*/ 247651 h 978694"/>
              <a:gd name="connsiteX64-11491" fmla="*/ 783430 w 969258"/>
              <a:gd name="connsiteY64-11492" fmla="*/ 261938 h 978694"/>
              <a:gd name="connsiteX65-11493" fmla="*/ 783431 w 969258"/>
              <a:gd name="connsiteY65-11494" fmla="*/ 304800 h 978694"/>
              <a:gd name="connsiteX66-11495" fmla="*/ 790575 w 969258"/>
              <a:gd name="connsiteY66-11496" fmla="*/ 326232 h 978694"/>
              <a:gd name="connsiteX67-11497" fmla="*/ 795338 w 969258"/>
              <a:gd name="connsiteY67-11498" fmla="*/ 340519 h 978694"/>
              <a:gd name="connsiteX68-11499" fmla="*/ 800100 w 969258"/>
              <a:gd name="connsiteY68-11500" fmla="*/ 347663 h 978694"/>
              <a:gd name="connsiteX69-11501" fmla="*/ 821531 w 969258"/>
              <a:gd name="connsiteY69-11502" fmla="*/ 357188 h 978694"/>
              <a:gd name="connsiteX70-11503" fmla="*/ 828675 w 969258"/>
              <a:gd name="connsiteY70-11504" fmla="*/ 359569 h 978694"/>
              <a:gd name="connsiteX71-11505" fmla="*/ 842963 w 969258"/>
              <a:gd name="connsiteY71-11506" fmla="*/ 369094 h 978694"/>
              <a:gd name="connsiteX72-11507" fmla="*/ 850106 w 969258"/>
              <a:gd name="connsiteY72-11508" fmla="*/ 376238 h 978694"/>
              <a:gd name="connsiteX73-11509" fmla="*/ 864394 w 969258"/>
              <a:gd name="connsiteY73-11510" fmla="*/ 381000 h 978694"/>
              <a:gd name="connsiteX74-11511" fmla="*/ 871538 w 969258"/>
              <a:gd name="connsiteY74-11512" fmla="*/ 383382 h 978694"/>
              <a:gd name="connsiteX75-11513" fmla="*/ 885825 w 969258"/>
              <a:gd name="connsiteY75-11514" fmla="*/ 390525 h 978694"/>
              <a:gd name="connsiteX76-11515" fmla="*/ 892969 w 969258"/>
              <a:gd name="connsiteY76-11516" fmla="*/ 395288 h 978694"/>
              <a:gd name="connsiteX77-11517" fmla="*/ 907256 w 969258"/>
              <a:gd name="connsiteY77-11518" fmla="*/ 400050 h 978694"/>
              <a:gd name="connsiteX78-11519" fmla="*/ 912019 w 969258"/>
              <a:gd name="connsiteY78-11520" fmla="*/ 407194 h 978694"/>
              <a:gd name="connsiteX79-11521" fmla="*/ 928687 w 969258"/>
              <a:gd name="connsiteY79-11522" fmla="*/ 404812 h 978694"/>
              <a:gd name="connsiteX80-11523" fmla="*/ 938212 w 969258"/>
              <a:gd name="connsiteY80-11524" fmla="*/ 411956 h 978694"/>
              <a:gd name="connsiteX81-11525" fmla="*/ 957263 w 969258"/>
              <a:gd name="connsiteY81-11526" fmla="*/ 428626 h 978694"/>
              <a:gd name="connsiteX82-11527" fmla="*/ 957262 w 969258"/>
              <a:gd name="connsiteY82-11528" fmla="*/ 447676 h 978694"/>
              <a:gd name="connsiteX83-11529" fmla="*/ 969169 w 969258"/>
              <a:gd name="connsiteY83-11530" fmla="*/ 473869 h 978694"/>
              <a:gd name="connsiteX84-11531" fmla="*/ 938213 w 969258"/>
              <a:gd name="connsiteY84-11532" fmla="*/ 504825 h 978694"/>
              <a:gd name="connsiteX85-11533" fmla="*/ 952500 w 969258"/>
              <a:gd name="connsiteY85-11534" fmla="*/ 509588 h 978694"/>
              <a:gd name="connsiteX86-11535" fmla="*/ 940594 w 969258"/>
              <a:gd name="connsiteY86-11536" fmla="*/ 523875 h 978694"/>
              <a:gd name="connsiteX87-11537" fmla="*/ 923925 w 969258"/>
              <a:gd name="connsiteY87-11538" fmla="*/ 545307 h 978694"/>
              <a:gd name="connsiteX88-11539" fmla="*/ 919163 w 969258"/>
              <a:gd name="connsiteY88-11540" fmla="*/ 552450 h 978694"/>
              <a:gd name="connsiteX89-11541" fmla="*/ 916781 w 969258"/>
              <a:gd name="connsiteY89-11542" fmla="*/ 559594 h 978694"/>
              <a:gd name="connsiteX90-11543" fmla="*/ 902494 w 969258"/>
              <a:gd name="connsiteY90-11544" fmla="*/ 564357 h 978694"/>
              <a:gd name="connsiteX91-11545" fmla="*/ 895350 w 969258"/>
              <a:gd name="connsiteY91-11546" fmla="*/ 566738 h 978694"/>
              <a:gd name="connsiteX92-11547" fmla="*/ 890588 w 969258"/>
              <a:gd name="connsiteY92-11548" fmla="*/ 573882 h 978694"/>
              <a:gd name="connsiteX93-11549" fmla="*/ 888206 w 969258"/>
              <a:gd name="connsiteY93-11550" fmla="*/ 581025 h 978694"/>
              <a:gd name="connsiteX94-11551" fmla="*/ 866775 w 969258"/>
              <a:gd name="connsiteY94-11552" fmla="*/ 588169 h 978694"/>
              <a:gd name="connsiteX95-11553" fmla="*/ 852488 w 969258"/>
              <a:gd name="connsiteY95-11554" fmla="*/ 592932 h 978694"/>
              <a:gd name="connsiteX96-11555" fmla="*/ 845344 w 969258"/>
              <a:gd name="connsiteY96-11556" fmla="*/ 595313 h 978694"/>
              <a:gd name="connsiteX97-11557" fmla="*/ 804863 w 969258"/>
              <a:gd name="connsiteY97-11558" fmla="*/ 590550 h 978694"/>
              <a:gd name="connsiteX98-11559" fmla="*/ 790575 w 969258"/>
              <a:gd name="connsiteY98-11560" fmla="*/ 583407 h 978694"/>
              <a:gd name="connsiteX99-11561" fmla="*/ 762000 w 969258"/>
              <a:gd name="connsiteY99-11562" fmla="*/ 576263 h 978694"/>
              <a:gd name="connsiteX100-11563" fmla="*/ 754856 w 969258"/>
              <a:gd name="connsiteY100-11564" fmla="*/ 573882 h 978694"/>
              <a:gd name="connsiteX101-11565" fmla="*/ 721519 w 969258"/>
              <a:gd name="connsiteY101-11566" fmla="*/ 583407 h 978694"/>
              <a:gd name="connsiteX102-11567" fmla="*/ 700088 w 969258"/>
              <a:gd name="connsiteY102-11568" fmla="*/ 576263 h 978694"/>
              <a:gd name="connsiteX103-11569" fmla="*/ 688181 w 969258"/>
              <a:gd name="connsiteY103-11570" fmla="*/ 578644 h 978694"/>
              <a:gd name="connsiteX104-11571" fmla="*/ 683419 w 969258"/>
              <a:gd name="connsiteY104-11572" fmla="*/ 592932 h 978694"/>
              <a:gd name="connsiteX105-11573" fmla="*/ 685800 w 969258"/>
              <a:gd name="connsiteY105-11574" fmla="*/ 621507 h 978694"/>
              <a:gd name="connsiteX106-11575" fmla="*/ 692944 w 969258"/>
              <a:gd name="connsiteY106-11576" fmla="*/ 645319 h 978694"/>
              <a:gd name="connsiteX107-11577" fmla="*/ 704850 w 969258"/>
              <a:gd name="connsiteY107-11578" fmla="*/ 681038 h 978694"/>
              <a:gd name="connsiteX108-11579" fmla="*/ 711994 w 969258"/>
              <a:gd name="connsiteY108-11580" fmla="*/ 700088 h 978694"/>
              <a:gd name="connsiteX109-11581" fmla="*/ 721519 w 969258"/>
              <a:gd name="connsiteY109-11582" fmla="*/ 721519 h 978694"/>
              <a:gd name="connsiteX110-11583" fmla="*/ 726282 w 969258"/>
              <a:gd name="connsiteY110-11584" fmla="*/ 771525 h 978694"/>
              <a:gd name="connsiteX111-11585" fmla="*/ 714375 w 969258"/>
              <a:gd name="connsiteY111-11586" fmla="*/ 852488 h 978694"/>
              <a:gd name="connsiteX112-11587" fmla="*/ 709613 w 969258"/>
              <a:gd name="connsiteY112-11588" fmla="*/ 866775 h 978694"/>
              <a:gd name="connsiteX113-11589" fmla="*/ 707231 w 969258"/>
              <a:gd name="connsiteY113-11590" fmla="*/ 873919 h 978694"/>
              <a:gd name="connsiteX114-11591" fmla="*/ 702469 w 969258"/>
              <a:gd name="connsiteY114-11592" fmla="*/ 881063 h 978694"/>
              <a:gd name="connsiteX115-11593" fmla="*/ 678656 w 969258"/>
              <a:gd name="connsiteY115-11594" fmla="*/ 878682 h 978694"/>
              <a:gd name="connsiteX116-11595" fmla="*/ 671513 w 969258"/>
              <a:gd name="connsiteY116-11596" fmla="*/ 876300 h 978694"/>
              <a:gd name="connsiteX117-11597" fmla="*/ 602456 w 969258"/>
              <a:gd name="connsiteY117-11598" fmla="*/ 878682 h 978694"/>
              <a:gd name="connsiteX118-11599" fmla="*/ 595313 w 969258"/>
              <a:gd name="connsiteY118-11600" fmla="*/ 881063 h 978694"/>
              <a:gd name="connsiteX119-11601" fmla="*/ 581025 w 969258"/>
              <a:gd name="connsiteY119-11602" fmla="*/ 873919 h 978694"/>
              <a:gd name="connsiteX120-11603" fmla="*/ 573881 w 969258"/>
              <a:gd name="connsiteY120-11604" fmla="*/ 871538 h 978694"/>
              <a:gd name="connsiteX121-11605" fmla="*/ 573881 w 969258"/>
              <a:gd name="connsiteY121-11606" fmla="*/ 938213 h 978694"/>
              <a:gd name="connsiteX122-11607" fmla="*/ 564356 w 969258"/>
              <a:gd name="connsiteY122-11608" fmla="*/ 947738 h 978694"/>
              <a:gd name="connsiteX123-11609" fmla="*/ 554831 w 969258"/>
              <a:gd name="connsiteY123-11610" fmla="*/ 962025 h 978694"/>
              <a:gd name="connsiteX124-11611" fmla="*/ 552450 w 969258"/>
              <a:gd name="connsiteY124-11612" fmla="*/ 969169 h 978694"/>
              <a:gd name="connsiteX125-11613" fmla="*/ 535781 w 969258"/>
              <a:gd name="connsiteY125-11614" fmla="*/ 976313 h 978694"/>
              <a:gd name="connsiteX126-11615" fmla="*/ 528638 w 969258"/>
              <a:gd name="connsiteY126-11616" fmla="*/ 978694 h 978694"/>
              <a:gd name="connsiteX127-11617" fmla="*/ 495300 w 969258"/>
              <a:gd name="connsiteY127-11618" fmla="*/ 976313 h 978694"/>
              <a:gd name="connsiteX128-11619" fmla="*/ 447675 w 969258"/>
              <a:gd name="connsiteY128-11620" fmla="*/ 973932 h 978694"/>
              <a:gd name="connsiteX129-11621" fmla="*/ 440531 w 969258"/>
              <a:gd name="connsiteY129-11622" fmla="*/ 966788 h 978694"/>
              <a:gd name="connsiteX130-11623" fmla="*/ 426244 w 969258"/>
              <a:gd name="connsiteY130-11624" fmla="*/ 957263 h 978694"/>
              <a:gd name="connsiteX131-11625" fmla="*/ 419100 w 969258"/>
              <a:gd name="connsiteY131-11626" fmla="*/ 952500 h 978694"/>
              <a:gd name="connsiteX132-11627" fmla="*/ 404813 w 969258"/>
              <a:gd name="connsiteY132-11628" fmla="*/ 947738 h 978694"/>
              <a:gd name="connsiteX133-11629" fmla="*/ 395288 w 969258"/>
              <a:gd name="connsiteY133-11630" fmla="*/ 950119 h 978694"/>
              <a:gd name="connsiteX134-11631" fmla="*/ 350044 w 969258"/>
              <a:gd name="connsiteY134-11632" fmla="*/ 947738 h 978694"/>
              <a:gd name="connsiteX135-11633" fmla="*/ 328613 w 969258"/>
              <a:gd name="connsiteY135-11634" fmla="*/ 940594 h 978694"/>
              <a:gd name="connsiteX136-11635" fmla="*/ 321469 w 969258"/>
              <a:gd name="connsiteY136-11636" fmla="*/ 933450 h 978694"/>
              <a:gd name="connsiteX137-11637" fmla="*/ 314325 w 969258"/>
              <a:gd name="connsiteY137-11638" fmla="*/ 928688 h 978694"/>
              <a:gd name="connsiteX138-11639" fmla="*/ 307181 w 969258"/>
              <a:gd name="connsiteY138-11640" fmla="*/ 921544 h 978694"/>
              <a:gd name="connsiteX139-11641" fmla="*/ 302419 w 969258"/>
              <a:gd name="connsiteY139-11642" fmla="*/ 914400 h 978694"/>
              <a:gd name="connsiteX140-11643" fmla="*/ 295275 w 969258"/>
              <a:gd name="connsiteY140-11644" fmla="*/ 912019 h 978694"/>
              <a:gd name="connsiteX141-11645" fmla="*/ 290513 w 969258"/>
              <a:gd name="connsiteY141-11646" fmla="*/ 904875 h 978694"/>
              <a:gd name="connsiteX142-11647" fmla="*/ 285750 w 969258"/>
              <a:gd name="connsiteY142-11648" fmla="*/ 890588 h 978694"/>
              <a:gd name="connsiteX143-11649" fmla="*/ 280988 w 969258"/>
              <a:gd name="connsiteY143-11650" fmla="*/ 883444 h 978694"/>
              <a:gd name="connsiteX144-11651" fmla="*/ 269081 w 969258"/>
              <a:gd name="connsiteY144-11652" fmla="*/ 866775 h 978694"/>
              <a:gd name="connsiteX145-11653" fmla="*/ 254794 w 969258"/>
              <a:gd name="connsiteY145-11654" fmla="*/ 857250 h 978694"/>
              <a:gd name="connsiteX146-11655" fmla="*/ 240506 w 969258"/>
              <a:gd name="connsiteY146-11656" fmla="*/ 847725 h 978694"/>
              <a:gd name="connsiteX147-11657" fmla="*/ 223838 w 969258"/>
              <a:gd name="connsiteY147-11658" fmla="*/ 838200 h 978694"/>
              <a:gd name="connsiteX148-11659" fmla="*/ 207169 w 969258"/>
              <a:gd name="connsiteY148-11660" fmla="*/ 831057 h 978694"/>
              <a:gd name="connsiteX149-11661" fmla="*/ 183356 w 969258"/>
              <a:gd name="connsiteY149-11662" fmla="*/ 802482 h 978694"/>
              <a:gd name="connsiteX150-11663" fmla="*/ 176213 w 969258"/>
              <a:gd name="connsiteY150-11664" fmla="*/ 797719 h 978694"/>
              <a:gd name="connsiteX151-11665" fmla="*/ 169069 w 969258"/>
              <a:gd name="connsiteY151-11666" fmla="*/ 790575 h 978694"/>
              <a:gd name="connsiteX152-11667" fmla="*/ 154781 w 969258"/>
              <a:gd name="connsiteY152-11668" fmla="*/ 781050 h 978694"/>
              <a:gd name="connsiteX153-11669" fmla="*/ 150019 w 969258"/>
              <a:gd name="connsiteY153-11670" fmla="*/ 773907 h 978694"/>
              <a:gd name="connsiteX154-11671" fmla="*/ 135731 w 969258"/>
              <a:gd name="connsiteY154-11672" fmla="*/ 762000 h 978694"/>
              <a:gd name="connsiteX155-11673" fmla="*/ 126206 w 969258"/>
              <a:gd name="connsiteY155-11674" fmla="*/ 747713 h 978694"/>
              <a:gd name="connsiteX156-11675" fmla="*/ 121444 w 969258"/>
              <a:gd name="connsiteY156-11676" fmla="*/ 740569 h 978694"/>
              <a:gd name="connsiteX157-11677" fmla="*/ 114300 w 969258"/>
              <a:gd name="connsiteY157-11678" fmla="*/ 735807 h 978694"/>
              <a:gd name="connsiteX158-11679" fmla="*/ 100013 w 969258"/>
              <a:gd name="connsiteY158-11680" fmla="*/ 721519 h 978694"/>
              <a:gd name="connsiteX159-11681" fmla="*/ 85725 w 969258"/>
              <a:gd name="connsiteY159-11682" fmla="*/ 711994 h 978694"/>
              <a:gd name="connsiteX160-11683" fmla="*/ 78581 w 969258"/>
              <a:gd name="connsiteY160-11684" fmla="*/ 707232 h 978694"/>
              <a:gd name="connsiteX161-11685" fmla="*/ 71438 w 969258"/>
              <a:gd name="connsiteY161-11686" fmla="*/ 702469 h 978694"/>
              <a:gd name="connsiteX162-11687" fmla="*/ 57150 w 969258"/>
              <a:gd name="connsiteY162-11688" fmla="*/ 697707 h 978694"/>
              <a:gd name="connsiteX163-11689" fmla="*/ 42863 w 969258"/>
              <a:gd name="connsiteY163-11690" fmla="*/ 685800 h 978694"/>
              <a:gd name="connsiteX164-11691" fmla="*/ 33338 w 969258"/>
              <a:gd name="connsiteY164-11692" fmla="*/ 671513 h 978694"/>
              <a:gd name="connsiteX165-11693" fmla="*/ 28575 w 969258"/>
              <a:gd name="connsiteY165-11694" fmla="*/ 645319 h 978694"/>
              <a:gd name="connsiteX166-11695" fmla="*/ 26194 w 969258"/>
              <a:gd name="connsiteY166-11696" fmla="*/ 635794 h 978694"/>
              <a:gd name="connsiteX167-11697" fmla="*/ 19050 w 969258"/>
              <a:gd name="connsiteY167-11698" fmla="*/ 631032 h 978694"/>
              <a:gd name="connsiteX168-11699" fmla="*/ 16669 w 969258"/>
              <a:gd name="connsiteY168-11700" fmla="*/ 607219 h 978694"/>
              <a:gd name="connsiteX169-11701" fmla="*/ 11906 w 969258"/>
              <a:gd name="connsiteY169-11702" fmla="*/ 590550 h 978694"/>
              <a:gd name="connsiteX170-11703" fmla="*/ 9525 w 969258"/>
              <a:gd name="connsiteY170-11704" fmla="*/ 581025 h 978694"/>
              <a:gd name="connsiteX171-11705" fmla="*/ 7144 w 969258"/>
              <a:gd name="connsiteY171-11706" fmla="*/ 554832 h 978694"/>
              <a:gd name="connsiteX172-11707" fmla="*/ 0 w 969258"/>
              <a:gd name="connsiteY172-11708" fmla="*/ 502445 h 978694"/>
              <a:gd name="connsiteX173-11709" fmla="*/ 9525 w 969258"/>
              <a:gd name="connsiteY173-11710" fmla="*/ 376238 h 978694"/>
              <a:gd name="connsiteX174-11711" fmla="*/ 9525 w 969258"/>
              <a:gd name="connsiteY174-11712" fmla="*/ 333375 h 978694"/>
              <a:gd name="connsiteX175-11713" fmla="*/ 11906 w 969258"/>
              <a:gd name="connsiteY175-11714" fmla="*/ 280988 h 978694"/>
              <a:gd name="connsiteX176-11715" fmla="*/ 16669 w 969258"/>
              <a:gd name="connsiteY176-11716" fmla="*/ 266700 h 978694"/>
              <a:gd name="connsiteX177-11717" fmla="*/ 19050 w 969258"/>
              <a:gd name="connsiteY177-11718" fmla="*/ 259557 h 978694"/>
              <a:gd name="connsiteX178-11719" fmla="*/ 19050 w 969258"/>
              <a:gd name="connsiteY178-11720" fmla="*/ 223838 h 978694"/>
              <a:gd name="connsiteX179-11721" fmla="*/ 40481 w 969258"/>
              <a:gd name="connsiteY179-11722" fmla="*/ 211932 h 978694"/>
              <a:gd name="connsiteX180-11723" fmla="*/ 50006 w 969258"/>
              <a:gd name="connsiteY180-11724" fmla="*/ 197644 h 978694"/>
              <a:gd name="connsiteX181-11725" fmla="*/ 57150 w 969258"/>
              <a:gd name="connsiteY181-11726" fmla="*/ 176213 h 978694"/>
              <a:gd name="connsiteX182-11727" fmla="*/ 61913 w 969258"/>
              <a:gd name="connsiteY182-11728" fmla="*/ 157163 h 978694"/>
              <a:gd name="connsiteX183-11729" fmla="*/ 66675 w 969258"/>
              <a:gd name="connsiteY183-11730" fmla="*/ 142875 h 978694"/>
              <a:gd name="connsiteX184-11731" fmla="*/ 71438 w 969258"/>
              <a:gd name="connsiteY184-11732" fmla="*/ 97632 h 978694"/>
              <a:gd name="connsiteX0-11733" fmla="*/ 71438 w 969258"/>
              <a:gd name="connsiteY0-11734" fmla="*/ 97632 h 978694"/>
              <a:gd name="connsiteX1-11735" fmla="*/ 71438 w 969258"/>
              <a:gd name="connsiteY1-11736" fmla="*/ 97632 h 978694"/>
              <a:gd name="connsiteX2-11737" fmla="*/ 83344 w 969258"/>
              <a:gd name="connsiteY2-11738" fmla="*/ 80963 h 978694"/>
              <a:gd name="connsiteX3-11739" fmla="*/ 92869 w 969258"/>
              <a:gd name="connsiteY3-11740" fmla="*/ 59532 h 978694"/>
              <a:gd name="connsiteX4-11741" fmla="*/ 100013 w 969258"/>
              <a:gd name="connsiteY4-11742" fmla="*/ 54769 h 978694"/>
              <a:gd name="connsiteX5-11743" fmla="*/ 114300 w 969258"/>
              <a:gd name="connsiteY5-11744" fmla="*/ 50007 h 978694"/>
              <a:gd name="connsiteX6-11745" fmla="*/ 140494 w 969258"/>
              <a:gd name="connsiteY6-11746" fmla="*/ 47625 h 978694"/>
              <a:gd name="connsiteX7-11747" fmla="*/ 147638 w 969258"/>
              <a:gd name="connsiteY7-11748" fmla="*/ 45244 h 978694"/>
              <a:gd name="connsiteX8-11749" fmla="*/ 152400 w 969258"/>
              <a:gd name="connsiteY8-11750" fmla="*/ 30957 h 978694"/>
              <a:gd name="connsiteX9-11751" fmla="*/ 154781 w 969258"/>
              <a:gd name="connsiteY9-11752" fmla="*/ 23813 h 978694"/>
              <a:gd name="connsiteX10-11753" fmla="*/ 164306 w 969258"/>
              <a:gd name="connsiteY10-11754" fmla="*/ 9525 h 978694"/>
              <a:gd name="connsiteX11-11755" fmla="*/ 171450 w 969258"/>
              <a:gd name="connsiteY11-11756" fmla="*/ 4763 h 978694"/>
              <a:gd name="connsiteX12-11757" fmla="*/ 188119 w 969258"/>
              <a:gd name="connsiteY12-11758" fmla="*/ 0 h 978694"/>
              <a:gd name="connsiteX13-11759" fmla="*/ 269081 w 969258"/>
              <a:gd name="connsiteY13-11760" fmla="*/ 2382 h 978694"/>
              <a:gd name="connsiteX14-11761" fmla="*/ 276225 w 969258"/>
              <a:gd name="connsiteY14-11762" fmla="*/ 4763 h 978694"/>
              <a:gd name="connsiteX15-11763" fmla="*/ 283369 w 969258"/>
              <a:gd name="connsiteY15-11764" fmla="*/ 9525 h 978694"/>
              <a:gd name="connsiteX16-11765" fmla="*/ 297656 w 969258"/>
              <a:gd name="connsiteY16-11766" fmla="*/ 23813 h 978694"/>
              <a:gd name="connsiteX17-11767" fmla="*/ 302419 w 969258"/>
              <a:gd name="connsiteY17-11768" fmla="*/ 30957 h 978694"/>
              <a:gd name="connsiteX18-11769" fmla="*/ 328612 w 969258"/>
              <a:gd name="connsiteY18-11770" fmla="*/ 52388 h 978694"/>
              <a:gd name="connsiteX19-11771" fmla="*/ 319088 w 969258"/>
              <a:gd name="connsiteY19-11772" fmla="*/ 66675 h 978694"/>
              <a:gd name="connsiteX20-11773" fmla="*/ 330994 w 969258"/>
              <a:gd name="connsiteY20-11774" fmla="*/ 85725 h 978694"/>
              <a:gd name="connsiteX21-11775" fmla="*/ 333375 w 969258"/>
              <a:gd name="connsiteY21-11776" fmla="*/ 95250 h 978694"/>
              <a:gd name="connsiteX22-11777" fmla="*/ 338138 w 969258"/>
              <a:gd name="connsiteY22-11778" fmla="*/ 109538 h 978694"/>
              <a:gd name="connsiteX23-11779" fmla="*/ 352425 w 969258"/>
              <a:gd name="connsiteY23-11780" fmla="*/ 123826 h 978694"/>
              <a:gd name="connsiteX24-11781" fmla="*/ 350044 w 969258"/>
              <a:gd name="connsiteY24-11782" fmla="*/ 207169 h 978694"/>
              <a:gd name="connsiteX25-11783" fmla="*/ 347663 w 969258"/>
              <a:gd name="connsiteY25-11784" fmla="*/ 271463 h 978694"/>
              <a:gd name="connsiteX26-11785" fmla="*/ 345281 w 969258"/>
              <a:gd name="connsiteY26-11786" fmla="*/ 304800 h 978694"/>
              <a:gd name="connsiteX27-11787" fmla="*/ 347663 w 969258"/>
              <a:gd name="connsiteY27-11788" fmla="*/ 326232 h 978694"/>
              <a:gd name="connsiteX28-11789" fmla="*/ 364331 w 969258"/>
              <a:gd name="connsiteY28-11790" fmla="*/ 323850 h 978694"/>
              <a:gd name="connsiteX29-11791" fmla="*/ 378619 w 969258"/>
              <a:gd name="connsiteY29-11792" fmla="*/ 319088 h 978694"/>
              <a:gd name="connsiteX30-11793" fmla="*/ 385763 w 969258"/>
              <a:gd name="connsiteY30-11794" fmla="*/ 314325 h 978694"/>
              <a:gd name="connsiteX31-11795" fmla="*/ 442913 w 969258"/>
              <a:gd name="connsiteY31-11796" fmla="*/ 290514 h 978694"/>
              <a:gd name="connsiteX32-11797" fmla="*/ 452438 w 969258"/>
              <a:gd name="connsiteY32-11798" fmla="*/ 292895 h 978694"/>
              <a:gd name="connsiteX33-11799" fmla="*/ 461963 w 969258"/>
              <a:gd name="connsiteY33-11800" fmla="*/ 288132 h 978694"/>
              <a:gd name="connsiteX34-11801" fmla="*/ 476250 w 969258"/>
              <a:gd name="connsiteY34-11802" fmla="*/ 283369 h 978694"/>
              <a:gd name="connsiteX35-11803" fmla="*/ 488156 w 969258"/>
              <a:gd name="connsiteY35-11804" fmla="*/ 273844 h 978694"/>
              <a:gd name="connsiteX36-11805" fmla="*/ 500063 w 969258"/>
              <a:gd name="connsiteY36-11806" fmla="*/ 259557 h 978694"/>
              <a:gd name="connsiteX37-11807" fmla="*/ 514350 w 969258"/>
              <a:gd name="connsiteY37-11808" fmla="*/ 252413 h 978694"/>
              <a:gd name="connsiteX38-11809" fmla="*/ 531019 w 969258"/>
              <a:gd name="connsiteY38-11810" fmla="*/ 245269 h 978694"/>
              <a:gd name="connsiteX39-11811" fmla="*/ 538163 w 969258"/>
              <a:gd name="connsiteY39-11812" fmla="*/ 240507 h 978694"/>
              <a:gd name="connsiteX40-11813" fmla="*/ 545306 w 969258"/>
              <a:gd name="connsiteY40-11814" fmla="*/ 238125 h 978694"/>
              <a:gd name="connsiteX41-11815" fmla="*/ 547688 w 969258"/>
              <a:gd name="connsiteY41-11816" fmla="*/ 216695 h 978694"/>
              <a:gd name="connsiteX42-11817" fmla="*/ 595312 w 969258"/>
              <a:gd name="connsiteY42-11818" fmla="*/ 216694 h 978694"/>
              <a:gd name="connsiteX43-11819" fmla="*/ 623887 w 969258"/>
              <a:gd name="connsiteY43-11820" fmla="*/ 209550 h 978694"/>
              <a:gd name="connsiteX44-11821" fmla="*/ 635793 w 969258"/>
              <a:gd name="connsiteY44-11822" fmla="*/ 202407 h 978694"/>
              <a:gd name="connsiteX45-11823" fmla="*/ 635794 w 969258"/>
              <a:gd name="connsiteY45-11824" fmla="*/ 197644 h 978694"/>
              <a:gd name="connsiteX46-11825" fmla="*/ 650081 w 969258"/>
              <a:gd name="connsiteY46-11826" fmla="*/ 166688 h 978694"/>
              <a:gd name="connsiteX47-11827" fmla="*/ 654844 w 969258"/>
              <a:gd name="connsiteY47-11828" fmla="*/ 171450 h 978694"/>
              <a:gd name="connsiteX48-11829" fmla="*/ 661988 w 969258"/>
              <a:gd name="connsiteY48-11830" fmla="*/ 169069 h 978694"/>
              <a:gd name="connsiteX49-11831" fmla="*/ 664368 w 969258"/>
              <a:gd name="connsiteY49-11832" fmla="*/ 164306 h 978694"/>
              <a:gd name="connsiteX50-11833" fmla="*/ 681038 w 969258"/>
              <a:gd name="connsiteY50-11834" fmla="*/ 147638 h 978694"/>
              <a:gd name="connsiteX51-11835" fmla="*/ 671513 w 969258"/>
              <a:gd name="connsiteY51-11836" fmla="*/ 142875 h 978694"/>
              <a:gd name="connsiteX52-11837" fmla="*/ 692944 w 969258"/>
              <a:gd name="connsiteY52-11838" fmla="*/ 147638 h 978694"/>
              <a:gd name="connsiteX53-11839" fmla="*/ 702469 w 969258"/>
              <a:gd name="connsiteY53-11840" fmla="*/ 126206 h 978694"/>
              <a:gd name="connsiteX54-11841" fmla="*/ 733425 w 969258"/>
              <a:gd name="connsiteY54-11842" fmla="*/ 130969 h 978694"/>
              <a:gd name="connsiteX55-11843" fmla="*/ 764381 w 969258"/>
              <a:gd name="connsiteY55-11844" fmla="*/ 140494 h 978694"/>
              <a:gd name="connsiteX56-11845" fmla="*/ 769144 w 969258"/>
              <a:gd name="connsiteY56-11846" fmla="*/ 147638 h 978694"/>
              <a:gd name="connsiteX57-11847" fmla="*/ 771525 w 969258"/>
              <a:gd name="connsiteY57-11848" fmla="*/ 157163 h 978694"/>
              <a:gd name="connsiteX58-11849" fmla="*/ 773906 w 969258"/>
              <a:gd name="connsiteY58-11850" fmla="*/ 164307 h 978694"/>
              <a:gd name="connsiteX59-11851" fmla="*/ 771525 w 969258"/>
              <a:gd name="connsiteY59-11852" fmla="*/ 204788 h 978694"/>
              <a:gd name="connsiteX60-11853" fmla="*/ 769144 w 969258"/>
              <a:gd name="connsiteY60-11854" fmla="*/ 211932 h 978694"/>
              <a:gd name="connsiteX61-11855" fmla="*/ 757238 w 969258"/>
              <a:gd name="connsiteY61-11856" fmla="*/ 216694 h 978694"/>
              <a:gd name="connsiteX62-11857" fmla="*/ 759619 w 969258"/>
              <a:gd name="connsiteY62-11858" fmla="*/ 233363 h 978694"/>
              <a:gd name="connsiteX63-11859" fmla="*/ 778669 w 969258"/>
              <a:gd name="connsiteY63-11860" fmla="*/ 247651 h 978694"/>
              <a:gd name="connsiteX64-11861" fmla="*/ 783430 w 969258"/>
              <a:gd name="connsiteY64-11862" fmla="*/ 261938 h 978694"/>
              <a:gd name="connsiteX65-11863" fmla="*/ 783431 w 969258"/>
              <a:gd name="connsiteY65-11864" fmla="*/ 304800 h 978694"/>
              <a:gd name="connsiteX66-11865" fmla="*/ 790575 w 969258"/>
              <a:gd name="connsiteY66-11866" fmla="*/ 326232 h 978694"/>
              <a:gd name="connsiteX67-11867" fmla="*/ 795338 w 969258"/>
              <a:gd name="connsiteY67-11868" fmla="*/ 340519 h 978694"/>
              <a:gd name="connsiteX68-11869" fmla="*/ 800100 w 969258"/>
              <a:gd name="connsiteY68-11870" fmla="*/ 347663 h 978694"/>
              <a:gd name="connsiteX69-11871" fmla="*/ 821531 w 969258"/>
              <a:gd name="connsiteY69-11872" fmla="*/ 357188 h 978694"/>
              <a:gd name="connsiteX70-11873" fmla="*/ 828675 w 969258"/>
              <a:gd name="connsiteY70-11874" fmla="*/ 359569 h 978694"/>
              <a:gd name="connsiteX71-11875" fmla="*/ 842963 w 969258"/>
              <a:gd name="connsiteY71-11876" fmla="*/ 369094 h 978694"/>
              <a:gd name="connsiteX72-11877" fmla="*/ 850106 w 969258"/>
              <a:gd name="connsiteY72-11878" fmla="*/ 376238 h 978694"/>
              <a:gd name="connsiteX73-11879" fmla="*/ 864394 w 969258"/>
              <a:gd name="connsiteY73-11880" fmla="*/ 381000 h 978694"/>
              <a:gd name="connsiteX74-11881" fmla="*/ 871538 w 969258"/>
              <a:gd name="connsiteY74-11882" fmla="*/ 383382 h 978694"/>
              <a:gd name="connsiteX75-11883" fmla="*/ 885825 w 969258"/>
              <a:gd name="connsiteY75-11884" fmla="*/ 390525 h 978694"/>
              <a:gd name="connsiteX76-11885" fmla="*/ 892969 w 969258"/>
              <a:gd name="connsiteY76-11886" fmla="*/ 395288 h 978694"/>
              <a:gd name="connsiteX77-11887" fmla="*/ 907256 w 969258"/>
              <a:gd name="connsiteY77-11888" fmla="*/ 400050 h 978694"/>
              <a:gd name="connsiteX78-11889" fmla="*/ 912019 w 969258"/>
              <a:gd name="connsiteY78-11890" fmla="*/ 407194 h 978694"/>
              <a:gd name="connsiteX79-11891" fmla="*/ 928687 w 969258"/>
              <a:gd name="connsiteY79-11892" fmla="*/ 404812 h 978694"/>
              <a:gd name="connsiteX80-11893" fmla="*/ 938212 w 969258"/>
              <a:gd name="connsiteY80-11894" fmla="*/ 411956 h 978694"/>
              <a:gd name="connsiteX81-11895" fmla="*/ 957263 w 969258"/>
              <a:gd name="connsiteY81-11896" fmla="*/ 428626 h 978694"/>
              <a:gd name="connsiteX82-11897" fmla="*/ 957262 w 969258"/>
              <a:gd name="connsiteY82-11898" fmla="*/ 447676 h 978694"/>
              <a:gd name="connsiteX83-11899" fmla="*/ 969169 w 969258"/>
              <a:gd name="connsiteY83-11900" fmla="*/ 473869 h 978694"/>
              <a:gd name="connsiteX84-11901" fmla="*/ 938213 w 969258"/>
              <a:gd name="connsiteY84-11902" fmla="*/ 504825 h 978694"/>
              <a:gd name="connsiteX85-11903" fmla="*/ 952500 w 969258"/>
              <a:gd name="connsiteY85-11904" fmla="*/ 509588 h 978694"/>
              <a:gd name="connsiteX86-11905" fmla="*/ 940594 w 969258"/>
              <a:gd name="connsiteY86-11906" fmla="*/ 523875 h 978694"/>
              <a:gd name="connsiteX87-11907" fmla="*/ 923925 w 969258"/>
              <a:gd name="connsiteY87-11908" fmla="*/ 545307 h 978694"/>
              <a:gd name="connsiteX88-11909" fmla="*/ 919163 w 969258"/>
              <a:gd name="connsiteY88-11910" fmla="*/ 552450 h 978694"/>
              <a:gd name="connsiteX89-11911" fmla="*/ 916781 w 969258"/>
              <a:gd name="connsiteY89-11912" fmla="*/ 559594 h 978694"/>
              <a:gd name="connsiteX90-11913" fmla="*/ 902494 w 969258"/>
              <a:gd name="connsiteY90-11914" fmla="*/ 564357 h 978694"/>
              <a:gd name="connsiteX91-11915" fmla="*/ 895350 w 969258"/>
              <a:gd name="connsiteY91-11916" fmla="*/ 566738 h 978694"/>
              <a:gd name="connsiteX92-11917" fmla="*/ 890588 w 969258"/>
              <a:gd name="connsiteY92-11918" fmla="*/ 573882 h 978694"/>
              <a:gd name="connsiteX93-11919" fmla="*/ 888206 w 969258"/>
              <a:gd name="connsiteY93-11920" fmla="*/ 581025 h 978694"/>
              <a:gd name="connsiteX94-11921" fmla="*/ 866775 w 969258"/>
              <a:gd name="connsiteY94-11922" fmla="*/ 588169 h 978694"/>
              <a:gd name="connsiteX95-11923" fmla="*/ 852488 w 969258"/>
              <a:gd name="connsiteY95-11924" fmla="*/ 592932 h 978694"/>
              <a:gd name="connsiteX96-11925" fmla="*/ 845344 w 969258"/>
              <a:gd name="connsiteY96-11926" fmla="*/ 595313 h 978694"/>
              <a:gd name="connsiteX97-11927" fmla="*/ 804863 w 969258"/>
              <a:gd name="connsiteY97-11928" fmla="*/ 590550 h 978694"/>
              <a:gd name="connsiteX98-11929" fmla="*/ 790575 w 969258"/>
              <a:gd name="connsiteY98-11930" fmla="*/ 583407 h 978694"/>
              <a:gd name="connsiteX99-11931" fmla="*/ 762000 w 969258"/>
              <a:gd name="connsiteY99-11932" fmla="*/ 576263 h 978694"/>
              <a:gd name="connsiteX100-11933" fmla="*/ 754856 w 969258"/>
              <a:gd name="connsiteY100-11934" fmla="*/ 573882 h 978694"/>
              <a:gd name="connsiteX101-11935" fmla="*/ 721519 w 969258"/>
              <a:gd name="connsiteY101-11936" fmla="*/ 583407 h 978694"/>
              <a:gd name="connsiteX102-11937" fmla="*/ 700088 w 969258"/>
              <a:gd name="connsiteY102-11938" fmla="*/ 576263 h 978694"/>
              <a:gd name="connsiteX103-11939" fmla="*/ 688181 w 969258"/>
              <a:gd name="connsiteY103-11940" fmla="*/ 578644 h 978694"/>
              <a:gd name="connsiteX104-11941" fmla="*/ 683419 w 969258"/>
              <a:gd name="connsiteY104-11942" fmla="*/ 592932 h 978694"/>
              <a:gd name="connsiteX105-11943" fmla="*/ 685800 w 969258"/>
              <a:gd name="connsiteY105-11944" fmla="*/ 621507 h 978694"/>
              <a:gd name="connsiteX106-11945" fmla="*/ 692944 w 969258"/>
              <a:gd name="connsiteY106-11946" fmla="*/ 645319 h 978694"/>
              <a:gd name="connsiteX107-11947" fmla="*/ 704850 w 969258"/>
              <a:gd name="connsiteY107-11948" fmla="*/ 681038 h 978694"/>
              <a:gd name="connsiteX108-11949" fmla="*/ 711994 w 969258"/>
              <a:gd name="connsiteY108-11950" fmla="*/ 700088 h 978694"/>
              <a:gd name="connsiteX109-11951" fmla="*/ 721519 w 969258"/>
              <a:gd name="connsiteY109-11952" fmla="*/ 721519 h 978694"/>
              <a:gd name="connsiteX110-11953" fmla="*/ 726282 w 969258"/>
              <a:gd name="connsiteY110-11954" fmla="*/ 771525 h 978694"/>
              <a:gd name="connsiteX111-11955" fmla="*/ 714375 w 969258"/>
              <a:gd name="connsiteY111-11956" fmla="*/ 852488 h 978694"/>
              <a:gd name="connsiteX112-11957" fmla="*/ 709613 w 969258"/>
              <a:gd name="connsiteY112-11958" fmla="*/ 866775 h 978694"/>
              <a:gd name="connsiteX113-11959" fmla="*/ 707231 w 969258"/>
              <a:gd name="connsiteY113-11960" fmla="*/ 873919 h 978694"/>
              <a:gd name="connsiteX114-11961" fmla="*/ 702469 w 969258"/>
              <a:gd name="connsiteY114-11962" fmla="*/ 881063 h 978694"/>
              <a:gd name="connsiteX115-11963" fmla="*/ 678656 w 969258"/>
              <a:gd name="connsiteY115-11964" fmla="*/ 878682 h 978694"/>
              <a:gd name="connsiteX116-11965" fmla="*/ 671513 w 969258"/>
              <a:gd name="connsiteY116-11966" fmla="*/ 876300 h 978694"/>
              <a:gd name="connsiteX117-11967" fmla="*/ 602456 w 969258"/>
              <a:gd name="connsiteY117-11968" fmla="*/ 878682 h 978694"/>
              <a:gd name="connsiteX118-11969" fmla="*/ 595313 w 969258"/>
              <a:gd name="connsiteY118-11970" fmla="*/ 881063 h 978694"/>
              <a:gd name="connsiteX119-11971" fmla="*/ 581025 w 969258"/>
              <a:gd name="connsiteY119-11972" fmla="*/ 873919 h 978694"/>
              <a:gd name="connsiteX120-11973" fmla="*/ 573881 w 969258"/>
              <a:gd name="connsiteY120-11974" fmla="*/ 871538 h 978694"/>
              <a:gd name="connsiteX121-11975" fmla="*/ 573881 w 969258"/>
              <a:gd name="connsiteY121-11976" fmla="*/ 938213 h 978694"/>
              <a:gd name="connsiteX122-11977" fmla="*/ 564356 w 969258"/>
              <a:gd name="connsiteY122-11978" fmla="*/ 947738 h 978694"/>
              <a:gd name="connsiteX123-11979" fmla="*/ 554831 w 969258"/>
              <a:gd name="connsiteY123-11980" fmla="*/ 962025 h 978694"/>
              <a:gd name="connsiteX124-11981" fmla="*/ 552450 w 969258"/>
              <a:gd name="connsiteY124-11982" fmla="*/ 969169 h 978694"/>
              <a:gd name="connsiteX125-11983" fmla="*/ 535781 w 969258"/>
              <a:gd name="connsiteY125-11984" fmla="*/ 976313 h 978694"/>
              <a:gd name="connsiteX126-11985" fmla="*/ 528638 w 969258"/>
              <a:gd name="connsiteY126-11986" fmla="*/ 978694 h 978694"/>
              <a:gd name="connsiteX127-11987" fmla="*/ 495300 w 969258"/>
              <a:gd name="connsiteY127-11988" fmla="*/ 976313 h 978694"/>
              <a:gd name="connsiteX128-11989" fmla="*/ 447675 w 969258"/>
              <a:gd name="connsiteY128-11990" fmla="*/ 973932 h 978694"/>
              <a:gd name="connsiteX129-11991" fmla="*/ 440531 w 969258"/>
              <a:gd name="connsiteY129-11992" fmla="*/ 966788 h 978694"/>
              <a:gd name="connsiteX130-11993" fmla="*/ 426244 w 969258"/>
              <a:gd name="connsiteY130-11994" fmla="*/ 957263 h 978694"/>
              <a:gd name="connsiteX131-11995" fmla="*/ 419100 w 969258"/>
              <a:gd name="connsiteY131-11996" fmla="*/ 952500 h 978694"/>
              <a:gd name="connsiteX132-11997" fmla="*/ 404813 w 969258"/>
              <a:gd name="connsiteY132-11998" fmla="*/ 947738 h 978694"/>
              <a:gd name="connsiteX133-11999" fmla="*/ 395288 w 969258"/>
              <a:gd name="connsiteY133-12000" fmla="*/ 950119 h 978694"/>
              <a:gd name="connsiteX134-12001" fmla="*/ 350044 w 969258"/>
              <a:gd name="connsiteY134-12002" fmla="*/ 947738 h 978694"/>
              <a:gd name="connsiteX135-12003" fmla="*/ 328613 w 969258"/>
              <a:gd name="connsiteY135-12004" fmla="*/ 940594 h 978694"/>
              <a:gd name="connsiteX136-12005" fmla="*/ 321469 w 969258"/>
              <a:gd name="connsiteY136-12006" fmla="*/ 933450 h 978694"/>
              <a:gd name="connsiteX137-12007" fmla="*/ 314325 w 969258"/>
              <a:gd name="connsiteY137-12008" fmla="*/ 928688 h 978694"/>
              <a:gd name="connsiteX138-12009" fmla="*/ 307181 w 969258"/>
              <a:gd name="connsiteY138-12010" fmla="*/ 921544 h 978694"/>
              <a:gd name="connsiteX139-12011" fmla="*/ 302419 w 969258"/>
              <a:gd name="connsiteY139-12012" fmla="*/ 914400 h 978694"/>
              <a:gd name="connsiteX140-12013" fmla="*/ 295275 w 969258"/>
              <a:gd name="connsiteY140-12014" fmla="*/ 912019 h 978694"/>
              <a:gd name="connsiteX141-12015" fmla="*/ 290513 w 969258"/>
              <a:gd name="connsiteY141-12016" fmla="*/ 904875 h 978694"/>
              <a:gd name="connsiteX142-12017" fmla="*/ 285750 w 969258"/>
              <a:gd name="connsiteY142-12018" fmla="*/ 890588 h 978694"/>
              <a:gd name="connsiteX143-12019" fmla="*/ 280988 w 969258"/>
              <a:gd name="connsiteY143-12020" fmla="*/ 883444 h 978694"/>
              <a:gd name="connsiteX144-12021" fmla="*/ 269081 w 969258"/>
              <a:gd name="connsiteY144-12022" fmla="*/ 866775 h 978694"/>
              <a:gd name="connsiteX145-12023" fmla="*/ 254794 w 969258"/>
              <a:gd name="connsiteY145-12024" fmla="*/ 857250 h 978694"/>
              <a:gd name="connsiteX146-12025" fmla="*/ 240506 w 969258"/>
              <a:gd name="connsiteY146-12026" fmla="*/ 847725 h 978694"/>
              <a:gd name="connsiteX147-12027" fmla="*/ 223838 w 969258"/>
              <a:gd name="connsiteY147-12028" fmla="*/ 838200 h 978694"/>
              <a:gd name="connsiteX148-12029" fmla="*/ 207169 w 969258"/>
              <a:gd name="connsiteY148-12030" fmla="*/ 831057 h 978694"/>
              <a:gd name="connsiteX149-12031" fmla="*/ 183356 w 969258"/>
              <a:gd name="connsiteY149-12032" fmla="*/ 802482 h 978694"/>
              <a:gd name="connsiteX150-12033" fmla="*/ 176213 w 969258"/>
              <a:gd name="connsiteY150-12034" fmla="*/ 797719 h 978694"/>
              <a:gd name="connsiteX151-12035" fmla="*/ 169069 w 969258"/>
              <a:gd name="connsiteY151-12036" fmla="*/ 790575 h 978694"/>
              <a:gd name="connsiteX152-12037" fmla="*/ 154781 w 969258"/>
              <a:gd name="connsiteY152-12038" fmla="*/ 781050 h 978694"/>
              <a:gd name="connsiteX153-12039" fmla="*/ 150019 w 969258"/>
              <a:gd name="connsiteY153-12040" fmla="*/ 773907 h 978694"/>
              <a:gd name="connsiteX154-12041" fmla="*/ 135731 w 969258"/>
              <a:gd name="connsiteY154-12042" fmla="*/ 762000 h 978694"/>
              <a:gd name="connsiteX155-12043" fmla="*/ 126206 w 969258"/>
              <a:gd name="connsiteY155-12044" fmla="*/ 747713 h 978694"/>
              <a:gd name="connsiteX156-12045" fmla="*/ 121444 w 969258"/>
              <a:gd name="connsiteY156-12046" fmla="*/ 740569 h 978694"/>
              <a:gd name="connsiteX157-12047" fmla="*/ 114300 w 969258"/>
              <a:gd name="connsiteY157-12048" fmla="*/ 735807 h 978694"/>
              <a:gd name="connsiteX158-12049" fmla="*/ 100013 w 969258"/>
              <a:gd name="connsiteY158-12050" fmla="*/ 721519 h 978694"/>
              <a:gd name="connsiteX159-12051" fmla="*/ 85725 w 969258"/>
              <a:gd name="connsiteY159-12052" fmla="*/ 711994 h 978694"/>
              <a:gd name="connsiteX160-12053" fmla="*/ 78581 w 969258"/>
              <a:gd name="connsiteY160-12054" fmla="*/ 707232 h 978694"/>
              <a:gd name="connsiteX161-12055" fmla="*/ 71438 w 969258"/>
              <a:gd name="connsiteY161-12056" fmla="*/ 702469 h 978694"/>
              <a:gd name="connsiteX162-12057" fmla="*/ 57150 w 969258"/>
              <a:gd name="connsiteY162-12058" fmla="*/ 697707 h 978694"/>
              <a:gd name="connsiteX163-12059" fmla="*/ 42863 w 969258"/>
              <a:gd name="connsiteY163-12060" fmla="*/ 685800 h 978694"/>
              <a:gd name="connsiteX164-12061" fmla="*/ 33338 w 969258"/>
              <a:gd name="connsiteY164-12062" fmla="*/ 671513 h 978694"/>
              <a:gd name="connsiteX165-12063" fmla="*/ 28575 w 969258"/>
              <a:gd name="connsiteY165-12064" fmla="*/ 645319 h 978694"/>
              <a:gd name="connsiteX166-12065" fmla="*/ 26194 w 969258"/>
              <a:gd name="connsiteY166-12066" fmla="*/ 635794 h 978694"/>
              <a:gd name="connsiteX167-12067" fmla="*/ 19050 w 969258"/>
              <a:gd name="connsiteY167-12068" fmla="*/ 631032 h 978694"/>
              <a:gd name="connsiteX168-12069" fmla="*/ 16669 w 969258"/>
              <a:gd name="connsiteY168-12070" fmla="*/ 607219 h 978694"/>
              <a:gd name="connsiteX169-12071" fmla="*/ 11906 w 969258"/>
              <a:gd name="connsiteY169-12072" fmla="*/ 590550 h 978694"/>
              <a:gd name="connsiteX170-12073" fmla="*/ 9525 w 969258"/>
              <a:gd name="connsiteY170-12074" fmla="*/ 581025 h 978694"/>
              <a:gd name="connsiteX171-12075" fmla="*/ 7144 w 969258"/>
              <a:gd name="connsiteY171-12076" fmla="*/ 554832 h 978694"/>
              <a:gd name="connsiteX172-12077" fmla="*/ 0 w 969258"/>
              <a:gd name="connsiteY172-12078" fmla="*/ 502445 h 978694"/>
              <a:gd name="connsiteX173-12079" fmla="*/ 9525 w 969258"/>
              <a:gd name="connsiteY173-12080" fmla="*/ 376238 h 978694"/>
              <a:gd name="connsiteX174-12081" fmla="*/ 7143 w 969258"/>
              <a:gd name="connsiteY174-12082" fmla="*/ 330993 h 978694"/>
              <a:gd name="connsiteX175-12083" fmla="*/ 11906 w 969258"/>
              <a:gd name="connsiteY175-12084" fmla="*/ 280988 h 978694"/>
              <a:gd name="connsiteX176-12085" fmla="*/ 16669 w 969258"/>
              <a:gd name="connsiteY176-12086" fmla="*/ 266700 h 978694"/>
              <a:gd name="connsiteX177-12087" fmla="*/ 19050 w 969258"/>
              <a:gd name="connsiteY177-12088" fmla="*/ 259557 h 978694"/>
              <a:gd name="connsiteX178-12089" fmla="*/ 19050 w 969258"/>
              <a:gd name="connsiteY178-12090" fmla="*/ 223838 h 978694"/>
              <a:gd name="connsiteX179-12091" fmla="*/ 40481 w 969258"/>
              <a:gd name="connsiteY179-12092" fmla="*/ 211932 h 978694"/>
              <a:gd name="connsiteX180-12093" fmla="*/ 50006 w 969258"/>
              <a:gd name="connsiteY180-12094" fmla="*/ 197644 h 978694"/>
              <a:gd name="connsiteX181-12095" fmla="*/ 57150 w 969258"/>
              <a:gd name="connsiteY181-12096" fmla="*/ 176213 h 978694"/>
              <a:gd name="connsiteX182-12097" fmla="*/ 61913 w 969258"/>
              <a:gd name="connsiteY182-12098" fmla="*/ 157163 h 978694"/>
              <a:gd name="connsiteX183-12099" fmla="*/ 66675 w 969258"/>
              <a:gd name="connsiteY183-12100" fmla="*/ 142875 h 978694"/>
              <a:gd name="connsiteX184-12101" fmla="*/ 71438 w 969258"/>
              <a:gd name="connsiteY184-12102" fmla="*/ 97632 h 978694"/>
              <a:gd name="connsiteX0-12103" fmla="*/ 71438 w 969258"/>
              <a:gd name="connsiteY0-12104" fmla="*/ 97632 h 978694"/>
              <a:gd name="connsiteX1-12105" fmla="*/ 71438 w 969258"/>
              <a:gd name="connsiteY1-12106" fmla="*/ 97632 h 978694"/>
              <a:gd name="connsiteX2-12107" fmla="*/ 83344 w 969258"/>
              <a:gd name="connsiteY2-12108" fmla="*/ 80963 h 978694"/>
              <a:gd name="connsiteX3-12109" fmla="*/ 92869 w 969258"/>
              <a:gd name="connsiteY3-12110" fmla="*/ 59532 h 978694"/>
              <a:gd name="connsiteX4-12111" fmla="*/ 100013 w 969258"/>
              <a:gd name="connsiteY4-12112" fmla="*/ 54769 h 978694"/>
              <a:gd name="connsiteX5-12113" fmla="*/ 114300 w 969258"/>
              <a:gd name="connsiteY5-12114" fmla="*/ 50007 h 978694"/>
              <a:gd name="connsiteX6-12115" fmla="*/ 140494 w 969258"/>
              <a:gd name="connsiteY6-12116" fmla="*/ 47625 h 978694"/>
              <a:gd name="connsiteX7-12117" fmla="*/ 147638 w 969258"/>
              <a:gd name="connsiteY7-12118" fmla="*/ 45244 h 978694"/>
              <a:gd name="connsiteX8-12119" fmla="*/ 152400 w 969258"/>
              <a:gd name="connsiteY8-12120" fmla="*/ 30957 h 978694"/>
              <a:gd name="connsiteX9-12121" fmla="*/ 154781 w 969258"/>
              <a:gd name="connsiteY9-12122" fmla="*/ 23813 h 978694"/>
              <a:gd name="connsiteX10-12123" fmla="*/ 164306 w 969258"/>
              <a:gd name="connsiteY10-12124" fmla="*/ 9525 h 978694"/>
              <a:gd name="connsiteX11-12125" fmla="*/ 171450 w 969258"/>
              <a:gd name="connsiteY11-12126" fmla="*/ 4763 h 978694"/>
              <a:gd name="connsiteX12-12127" fmla="*/ 188119 w 969258"/>
              <a:gd name="connsiteY12-12128" fmla="*/ 0 h 978694"/>
              <a:gd name="connsiteX13-12129" fmla="*/ 269081 w 969258"/>
              <a:gd name="connsiteY13-12130" fmla="*/ 2382 h 978694"/>
              <a:gd name="connsiteX14-12131" fmla="*/ 276225 w 969258"/>
              <a:gd name="connsiteY14-12132" fmla="*/ 4763 h 978694"/>
              <a:gd name="connsiteX15-12133" fmla="*/ 283369 w 969258"/>
              <a:gd name="connsiteY15-12134" fmla="*/ 9525 h 978694"/>
              <a:gd name="connsiteX16-12135" fmla="*/ 297656 w 969258"/>
              <a:gd name="connsiteY16-12136" fmla="*/ 23813 h 978694"/>
              <a:gd name="connsiteX17-12137" fmla="*/ 302419 w 969258"/>
              <a:gd name="connsiteY17-12138" fmla="*/ 30957 h 978694"/>
              <a:gd name="connsiteX18-12139" fmla="*/ 328612 w 969258"/>
              <a:gd name="connsiteY18-12140" fmla="*/ 52388 h 978694"/>
              <a:gd name="connsiteX19-12141" fmla="*/ 319088 w 969258"/>
              <a:gd name="connsiteY19-12142" fmla="*/ 66675 h 978694"/>
              <a:gd name="connsiteX20-12143" fmla="*/ 330994 w 969258"/>
              <a:gd name="connsiteY20-12144" fmla="*/ 85725 h 978694"/>
              <a:gd name="connsiteX21-12145" fmla="*/ 333375 w 969258"/>
              <a:gd name="connsiteY21-12146" fmla="*/ 95250 h 978694"/>
              <a:gd name="connsiteX22-12147" fmla="*/ 338138 w 969258"/>
              <a:gd name="connsiteY22-12148" fmla="*/ 109538 h 978694"/>
              <a:gd name="connsiteX23-12149" fmla="*/ 352425 w 969258"/>
              <a:gd name="connsiteY23-12150" fmla="*/ 123826 h 978694"/>
              <a:gd name="connsiteX24-12151" fmla="*/ 350044 w 969258"/>
              <a:gd name="connsiteY24-12152" fmla="*/ 207169 h 978694"/>
              <a:gd name="connsiteX25-12153" fmla="*/ 347663 w 969258"/>
              <a:gd name="connsiteY25-12154" fmla="*/ 271463 h 978694"/>
              <a:gd name="connsiteX26-12155" fmla="*/ 345281 w 969258"/>
              <a:gd name="connsiteY26-12156" fmla="*/ 304800 h 978694"/>
              <a:gd name="connsiteX27-12157" fmla="*/ 347663 w 969258"/>
              <a:gd name="connsiteY27-12158" fmla="*/ 326232 h 978694"/>
              <a:gd name="connsiteX28-12159" fmla="*/ 364331 w 969258"/>
              <a:gd name="connsiteY28-12160" fmla="*/ 323850 h 978694"/>
              <a:gd name="connsiteX29-12161" fmla="*/ 378619 w 969258"/>
              <a:gd name="connsiteY29-12162" fmla="*/ 319088 h 978694"/>
              <a:gd name="connsiteX30-12163" fmla="*/ 385763 w 969258"/>
              <a:gd name="connsiteY30-12164" fmla="*/ 314325 h 978694"/>
              <a:gd name="connsiteX31-12165" fmla="*/ 442913 w 969258"/>
              <a:gd name="connsiteY31-12166" fmla="*/ 290514 h 978694"/>
              <a:gd name="connsiteX32-12167" fmla="*/ 452438 w 969258"/>
              <a:gd name="connsiteY32-12168" fmla="*/ 292895 h 978694"/>
              <a:gd name="connsiteX33-12169" fmla="*/ 461963 w 969258"/>
              <a:gd name="connsiteY33-12170" fmla="*/ 288132 h 978694"/>
              <a:gd name="connsiteX34-12171" fmla="*/ 476250 w 969258"/>
              <a:gd name="connsiteY34-12172" fmla="*/ 283369 h 978694"/>
              <a:gd name="connsiteX35-12173" fmla="*/ 488156 w 969258"/>
              <a:gd name="connsiteY35-12174" fmla="*/ 273844 h 978694"/>
              <a:gd name="connsiteX36-12175" fmla="*/ 500063 w 969258"/>
              <a:gd name="connsiteY36-12176" fmla="*/ 259557 h 978694"/>
              <a:gd name="connsiteX37-12177" fmla="*/ 514350 w 969258"/>
              <a:gd name="connsiteY37-12178" fmla="*/ 252413 h 978694"/>
              <a:gd name="connsiteX38-12179" fmla="*/ 531019 w 969258"/>
              <a:gd name="connsiteY38-12180" fmla="*/ 245269 h 978694"/>
              <a:gd name="connsiteX39-12181" fmla="*/ 538163 w 969258"/>
              <a:gd name="connsiteY39-12182" fmla="*/ 240507 h 978694"/>
              <a:gd name="connsiteX40-12183" fmla="*/ 545306 w 969258"/>
              <a:gd name="connsiteY40-12184" fmla="*/ 238125 h 978694"/>
              <a:gd name="connsiteX41-12185" fmla="*/ 547688 w 969258"/>
              <a:gd name="connsiteY41-12186" fmla="*/ 216695 h 978694"/>
              <a:gd name="connsiteX42-12187" fmla="*/ 595312 w 969258"/>
              <a:gd name="connsiteY42-12188" fmla="*/ 216694 h 978694"/>
              <a:gd name="connsiteX43-12189" fmla="*/ 623887 w 969258"/>
              <a:gd name="connsiteY43-12190" fmla="*/ 209550 h 978694"/>
              <a:gd name="connsiteX44-12191" fmla="*/ 635793 w 969258"/>
              <a:gd name="connsiteY44-12192" fmla="*/ 202407 h 978694"/>
              <a:gd name="connsiteX45-12193" fmla="*/ 635794 w 969258"/>
              <a:gd name="connsiteY45-12194" fmla="*/ 197644 h 978694"/>
              <a:gd name="connsiteX46-12195" fmla="*/ 650081 w 969258"/>
              <a:gd name="connsiteY46-12196" fmla="*/ 166688 h 978694"/>
              <a:gd name="connsiteX47-12197" fmla="*/ 654844 w 969258"/>
              <a:gd name="connsiteY47-12198" fmla="*/ 171450 h 978694"/>
              <a:gd name="connsiteX48-12199" fmla="*/ 661988 w 969258"/>
              <a:gd name="connsiteY48-12200" fmla="*/ 169069 h 978694"/>
              <a:gd name="connsiteX49-12201" fmla="*/ 664368 w 969258"/>
              <a:gd name="connsiteY49-12202" fmla="*/ 164306 h 978694"/>
              <a:gd name="connsiteX50-12203" fmla="*/ 681038 w 969258"/>
              <a:gd name="connsiteY50-12204" fmla="*/ 147638 h 978694"/>
              <a:gd name="connsiteX51-12205" fmla="*/ 671513 w 969258"/>
              <a:gd name="connsiteY51-12206" fmla="*/ 142875 h 978694"/>
              <a:gd name="connsiteX52-12207" fmla="*/ 692944 w 969258"/>
              <a:gd name="connsiteY52-12208" fmla="*/ 147638 h 978694"/>
              <a:gd name="connsiteX53-12209" fmla="*/ 702469 w 969258"/>
              <a:gd name="connsiteY53-12210" fmla="*/ 126206 h 978694"/>
              <a:gd name="connsiteX54-12211" fmla="*/ 733425 w 969258"/>
              <a:gd name="connsiteY54-12212" fmla="*/ 130969 h 978694"/>
              <a:gd name="connsiteX55-12213" fmla="*/ 764381 w 969258"/>
              <a:gd name="connsiteY55-12214" fmla="*/ 140494 h 978694"/>
              <a:gd name="connsiteX56-12215" fmla="*/ 769144 w 969258"/>
              <a:gd name="connsiteY56-12216" fmla="*/ 147638 h 978694"/>
              <a:gd name="connsiteX57-12217" fmla="*/ 771525 w 969258"/>
              <a:gd name="connsiteY57-12218" fmla="*/ 157163 h 978694"/>
              <a:gd name="connsiteX58-12219" fmla="*/ 773906 w 969258"/>
              <a:gd name="connsiteY58-12220" fmla="*/ 164307 h 978694"/>
              <a:gd name="connsiteX59-12221" fmla="*/ 771525 w 969258"/>
              <a:gd name="connsiteY59-12222" fmla="*/ 204788 h 978694"/>
              <a:gd name="connsiteX60-12223" fmla="*/ 769144 w 969258"/>
              <a:gd name="connsiteY60-12224" fmla="*/ 211932 h 978694"/>
              <a:gd name="connsiteX61-12225" fmla="*/ 757238 w 969258"/>
              <a:gd name="connsiteY61-12226" fmla="*/ 216694 h 978694"/>
              <a:gd name="connsiteX62-12227" fmla="*/ 759619 w 969258"/>
              <a:gd name="connsiteY62-12228" fmla="*/ 233363 h 978694"/>
              <a:gd name="connsiteX63-12229" fmla="*/ 778669 w 969258"/>
              <a:gd name="connsiteY63-12230" fmla="*/ 247651 h 978694"/>
              <a:gd name="connsiteX64-12231" fmla="*/ 783430 w 969258"/>
              <a:gd name="connsiteY64-12232" fmla="*/ 261938 h 978694"/>
              <a:gd name="connsiteX65-12233" fmla="*/ 783431 w 969258"/>
              <a:gd name="connsiteY65-12234" fmla="*/ 304800 h 978694"/>
              <a:gd name="connsiteX66-12235" fmla="*/ 790575 w 969258"/>
              <a:gd name="connsiteY66-12236" fmla="*/ 326232 h 978694"/>
              <a:gd name="connsiteX67-12237" fmla="*/ 795338 w 969258"/>
              <a:gd name="connsiteY67-12238" fmla="*/ 340519 h 978694"/>
              <a:gd name="connsiteX68-12239" fmla="*/ 800100 w 969258"/>
              <a:gd name="connsiteY68-12240" fmla="*/ 347663 h 978694"/>
              <a:gd name="connsiteX69-12241" fmla="*/ 821531 w 969258"/>
              <a:gd name="connsiteY69-12242" fmla="*/ 357188 h 978694"/>
              <a:gd name="connsiteX70-12243" fmla="*/ 828675 w 969258"/>
              <a:gd name="connsiteY70-12244" fmla="*/ 359569 h 978694"/>
              <a:gd name="connsiteX71-12245" fmla="*/ 842963 w 969258"/>
              <a:gd name="connsiteY71-12246" fmla="*/ 369094 h 978694"/>
              <a:gd name="connsiteX72-12247" fmla="*/ 850106 w 969258"/>
              <a:gd name="connsiteY72-12248" fmla="*/ 376238 h 978694"/>
              <a:gd name="connsiteX73-12249" fmla="*/ 864394 w 969258"/>
              <a:gd name="connsiteY73-12250" fmla="*/ 381000 h 978694"/>
              <a:gd name="connsiteX74-12251" fmla="*/ 871538 w 969258"/>
              <a:gd name="connsiteY74-12252" fmla="*/ 383382 h 978694"/>
              <a:gd name="connsiteX75-12253" fmla="*/ 885825 w 969258"/>
              <a:gd name="connsiteY75-12254" fmla="*/ 390525 h 978694"/>
              <a:gd name="connsiteX76-12255" fmla="*/ 892969 w 969258"/>
              <a:gd name="connsiteY76-12256" fmla="*/ 395288 h 978694"/>
              <a:gd name="connsiteX77-12257" fmla="*/ 907256 w 969258"/>
              <a:gd name="connsiteY77-12258" fmla="*/ 400050 h 978694"/>
              <a:gd name="connsiteX78-12259" fmla="*/ 912019 w 969258"/>
              <a:gd name="connsiteY78-12260" fmla="*/ 407194 h 978694"/>
              <a:gd name="connsiteX79-12261" fmla="*/ 928687 w 969258"/>
              <a:gd name="connsiteY79-12262" fmla="*/ 404812 h 978694"/>
              <a:gd name="connsiteX80-12263" fmla="*/ 938212 w 969258"/>
              <a:gd name="connsiteY80-12264" fmla="*/ 411956 h 978694"/>
              <a:gd name="connsiteX81-12265" fmla="*/ 957263 w 969258"/>
              <a:gd name="connsiteY81-12266" fmla="*/ 428626 h 978694"/>
              <a:gd name="connsiteX82-12267" fmla="*/ 957262 w 969258"/>
              <a:gd name="connsiteY82-12268" fmla="*/ 447676 h 978694"/>
              <a:gd name="connsiteX83-12269" fmla="*/ 969169 w 969258"/>
              <a:gd name="connsiteY83-12270" fmla="*/ 473869 h 978694"/>
              <a:gd name="connsiteX84-12271" fmla="*/ 938213 w 969258"/>
              <a:gd name="connsiteY84-12272" fmla="*/ 504825 h 978694"/>
              <a:gd name="connsiteX85-12273" fmla="*/ 952500 w 969258"/>
              <a:gd name="connsiteY85-12274" fmla="*/ 509588 h 978694"/>
              <a:gd name="connsiteX86-12275" fmla="*/ 940594 w 969258"/>
              <a:gd name="connsiteY86-12276" fmla="*/ 523875 h 978694"/>
              <a:gd name="connsiteX87-12277" fmla="*/ 923925 w 969258"/>
              <a:gd name="connsiteY87-12278" fmla="*/ 545307 h 978694"/>
              <a:gd name="connsiteX88-12279" fmla="*/ 919163 w 969258"/>
              <a:gd name="connsiteY88-12280" fmla="*/ 552450 h 978694"/>
              <a:gd name="connsiteX89-12281" fmla="*/ 916781 w 969258"/>
              <a:gd name="connsiteY89-12282" fmla="*/ 559594 h 978694"/>
              <a:gd name="connsiteX90-12283" fmla="*/ 902494 w 969258"/>
              <a:gd name="connsiteY90-12284" fmla="*/ 564357 h 978694"/>
              <a:gd name="connsiteX91-12285" fmla="*/ 895350 w 969258"/>
              <a:gd name="connsiteY91-12286" fmla="*/ 566738 h 978694"/>
              <a:gd name="connsiteX92-12287" fmla="*/ 890588 w 969258"/>
              <a:gd name="connsiteY92-12288" fmla="*/ 573882 h 978694"/>
              <a:gd name="connsiteX93-12289" fmla="*/ 888206 w 969258"/>
              <a:gd name="connsiteY93-12290" fmla="*/ 581025 h 978694"/>
              <a:gd name="connsiteX94-12291" fmla="*/ 866775 w 969258"/>
              <a:gd name="connsiteY94-12292" fmla="*/ 588169 h 978694"/>
              <a:gd name="connsiteX95-12293" fmla="*/ 852488 w 969258"/>
              <a:gd name="connsiteY95-12294" fmla="*/ 592932 h 978694"/>
              <a:gd name="connsiteX96-12295" fmla="*/ 845344 w 969258"/>
              <a:gd name="connsiteY96-12296" fmla="*/ 595313 h 978694"/>
              <a:gd name="connsiteX97-12297" fmla="*/ 804863 w 969258"/>
              <a:gd name="connsiteY97-12298" fmla="*/ 590550 h 978694"/>
              <a:gd name="connsiteX98-12299" fmla="*/ 790575 w 969258"/>
              <a:gd name="connsiteY98-12300" fmla="*/ 583407 h 978694"/>
              <a:gd name="connsiteX99-12301" fmla="*/ 762000 w 969258"/>
              <a:gd name="connsiteY99-12302" fmla="*/ 576263 h 978694"/>
              <a:gd name="connsiteX100-12303" fmla="*/ 754856 w 969258"/>
              <a:gd name="connsiteY100-12304" fmla="*/ 573882 h 978694"/>
              <a:gd name="connsiteX101-12305" fmla="*/ 721519 w 969258"/>
              <a:gd name="connsiteY101-12306" fmla="*/ 583407 h 978694"/>
              <a:gd name="connsiteX102-12307" fmla="*/ 700088 w 969258"/>
              <a:gd name="connsiteY102-12308" fmla="*/ 576263 h 978694"/>
              <a:gd name="connsiteX103-12309" fmla="*/ 688181 w 969258"/>
              <a:gd name="connsiteY103-12310" fmla="*/ 578644 h 978694"/>
              <a:gd name="connsiteX104-12311" fmla="*/ 683419 w 969258"/>
              <a:gd name="connsiteY104-12312" fmla="*/ 592932 h 978694"/>
              <a:gd name="connsiteX105-12313" fmla="*/ 685800 w 969258"/>
              <a:gd name="connsiteY105-12314" fmla="*/ 621507 h 978694"/>
              <a:gd name="connsiteX106-12315" fmla="*/ 692944 w 969258"/>
              <a:gd name="connsiteY106-12316" fmla="*/ 645319 h 978694"/>
              <a:gd name="connsiteX107-12317" fmla="*/ 704850 w 969258"/>
              <a:gd name="connsiteY107-12318" fmla="*/ 681038 h 978694"/>
              <a:gd name="connsiteX108-12319" fmla="*/ 711994 w 969258"/>
              <a:gd name="connsiteY108-12320" fmla="*/ 700088 h 978694"/>
              <a:gd name="connsiteX109-12321" fmla="*/ 721519 w 969258"/>
              <a:gd name="connsiteY109-12322" fmla="*/ 721519 h 978694"/>
              <a:gd name="connsiteX110-12323" fmla="*/ 726282 w 969258"/>
              <a:gd name="connsiteY110-12324" fmla="*/ 771525 h 978694"/>
              <a:gd name="connsiteX111-12325" fmla="*/ 714375 w 969258"/>
              <a:gd name="connsiteY111-12326" fmla="*/ 852488 h 978694"/>
              <a:gd name="connsiteX112-12327" fmla="*/ 709613 w 969258"/>
              <a:gd name="connsiteY112-12328" fmla="*/ 866775 h 978694"/>
              <a:gd name="connsiteX113-12329" fmla="*/ 707231 w 969258"/>
              <a:gd name="connsiteY113-12330" fmla="*/ 873919 h 978694"/>
              <a:gd name="connsiteX114-12331" fmla="*/ 702469 w 969258"/>
              <a:gd name="connsiteY114-12332" fmla="*/ 881063 h 978694"/>
              <a:gd name="connsiteX115-12333" fmla="*/ 678656 w 969258"/>
              <a:gd name="connsiteY115-12334" fmla="*/ 878682 h 978694"/>
              <a:gd name="connsiteX116-12335" fmla="*/ 671513 w 969258"/>
              <a:gd name="connsiteY116-12336" fmla="*/ 876300 h 978694"/>
              <a:gd name="connsiteX117-12337" fmla="*/ 602456 w 969258"/>
              <a:gd name="connsiteY117-12338" fmla="*/ 878682 h 978694"/>
              <a:gd name="connsiteX118-12339" fmla="*/ 595313 w 969258"/>
              <a:gd name="connsiteY118-12340" fmla="*/ 881063 h 978694"/>
              <a:gd name="connsiteX119-12341" fmla="*/ 581025 w 969258"/>
              <a:gd name="connsiteY119-12342" fmla="*/ 873919 h 978694"/>
              <a:gd name="connsiteX120-12343" fmla="*/ 573881 w 969258"/>
              <a:gd name="connsiteY120-12344" fmla="*/ 871538 h 978694"/>
              <a:gd name="connsiteX121-12345" fmla="*/ 573881 w 969258"/>
              <a:gd name="connsiteY121-12346" fmla="*/ 938213 h 978694"/>
              <a:gd name="connsiteX122-12347" fmla="*/ 564356 w 969258"/>
              <a:gd name="connsiteY122-12348" fmla="*/ 947738 h 978694"/>
              <a:gd name="connsiteX123-12349" fmla="*/ 554831 w 969258"/>
              <a:gd name="connsiteY123-12350" fmla="*/ 962025 h 978694"/>
              <a:gd name="connsiteX124-12351" fmla="*/ 552450 w 969258"/>
              <a:gd name="connsiteY124-12352" fmla="*/ 969169 h 978694"/>
              <a:gd name="connsiteX125-12353" fmla="*/ 535781 w 969258"/>
              <a:gd name="connsiteY125-12354" fmla="*/ 976313 h 978694"/>
              <a:gd name="connsiteX126-12355" fmla="*/ 528638 w 969258"/>
              <a:gd name="connsiteY126-12356" fmla="*/ 978694 h 978694"/>
              <a:gd name="connsiteX127-12357" fmla="*/ 495300 w 969258"/>
              <a:gd name="connsiteY127-12358" fmla="*/ 976313 h 978694"/>
              <a:gd name="connsiteX128-12359" fmla="*/ 447675 w 969258"/>
              <a:gd name="connsiteY128-12360" fmla="*/ 973932 h 978694"/>
              <a:gd name="connsiteX129-12361" fmla="*/ 440531 w 969258"/>
              <a:gd name="connsiteY129-12362" fmla="*/ 966788 h 978694"/>
              <a:gd name="connsiteX130-12363" fmla="*/ 426244 w 969258"/>
              <a:gd name="connsiteY130-12364" fmla="*/ 957263 h 978694"/>
              <a:gd name="connsiteX131-12365" fmla="*/ 419100 w 969258"/>
              <a:gd name="connsiteY131-12366" fmla="*/ 952500 h 978694"/>
              <a:gd name="connsiteX132-12367" fmla="*/ 404813 w 969258"/>
              <a:gd name="connsiteY132-12368" fmla="*/ 947738 h 978694"/>
              <a:gd name="connsiteX133-12369" fmla="*/ 395288 w 969258"/>
              <a:gd name="connsiteY133-12370" fmla="*/ 950119 h 978694"/>
              <a:gd name="connsiteX134-12371" fmla="*/ 350044 w 969258"/>
              <a:gd name="connsiteY134-12372" fmla="*/ 947738 h 978694"/>
              <a:gd name="connsiteX135-12373" fmla="*/ 328613 w 969258"/>
              <a:gd name="connsiteY135-12374" fmla="*/ 940594 h 978694"/>
              <a:gd name="connsiteX136-12375" fmla="*/ 321469 w 969258"/>
              <a:gd name="connsiteY136-12376" fmla="*/ 933450 h 978694"/>
              <a:gd name="connsiteX137-12377" fmla="*/ 314325 w 969258"/>
              <a:gd name="connsiteY137-12378" fmla="*/ 928688 h 978694"/>
              <a:gd name="connsiteX138-12379" fmla="*/ 307181 w 969258"/>
              <a:gd name="connsiteY138-12380" fmla="*/ 921544 h 978694"/>
              <a:gd name="connsiteX139-12381" fmla="*/ 302419 w 969258"/>
              <a:gd name="connsiteY139-12382" fmla="*/ 914400 h 978694"/>
              <a:gd name="connsiteX140-12383" fmla="*/ 295275 w 969258"/>
              <a:gd name="connsiteY140-12384" fmla="*/ 912019 h 978694"/>
              <a:gd name="connsiteX141-12385" fmla="*/ 290513 w 969258"/>
              <a:gd name="connsiteY141-12386" fmla="*/ 904875 h 978694"/>
              <a:gd name="connsiteX142-12387" fmla="*/ 285750 w 969258"/>
              <a:gd name="connsiteY142-12388" fmla="*/ 890588 h 978694"/>
              <a:gd name="connsiteX143-12389" fmla="*/ 280988 w 969258"/>
              <a:gd name="connsiteY143-12390" fmla="*/ 883444 h 978694"/>
              <a:gd name="connsiteX144-12391" fmla="*/ 269081 w 969258"/>
              <a:gd name="connsiteY144-12392" fmla="*/ 866775 h 978694"/>
              <a:gd name="connsiteX145-12393" fmla="*/ 254794 w 969258"/>
              <a:gd name="connsiteY145-12394" fmla="*/ 857250 h 978694"/>
              <a:gd name="connsiteX146-12395" fmla="*/ 240506 w 969258"/>
              <a:gd name="connsiteY146-12396" fmla="*/ 847725 h 978694"/>
              <a:gd name="connsiteX147-12397" fmla="*/ 223838 w 969258"/>
              <a:gd name="connsiteY147-12398" fmla="*/ 838200 h 978694"/>
              <a:gd name="connsiteX148-12399" fmla="*/ 207169 w 969258"/>
              <a:gd name="connsiteY148-12400" fmla="*/ 831057 h 978694"/>
              <a:gd name="connsiteX149-12401" fmla="*/ 183356 w 969258"/>
              <a:gd name="connsiteY149-12402" fmla="*/ 802482 h 978694"/>
              <a:gd name="connsiteX150-12403" fmla="*/ 176213 w 969258"/>
              <a:gd name="connsiteY150-12404" fmla="*/ 797719 h 978694"/>
              <a:gd name="connsiteX151-12405" fmla="*/ 169069 w 969258"/>
              <a:gd name="connsiteY151-12406" fmla="*/ 790575 h 978694"/>
              <a:gd name="connsiteX152-12407" fmla="*/ 154781 w 969258"/>
              <a:gd name="connsiteY152-12408" fmla="*/ 781050 h 978694"/>
              <a:gd name="connsiteX153-12409" fmla="*/ 150019 w 969258"/>
              <a:gd name="connsiteY153-12410" fmla="*/ 773907 h 978694"/>
              <a:gd name="connsiteX154-12411" fmla="*/ 135731 w 969258"/>
              <a:gd name="connsiteY154-12412" fmla="*/ 762000 h 978694"/>
              <a:gd name="connsiteX155-12413" fmla="*/ 126206 w 969258"/>
              <a:gd name="connsiteY155-12414" fmla="*/ 747713 h 978694"/>
              <a:gd name="connsiteX156-12415" fmla="*/ 121444 w 969258"/>
              <a:gd name="connsiteY156-12416" fmla="*/ 740569 h 978694"/>
              <a:gd name="connsiteX157-12417" fmla="*/ 114300 w 969258"/>
              <a:gd name="connsiteY157-12418" fmla="*/ 735807 h 978694"/>
              <a:gd name="connsiteX158-12419" fmla="*/ 100013 w 969258"/>
              <a:gd name="connsiteY158-12420" fmla="*/ 721519 h 978694"/>
              <a:gd name="connsiteX159-12421" fmla="*/ 85725 w 969258"/>
              <a:gd name="connsiteY159-12422" fmla="*/ 711994 h 978694"/>
              <a:gd name="connsiteX160-12423" fmla="*/ 78581 w 969258"/>
              <a:gd name="connsiteY160-12424" fmla="*/ 707232 h 978694"/>
              <a:gd name="connsiteX161-12425" fmla="*/ 71438 w 969258"/>
              <a:gd name="connsiteY161-12426" fmla="*/ 702469 h 978694"/>
              <a:gd name="connsiteX162-12427" fmla="*/ 57150 w 969258"/>
              <a:gd name="connsiteY162-12428" fmla="*/ 697707 h 978694"/>
              <a:gd name="connsiteX163-12429" fmla="*/ 42863 w 969258"/>
              <a:gd name="connsiteY163-12430" fmla="*/ 685800 h 978694"/>
              <a:gd name="connsiteX164-12431" fmla="*/ 33338 w 969258"/>
              <a:gd name="connsiteY164-12432" fmla="*/ 671513 h 978694"/>
              <a:gd name="connsiteX165-12433" fmla="*/ 28575 w 969258"/>
              <a:gd name="connsiteY165-12434" fmla="*/ 645319 h 978694"/>
              <a:gd name="connsiteX166-12435" fmla="*/ 26194 w 969258"/>
              <a:gd name="connsiteY166-12436" fmla="*/ 635794 h 978694"/>
              <a:gd name="connsiteX167-12437" fmla="*/ 19050 w 969258"/>
              <a:gd name="connsiteY167-12438" fmla="*/ 631032 h 978694"/>
              <a:gd name="connsiteX168-12439" fmla="*/ 16669 w 969258"/>
              <a:gd name="connsiteY168-12440" fmla="*/ 607219 h 978694"/>
              <a:gd name="connsiteX169-12441" fmla="*/ 11906 w 969258"/>
              <a:gd name="connsiteY169-12442" fmla="*/ 590550 h 978694"/>
              <a:gd name="connsiteX170-12443" fmla="*/ 9525 w 969258"/>
              <a:gd name="connsiteY170-12444" fmla="*/ 581025 h 978694"/>
              <a:gd name="connsiteX171-12445" fmla="*/ 7144 w 969258"/>
              <a:gd name="connsiteY171-12446" fmla="*/ 554832 h 978694"/>
              <a:gd name="connsiteX172-12447" fmla="*/ 0 w 969258"/>
              <a:gd name="connsiteY172-12448" fmla="*/ 502445 h 978694"/>
              <a:gd name="connsiteX173-12449" fmla="*/ 9525 w 969258"/>
              <a:gd name="connsiteY173-12450" fmla="*/ 376238 h 978694"/>
              <a:gd name="connsiteX174-12451" fmla="*/ 7143 w 969258"/>
              <a:gd name="connsiteY174-12452" fmla="*/ 330993 h 978694"/>
              <a:gd name="connsiteX175-12453" fmla="*/ 11906 w 969258"/>
              <a:gd name="connsiteY175-12454" fmla="*/ 280988 h 978694"/>
              <a:gd name="connsiteX176-12455" fmla="*/ 16669 w 969258"/>
              <a:gd name="connsiteY176-12456" fmla="*/ 266700 h 978694"/>
              <a:gd name="connsiteX177-12457" fmla="*/ 19050 w 969258"/>
              <a:gd name="connsiteY177-12458" fmla="*/ 259557 h 978694"/>
              <a:gd name="connsiteX178-12459" fmla="*/ 19050 w 969258"/>
              <a:gd name="connsiteY178-12460" fmla="*/ 223838 h 978694"/>
              <a:gd name="connsiteX179-12461" fmla="*/ 40481 w 969258"/>
              <a:gd name="connsiteY179-12462" fmla="*/ 211932 h 978694"/>
              <a:gd name="connsiteX180-12463" fmla="*/ 50006 w 969258"/>
              <a:gd name="connsiteY180-12464" fmla="*/ 197644 h 978694"/>
              <a:gd name="connsiteX181-12465" fmla="*/ 57150 w 969258"/>
              <a:gd name="connsiteY181-12466" fmla="*/ 176213 h 978694"/>
              <a:gd name="connsiteX182-12467" fmla="*/ 61913 w 969258"/>
              <a:gd name="connsiteY182-12468" fmla="*/ 157163 h 978694"/>
              <a:gd name="connsiteX183-12469" fmla="*/ 66675 w 969258"/>
              <a:gd name="connsiteY183-12470" fmla="*/ 142875 h 978694"/>
              <a:gd name="connsiteX184-12471" fmla="*/ 71438 w 969258"/>
              <a:gd name="connsiteY184-12472" fmla="*/ 97632 h 978694"/>
              <a:gd name="connsiteX0-12473" fmla="*/ 71438 w 969258"/>
              <a:gd name="connsiteY0-12474" fmla="*/ 97632 h 978694"/>
              <a:gd name="connsiteX1-12475" fmla="*/ 71438 w 969258"/>
              <a:gd name="connsiteY1-12476" fmla="*/ 97632 h 978694"/>
              <a:gd name="connsiteX2-12477" fmla="*/ 83344 w 969258"/>
              <a:gd name="connsiteY2-12478" fmla="*/ 80963 h 978694"/>
              <a:gd name="connsiteX3-12479" fmla="*/ 92869 w 969258"/>
              <a:gd name="connsiteY3-12480" fmla="*/ 59532 h 978694"/>
              <a:gd name="connsiteX4-12481" fmla="*/ 100013 w 969258"/>
              <a:gd name="connsiteY4-12482" fmla="*/ 54769 h 978694"/>
              <a:gd name="connsiteX5-12483" fmla="*/ 114300 w 969258"/>
              <a:gd name="connsiteY5-12484" fmla="*/ 50007 h 978694"/>
              <a:gd name="connsiteX6-12485" fmla="*/ 140494 w 969258"/>
              <a:gd name="connsiteY6-12486" fmla="*/ 47625 h 978694"/>
              <a:gd name="connsiteX7-12487" fmla="*/ 147638 w 969258"/>
              <a:gd name="connsiteY7-12488" fmla="*/ 45244 h 978694"/>
              <a:gd name="connsiteX8-12489" fmla="*/ 152400 w 969258"/>
              <a:gd name="connsiteY8-12490" fmla="*/ 30957 h 978694"/>
              <a:gd name="connsiteX9-12491" fmla="*/ 154781 w 969258"/>
              <a:gd name="connsiteY9-12492" fmla="*/ 23813 h 978694"/>
              <a:gd name="connsiteX10-12493" fmla="*/ 164306 w 969258"/>
              <a:gd name="connsiteY10-12494" fmla="*/ 9525 h 978694"/>
              <a:gd name="connsiteX11-12495" fmla="*/ 171450 w 969258"/>
              <a:gd name="connsiteY11-12496" fmla="*/ 4763 h 978694"/>
              <a:gd name="connsiteX12-12497" fmla="*/ 188119 w 969258"/>
              <a:gd name="connsiteY12-12498" fmla="*/ 0 h 978694"/>
              <a:gd name="connsiteX13-12499" fmla="*/ 269081 w 969258"/>
              <a:gd name="connsiteY13-12500" fmla="*/ 2382 h 978694"/>
              <a:gd name="connsiteX14-12501" fmla="*/ 276225 w 969258"/>
              <a:gd name="connsiteY14-12502" fmla="*/ 4763 h 978694"/>
              <a:gd name="connsiteX15-12503" fmla="*/ 283369 w 969258"/>
              <a:gd name="connsiteY15-12504" fmla="*/ 9525 h 978694"/>
              <a:gd name="connsiteX16-12505" fmla="*/ 297656 w 969258"/>
              <a:gd name="connsiteY16-12506" fmla="*/ 23813 h 978694"/>
              <a:gd name="connsiteX17-12507" fmla="*/ 302419 w 969258"/>
              <a:gd name="connsiteY17-12508" fmla="*/ 30957 h 978694"/>
              <a:gd name="connsiteX18-12509" fmla="*/ 328612 w 969258"/>
              <a:gd name="connsiteY18-12510" fmla="*/ 52388 h 978694"/>
              <a:gd name="connsiteX19-12511" fmla="*/ 319088 w 969258"/>
              <a:gd name="connsiteY19-12512" fmla="*/ 66675 h 978694"/>
              <a:gd name="connsiteX20-12513" fmla="*/ 330994 w 969258"/>
              <a:gd name="connsiteY20-12514" fmla="*/ 85725 h 978694"/>
              <a:gd name="connsiteX21-12515" fmla="*/ 333375 w 969258"/>
              <a:gd name="connsiteY21-12516" fmla="*/ 95250 h 978694"/>
              <a:gd name="connsiteX22-12517" fmla="*/ 338138 w 969258"/>
              <a:gd name="connsiteY22-12518" fmla="*/ 109538 h 978694"/>
              <a:gd name="connsiteX23-12519" fmla="*/ 352425 w 969258"/>
              <a:gd name="connsiteY23-12520" fmla="*/ 123826 h 978694"/>
              <a:gd name="connsiteX24-12521" fmla="*/ 350044 w 969258"/>
              <a:gd name="connsiteY24-12522" fmla="*/ 207169 h 978694"/>
              <a:gd name="connsiteX25-12523" fmla="*/ 347663 w 969258"/>
              <a:gd name="connsiteY25-12524" fmla="*/ 271463 h 978694"/>
              <a:gd name="connsiteX26-12525" fmla="*/ 345281 w 969258"/>
              <a:gd name="connsiteY26-12526" fmla="*/ 304800 h 978694"/>
              <a:gd name="connsiteX27-12527" fmla="*/ 347663 w 969258"/>
              <a:gd name="connsiteY27-12528" fmla="*/ 326232 h 978694"/>
              <a:gd name="connsiteX28-12529" fmla="*/ 364331 w 969258"/>
              <a:gd name="connsiteY28-12530" fmla="*/ 323850 h 978694"/>
              <a:gd name="connsiteX29-12531" fmla="*/ 378619 w 969258"/>
              <a:gd name="connsiteY29-12532" fmla="*/ 319088 h 978694"/>
              <a:gd name="connsiteX30-12533" fmla="*/ 385763 w 969258"/>
              <a:gd name="connsiteY30-12534" fmla="*/ 314325 h 978694"/>
              <a:gd name="connsiteX31-12535" fmla="*/ 442913 w 969258"/>
              <a:gd name="connsiteY31-12536" fmla="*/ 290514 h 978694"/>
              <a:gd name="connsiteX32-12537" fmla="*/ 452438 w 969258"/>
              <a:gd name="connsiteY32-12538" fmla="*/ 292895 h 978694"/>
              <a:gd name="connsiteX33-12539" fmla="*/ 461963 w 969258"/>
              <a:gd name="connsiteY33-12540" fmla="*/ 288132 h 978694"/>
              <a:gd name="connsiteX34-12541" fmla="*/ 476250 w 969258"/>
              <a:gd name="connsiteY34-12542" fmla="*/ 283369 h 978694"/>
              <a:gd name="connsiteX35-12543" fmla="*/ 488156 w 969258"/>
              <a:gd name="connsiteY35-12544" fmla="*/ 273844 h 978694"/>
              <a:gd name="connsiteX36-12545" fmla="*/ 500063 w 969258"/>
              <a:gd name="connsiteY36-12546" fmla="*/ 259557 h 978694"/>
              <a:gd name="connsiteX37-12547" fmla="*/ 514350 w 969258"/>
              <a:gd name="connsiteY37-12548" fmla="*/ 252413 h 978694"/>
              <a:gd name="connsiteX38-12549" fmla="*/ 531019 w 969258"/>
              <a:gd name="connsiteY38-12550" fmla="*/ 245269 h 978694"/>
              <a:gd name="connsiteX39-12551" fmla="*/ 538163 w 969258"/>
              <a:gd name="connsiteY39-12552" fmla="*/ 240507 h 978694"/>
              <a:gd name="connsiteX40-12553" fmla="*/ 545306 w 969258"/>
              <a:gd name="connsiteY40-12554" fmla="*/ 238125 h 978694"/>
              <a:gd name="connsiteX41-12555" fmla="*/ 547688 w 969258"/>
              <a:gd name="connsiteY41-12556" fmla="*/ 216695 h 978694"/>
              <a:gd name="connsiteX42-12557" fmla="*/ 595312 w 969258"/>
              <a:gd name="connsiteY42-12558" fmla="*/ 216694 h 978694"/>
              <a:gd name="connsiteX43-12559" fmla="*/ 623887 w 969258"/>
              <a:gd name="connsiteY43-12560" fmla="*/ 209550 h 978694"/>
              <a:gd name="connsiteX44-12561" fmla="*/ 635793 w 969258"/>
              <a:gd name="connsiteY44-12562" fmla="*/ 202407 h 978694"/>
              <a:gd name="connsiteX45-12563" fmla="*/ 635794 w 969258"/>
              <a:gd name="connsiteY45-12564" fmla="*/ 197644 h 978694"/>
              <a:gd name="connsiteX46-12565" fmla="*/ 650081 w 969258"/>
              <a:gd name="connsiteY46-12566" fmla="*/ 166688 h 978694"/>
              <a:gd name="connsiteX47-12567" fmla="*/ 654844 w 969258"/>
              <a:gd name="connsiteY47-12568" fmla="*/ 171450 h 978694"/>
              <a:gd name="connsiteX48-12569" fmla="*/ 661988 w 969258"/>
              <a:gd name="connsiteY48-12570" fmla="*/ 169069 h 978694"/>
              <a:gd name="connsiteX49-12571" fmla="*/ 664368 w 969258"/>
              <a:gd name="connsiteY49-12572" fmla="*/ 164306 h 978694"/>
              <a:gd name="connsiteX50-12573" fmla="*/ 681038 w 969258"/>
              <a:gd name="connsiteY50-12574" fmla="*/ 147638 h 978694"/>
              <a:gd name="connsiteX51-12575" fmla="*/ 671513 w 969258"/>
              <a:gd name="connsiteY51-12576" fmla="*/ 142875 h 978694"/>
              <a:gd name="connsiteX52-12577" fmla="*/ 692944 w 969258"/>
              <a:gd name="connsiteY52-12578" fmla="*/ 147638 h 978694"/>
              <a:gd name="connsiteX53-12579" fmla="*/ 702469 w 969258"/>
              <a:gd name="connsiteY53-12580" fmla="*/ 126206 h 978694"/>
              <a:gd name="connsiteX54-12581" fmla="*/ 733425 w 969258"/>
              <a:gd name="connsiteY54-12582" fmla="*/ 130969 h 978694"/>
              <a:gd name="connsiteX55-12583" fmla="*/ 764381 w 969258"/>
              <a:gd name="connsiteY55-12584" fmla="*/ 140494 h 978694"/>
              <a:gd name="connsiteX56-12585" fmla="*/ 769144 w 969258"/>
              <a:gd name="connsiteY56-12586" fmla="*/ 147638 h 978694"/>
              <a:gd name="connsiteX57-12587" fmla="*/ 771525 w 969258"/>
              <a:gd name="connsiteY57-12588" fmla="*/ 157163 h 978694"/>
              <a:gd name="connsiteX58-12589" fmla="*/ 773906 w 969258"/>
              <a:gd name="connsiteY58-12590" fmla="*/ 164307 h 978694"/>
              <a:gd name="connsiteX59-12591" fmla="*/ 771525 w 969258"/>
              <a:gd name="connsiteY59-12592" fmla="*/ 204788 h 978694"/>
              <a:gd name="connsiteX60-12593" fmla="*/ 769144 w 969258"/>
              <a:gd name="connsiteY60-12594" fmla="*/ 211932 h 978694"/>
              <a:gd name="connsiteX61-12595" fmla="*/ 757238 w 969258"/>
              <a:gd name="connsiteY61-12596" fmla="*/ 216694 h 978694"/>
              <a:gd name="connsiteX62-12597" fmla="*/ 759619 w 969258"/>
              <a:gd name="connsiteY62-12598" fmla="*/ 233363 h 978694"/>
              <a:gd name="connsiteX63-12599" fmla="*/ 778669 w 969258"/>
              <a:gd name="connsiteY63-12600" fmla="*/ 247651 h 978694"/>
              <a:gd name="connsiteX64-12601" fmla="*/ 783430 w 969258"/>
              <a:gd name="connsiteY64-12602" fmla="*/ 261938 h 978694"/>
              <a:gd name="connsiteX65-12603" fmla="*/ 783431 w 969258"/>
              <a:gd name="connsiteY65-12604" fmla="*/ 304800 h 978694"/>
              <a:gd name="connsiteX66-12605" fmla="*/ 790575 w 969258"/>
              <a:gd name="connsiteY66-12606" fmla="*/ 326232 h 978694"/>
              <a:gd name="connsiteX67-12607" fmla="*/ 795338 w 969258"/>
              <a:gd name="connsiteY67-12608" fmla="*/ 340519 h 978694"/>
              <a:gd name="connsiteX68-12609" fmla="*/ 800100 w 969258"/>
              <a:gd name="connsiteY68-12610" fmla="*/ 347663 h 978694"/>
              <a:gd name="connsiteX69-12611" fmla="*/ 821531 w 969258"/>
              <a:gd name="connsiteY69-12612" fmla="*/ 357188 h 978694"/>
              <a:gd name="connsiteX70-12613" fmla="*/ 828675 w 969258"/>
              <a:gd name="connsiteY70-12614" fmla="*/ 359569 h 978694"/>
              <a:gd name="connsiteX71-12615" fmla="*/ 842963 w 969258"/>
              <a:gd name="connsiteY71-12616" fmla="*/ 369094 h 978694"/>
              <a:gd name="connsiteX72-12617" fmla="*/ 850106 w 969258"/>
              <a:gd name="connsiteY72-12618" fmla="*/ 376238 h 978694"/>
              <a:gd name="connsiteX73-12619" fmla="*/ 864394 w 969258"/>
              <a:gd name="connsiteY73-12620" fmla="*/ 381000 h 978694"/>
              <a:gd name="connsiteX74-12621" fmla="*/ 871538 w 969258"/>
              <a:gd name="connsiteY74-12622" fmla="*/ 383382 h 978694"/>
              <a:gd name="connsiteX75-12623" fmla="*/ 885825 w 969258"/>
              <a:gd name="connsiteY75-12624" fmla="*/ 390525 h 978694"/>
              <a:gd name="connsiteX76-12625" fmla="*/ 892969 w 969258"/>
              <a:gd name="connsiteY76-12626" fmla="*/ 395288 h 978694"/>
              <a:gd name="connsiteX77-12627" fmla="*/ 907256 w 969258"/>
              <a:gd name="connsiteY77-12628" fmla="*/ 400050 h 978694"/>
              <a:gd name="connsiteX78-12629" fmla="*/ 912019 w 969258"/>
              <a:gd name="connsiteY78-12630" fmla="*/ 407194 h 978694"/>
              <a:gd name="connsiteX79-12631" fmla="*/ 928687 w 969258"/>
              <a:gd name="connsiteY79-12632" fmla="*/ 404812 h 978694"/>
              <a:gd name="connsiteX80-12633" fmla="*/ 938212 w 969258"/>
              <a:gd name="connsiteY80-12634" fmla="*/ 411956 h 978694"/>
              <a:gd name="connsiteX81-12635" fmla="*/ 957263 w 969258"/>
              <a:gd name="connsiteY81-12636" fmla="*/ 428626 h 978694"/>
              <a:gd name="connsiteX82-12637" fmla="*/ 957262 w 969258"/>
              <a:gd name="connsiteY82-12638" fmla="*/ 447676 h 978694"/>
              <a:gd name="connsiteX83-12639" fmla="*/ 969169 w 969258"/>
              <a:gd name="connsiteY83-12640" fmla="*/ 473869 h 978694"/>
              <a:gd name="connsiteX84-12641" fmla="*/ 938213 w 969258"/>
              <a:gd name="connsiteY84-12642" fmla="*/ 504825 h 978694"/>
              <a:gd name="connsiteX85-12643" fmla="*/ 952500 w 969258"/>
              <a:gd name="connsiteY85-12644" fmla="*/ 509588 h 978694"/>
              <a:gd name="connsiteX86-12645" fmla="*/ 940594 w 969258"/>
              <a:gd name="connsiteY86-12646" fmla="*/ 523875 h 978694"/>
              <a:gd name="connsiteX87-12647" fmla="*/ 923925 w 969258"/>
              <a:gd name="connsiteY87-12648" fmla="*/ 545307 h 978694"/>
              <a:gd name="connsiteX88-12649" fmla="*/ 919163 w 969258"/>
              <a:gd name="connsiteY88-12650" fmla="*/ 552450 h 978694"/>
              <a:gd name="connsiteX89-12651" fmla="*/ 916781 w 969258"/>
              <a:gd name="connsiteY89-12652" fmla="*/ 559594 h 978694"/>
              <a:gd name="connsiteX90-12653" fmla="*/ 902494 w 969258"/>
              <a:gd name="connsiteY90-12654" fmla="*/ 564357 h 978694"/>
              <a:gd name="connsiteX91-12655" fmla="*/ 895350 w 969258"/>
              <a:gd name="connsiteY91-12656" fmla="*/ 566738 h 978694"/>
              <a:gd name="connsiteX92-12657" fmla="*/ 890588 w 969258"/>
              <a:gd name="connsiteY92-12658" fmla="*/ 573882 h 978694"/>
              <a:gd name="connsiteX93-12659" fmla="*/ 888206 w 969258"/>
              <a:gd name="connsiteY93-12660" fmla="*/ 581025 h 978694"/>
              <a:gd name="connsiteX94-12661" fmla="*/ 866775 w 969258"/>
              <a:gd name="connsiteY94-12662" fmla="*/ 588169 h 978694"/>
              <a:gd name="connsiteX95-12663" fmla="*/ 852488 w 969258"/>
              <a:gd name="connsiteY95-12664" fmla="*/ 592932 h 978694"/>
              <a:gd name="connsiteX96-12665" fmla="*/ 845344 w 969258"/>
              <a:gd name="connsiteY96-12666" fmla="*/ 595313 h 978694"/>
              <a:gd name="connsiteX97-12667" fmla="*/ 804863 w 969258"/>
              <a:gd name="connsiteY97-12668" fmla="*/ 590550 h 978694"/>
              <a:gd name="connsiteX98-12669" fmla="*/ 790575 w 969258"/>
              <a:gd name="connsiteY98-12670" fmla="*/ 583407 h 978694"/>
              <a:gd name="connsiteX99-12671" fmla="*/ 762000 w 969258"/>
              <a:gd name="connsiteY99-12672" fmla="*/ 576263 h 978694"/>
              <a:gd name="connsiteX100-12673" fmla="*/ 754856 w 969258"/>
              <a:gd name="connsiteY100-12674" fmla="*/ 573882 h 978694"/>
              <a:gd name="connsiteX101-12675" fmla="*/ 721519 w 969258"/>
              <a:gd name="connsiteY101-12676" fmla="*/ 583407 h 978694"/>
              <a:gd name="connsiteX102-12677" fmla="*/ 700088 w 969258"/>
              <a:gd name="connsiteY102-12678" fmla="*/ 576263 h 978694"/>
              <a:gd name="connsiteX103-12679" fmla="*/ 688181 w 969258"/>
              <a:gd name="connsiteY103-12680" fmla="*/ 578644 h 978694"/>
              <a:gd name="connsiteX104-12681" fmla="*/ 683419 w 969258"/>
              <a:gd name="connsiteY104-12682" fmla="*/ 592932 h 978694"/>
              <a:gd name="connsiteX105-12683" fmla="*/ 685800 w 969258"/>
              <a:gd name="connsiteY105-12684" fmla="*/ 621507 h 978694"/>
              <a:gd name="connsiteX106-12685" fmla="*/ 709612 w 969258"/>
              <a:gd name="connsiteY106-12686" fmla="*/ 645319 h 978694"/>
              <a:gd name="connsiteX107-12687" fmla="*/ 704850 w 969258"/>
              <a:gd name="connsiteY107-12688" fmla="*/ 681038 h 978694"/>
              <a:gd name="connsiteX108-12689" fmla="*/ 711994 w 969258"/>
              <a:gd name="connsiteY108-12690" fmla="*/ 700088 h 978694"/>
              <a:gd name="connsiteX109-12691" fmla="*/ 721519 w 969258"/>
              <a:gd name="connsiteY109-12692" fmla="*/ 721519 h 978694"/>
              <a:gd name="connsiteX110-12693" fmla="*/ 726282 w 969258"/>
              <a:gd name="connsiteY110-12694" fmla="*/ 771525 h 978694"/>
              <a:gd name="connsiteX111-12695" fmla="*/ 714375 w 969258"/>
              <a:gd name="connsiteY111-12696" fmla="*/ 852488 h 978694"/>
              <a:gd name="connsiteX112-12697" fmla="*/ 709613 w 969258"/>
              <a:gd name="connsiteY112-12698" fmla="*/ 866775 h 978694"/>
              <a:gd name="connsiteX113-12699" fmla="*/ 707231 w 969258"/>
              <a:gd name="connsiteY113-12700" fmla="*/ 873919 h 978694"/>
              <a:gd name="connsiteX114-12701" fmla="*/ 702469 w 969258"/>
              <a:gd name="connsiteY114-12702" fmla="*/ 881063 h 978694"/>
              <a:gd name="connsiteX115-12703" fmla="*/ 678656 w 969258"/>
              <a:gd name="connsiteY115-12704" fmla="*/ 878682 h 978694"/>
              <a:gd name="connsiteX116-12705" fmla="*/ 671513 w 969258"/>
              <a:gd name="connsiteY116-12706" fmla="*/ 876300 h 978694"/>
              <a:gd name="connsiteX117-12707" fmla="*/ 602456 w 969258"/>
              <a:gd name="connsiteY117-12708" fmla="*/ 878682 h 978694"/>
              <a:gd name="connsiteX118-12709" fmla="*/ 595313 w 969258"/>
              <a:gd name="connsiteY118-12710" fmla="*/ 881063 h 978694"/>
              <a:gd name="connsiteX119-12711" fmla="*/ 581025 w 969258"/>
              <a:gd name="connsiteY119-12712" fmla="*/ 873919 h 978694"/>
              <a:gd name="connsiteX120-12713" fmla="*/ 573881 w 969258"/>
              <a:gd name="connsiteY120-12714" fmla="*/ 871538 h 978694"/>
              <a:gd name="connsiteX121-12715" fmla="*/ 573881 w 969258"/>
              <a:gd name="connsiteY121-12716" fmla="*/ 938213 h 978694"/>
              <a:gd name="connsiteX122-12717" fmla="*/ 564356 w 969258"/>
              <a:gd name="connsiteY122-12718" fmla="*/ 947738 h 978694"/>
              <a:gd name="connsiteX123-12719" fmla="*/ 554831 w 969258"/>
              <a:gd name="connsiteY123-12720" fmla="*/ 962025 h 978694"/>
              <a:gd name="connsiteX124-12721" fmla="*/ 552450 w 969258"/>
              <a:gd name="connsiteY124-12722" fmla="*/ 969169 h 978694"/>
              <a:gd name="connsiteX125-12723" fmla="*/ 535781 w 969258"/>
              <a:gd name="connsiteY125-12724" fmla="*/ 976313 h 978694"/>
              <a:gd name="connsiteX126-12725" fmla="*/ 528638 w 969258"/>
              <a:gd name="connsiteY126-12726" fmla="*/ 978694 h 978694"/>
              <a:gd name="connsiteX127-12727" fmla="*/ 495300 w 969258"/>
              <a:gd name="connsiteY127-12728" fmla="*/ 976313 h 978694"/>
              <a:gd name="connsiteX128-12729" fmla="*/ 447675 w 969258"/>
              <a:gd name="connsiteY128-12730" fmla="*/ 973932 h 978694"/>
              <a:gd name="connsiteX129-12731" fmla="*/ 440531 w 969258"/>
              <a:gd name="connsiteY129-12732" fmla="*/ 966788 h 978694"/>
              <a:gd name="connsiteX130-12733" fmla="*/ 426244 w 969258"/>
              <a:gd name="connsiteY130-12734" fmla="*/ 957263 h 978694"/>
              <a:gd name="connsiteX131-12735" fmla="*/ 419100 w 969258"/>
              <a:gd name="connsiteY131-12736" fmla="*/ 952500 h 978694"/>
              <a:gd name="connsiteX132-12737" fmla="*/ 404813 w 969258"/>
              <a:gd name="connsiteY132-12738" fmla="*/ 947738 h 978694"/>
              <a:gd name="connsiteX133-12739" fmla="*/ 395288 w 969258"/>
              <a:gd name="connsiteY133-12740" fmla="*/ 950119 h 978694"/>
              <a:gd name="connsiteX134-12741" fmla="*/ 350044 w 969258"/>
              <a:gd name="connsiteY134-12742" fmla="*/ 947738 h 978694"/>
              <a:gd name="connsiteX135-12743" fmla="*/ 328613 w 969258"/>
              <a:gd name="connsiteY135-12744" fmla="*/ 940594 h 978694"/>
              <a:gd name="connsiteX136-12745" fmla="*/ 321469 w 969258"/>
              <a:gd name="connsiteY136-12746" fmla="*/ 933450 h 978694"/>
              <a:gd name="connsiteX137-12747" fmla="*/ 314325 w 969258"/>
              <a:gd name="connsiteY137-12748" fmla="*/ 928688 h 978694"/>
              <a:gd name="connsiteX138-12749" fmla="*/ 307181 w 969258"/>
              <a:gd name="connsiteY138-12750" fmla="*/ 921544 h 978694"/>
              <a:gd name="connsiteX139-12751" fmla="*/ 302419 w 969258"/>
              <a:gd name="connsiteY139-12752" fmla="*/ 914400 h 978694"/>
              <a:gd name="connsiteX140-12753" fmla="*/ 295275 w 969258"/>
              <a:gd name="connsiteY140-12754" fmla="*/ 912019 h 978694"/>
              <a:gd name="connsiteX141-12755" fmla="*/ 290513 w 969258"/>
              <a:gd name="connsiteY141-12756" fmla="*/ 904875 h 978694"/>
              <a:gd name="connsiteX142-12757" fmla="*/ 285750 w 969258"/>
              <a:gd name="connsiteY142-12758" fmla="*/ 890588 h 978694"/>
              <a:gd name="connsiteX143-12759" fmla="*/ 280988 w 969258"/>
              <a:gd name="connsiteY143-12760" fmla="*/ 883444 h 978694"/>
              <a:gd name="connsiteX144-12761" fmla="*/ 269081 w 969258"/>
              <a:gd name="connsiteY144-12762" fmla="*/ 866775 h 978694"/>
              <a:gd name="connsiteX145-12763" fmla="*/ 254794 w 969258"/>
              <a:gd name="connsiteY145-12764" fmla="*/ 857250 h 978694"/>
              <a:gd name="connsiteX146-12765" fmla="*/ 240506 w 969258"/>
              <a:gd name="connsiteY146-12766" fmla="*/ 847725 h 978694"/>
              <a:gd name="connsiteX147-12767" fmla="*/ 223838 w 969258"/>
              <a:gd name="connsiteY147-12768" fmla="*/ 838200 h 978694"/>
              <a:gd name="connsiteX148-12769" fmla="*/ 207169 w 969258"/>
              <a:gd name="connsiteY148-12770" fmla="*/ 831057 h 978694"/>
              <a:gd name="connsiteX149-12771" fmla="*/ 183356 w 969258"/>
              <a:gd name="connsiteY149-12772" fmla="*/ 802482 h 978694"/>
              <a:gd name="connsiteX150-12773" fmla="*/ 176213 w 969258"/>
              <a:gd name="connsiteY150-12774" fmla="*/ 797719 h 978694"/>
              <a:gd name="connsiteX151-12775" fmla="*/ 169069 w 969258"/>
              <a:gd name="connsiteY151-12776" fmla="*/ 790575 h 978694"/>
              <a:gd name="connsiteX152-12777" fmla="*/ 154781 w 969258"/>
              <a:gd name="connsiteY152-12778" fmla="*/ 781050 h 978694"/>
              <a:gd name="connsiteX153-12779" fmla="*/ 150019 w 969258"/>
              <a:gd name="connsiteY153-12780" fmla="*/ 773907 h 978694"/>
              <a:gd name="connsiteX154-12781" fmla="*/ 135731 w 969258"/>
              <a:gd name="connsiteY154-12782" fmla="*/ 762000 h 978694"/>
              <a:gd name="connsiteX155-12783" fmla="*/ 126206 w 969258"/>
              <a:gd name="connsiteY155-12784" fmla="*/ 747713 h 978694"/>
              <a:gd name="connsiteX156-12785" fmla="*/ 121444 w 969258"/>
              <a:gd name="connsiteY156-12786" fmla="*/ 740569 h 978694"/>
              <a:gd name="connsiteX157-12787" fmla="*/ 114300 w 969258"/>
              <a:gd name="connsiteY157-12788" fmla="*/ 735807 h 978694"/>
              <a:gd name="connsiteX158-12789" fmla="*/ 100013 w 969258"/>
              <a:gd name="connsiteY158-12790" fmla="*/ 721519 h 978694"/>
              <a:gd name="connsiteX159-12791" fmla="*/ 85725 w 969258"/>
              <a:gd name="connsiteY159-12792" fmla="*/ 711994 h 978694"/>
              <a:gd name="connsiteX160-12793" fmla="*/ 78581 w 969258"/>
              <a:gd name="connsiteY160-12794" fmla="*/ 707232 h 978694"/>
              <a:gd name="connsiteX161-12795" fmla="*/ 71438 w 969258"/>
              <a:gd name="connsiteY161-12796" fmla="*/ 702469 h 978694"/>
              <a:gd name="connsiteX162-12797" fmla="*/ 57150 w 969258"/>
              <a:gd name="connsiteY162-12798" fmla="*/ 697707 h 978694"/>
              <a:gd name="connsiteX163-12799" fmla="*/ 42863 w 969258"/>
              <a:gd name="connsiteY163-12800" fmla="*/ 685800 h 978694"/>
              <a:gd name="connsiteX164-12801" fmla="*/ 33338 w 969258"/>
              <a:gd name="connsiteY164-12802" fmla="*/ 671513 h 978694"/>
              <a:gd name="connsiteX165-12803" fmla="*/ 28575 w 969258"/>
              <a:gd name="connsiteY165-12804" fmla="*/ 645319 h 978694"/>
              <a:gd name="connsiteX166-12805" fmla="*/ 26194 w 969258"/>
              <a:gd name="connsiteY166-12806" fmla="*/ 635794 h 978694"/>
              <a:gd name="connsiteX167-12807" fmla="*/ 19050 w 969258"/>
              <a:gd name="connsiteY167-12808" fmla="*/ 631032 h 978694"/>
              <a:gd name="connsiteX168-12809" fmla="*/ 16669 w 969258"/>
              <a:gd name="connsiteY168-12810" fmla="*/ 607219 h 978694"/>
              <a:gd name="connsiteX169-12811" fmla="*/ 11906 w 969258"/>
              <a:gd name="connsiteY169-12812" fmla="*/ 590550 h 978694"/>
              <a:gd name="connsiteX170-12813" fmla="*/ 9525 w 969258"/>
              <a:gd name="connsiteY170-12814" fmla="*/ 581025 h 978694"/>
              <a:gd name="connsiteX171-12815" fmla="*/ 7144 w 969258"/>
              <a:gd name="connsiteY171-12816" fmla="*/ 554832 h 978694"/>
              <a:gd name="connsiteX172-12817" fmla="*/ 0 w 969258"/>
              <a:gd name="connsiteY172-12818" fmla="*/ 502445 h 978694"/>
              <a:gd name="connsiteX173-12819" fmla="*/ 9525 w 969258"/>
              <a:gd name="connsiteY173-12820" fmla="*/ 376238 h 978694"/>
              <a:gd name="connsiteX174-12821" fmla="*/ 7143 w 969258"/>
              <a:gd name="connsiteY174-12822" fmla="*/ 330993 h 978694"/>
              <a:gd name="connsiteX175-12823" fmla="*/ 11906 w 969258"/>
              <a:gd name="connsiteY175-12824" fmla="*/ 280988 h 978694"/>
              <a:gd name="connsiteX176-12825" fmla="*/ 16669 w 969258"/>
              <a:gd name="connsiteY176-12826" fmla="*/ 266700 h 978694"/>
              <a:gd name="connsiteX177-12827" fmla="*/ 19050 w 969258"/>
              <a:gd name="connsiteY177-12828" fmla="*/ 259557 h 978694"/>
              <a:gd name="connsiteX178-12829" fmla="*/ 19050 w 969258"/>
              <a:gd name="connsiteY178-12830" fmla="*/ 223838 h 978694"/>
              <a:gd name="connsiteX179-12831" fmla="*/ 40481 w 969258"/>
              <a:gd name="connsiteY179-12832" fmla="*/ 211932 h 978694"/>
              <a:gd name="connsiteX180-12833" fmla="*/ 50006 w 969258"/>
              <a:gd name="connsiteY180-12834" fmla="*/ 197644 h 978694"/>
              <a:gd name="connsiteX181-12835" fmla="*/ 57150 w 969258"/>
              <a:gd name="connsiteY181-12836" fmla="*/ 176213 h 978694"/>
              <a:gd name="connsiteX182-12837" fmla="*/ 61913 w 969258"/>
              <a:gd name="connsiteY182-12838" fmla="*/ 157163 h 978694"/>
              <a:gd name="connsiteX183-12839" fmla="*/ 66675 w 969258"/>
              <a:gd name="connsiteY183-12840" fmla="*/ 142875 h 978694"/>
              <a:gd name="connsiteX184-12841" fmla="*/ 71438 w 969258"/>
              <a:gd name="connsiteY184-12842" fmla="*/ 97632 h 978694"/>
              <a:gd name="connsiteX0-12843" fmla="*/ 71438 w 969258"/>
              <a:gd name="connsiteY0-12844" fmla="*/ 97632 h 978694"/>
              <a:gd name="connsiteX1-12845" fmla="*/ 71438 w 969258"/>
              <a:gd name="connsiteY1-12846" fmla="*/ 97632 h 978694"/>
              <a:gd name="connsiteX2-12847" fmla="*/ 83344 w 969258"/>
              <a:gd name="connsiteY2-12848" fmla="*/ 80963 h 978694"/>
              <a:gd name="connsiteX3-12849" fmla="*/ 92869 w 969258"/>
              <a:gd name="connsiteY3-12850" fmla="*/ 59532 h 978694"/>
              <a:gd name="connsiteX4-12851" fmla="*/ 100013 w 969258"/>
              <a:gd name="connsiteY4-12852" fmla="*/ 54769 h 978694"/>
              <a:gd name="connsiteX5-12853" fmla="*/ 114300 w 969258"/>
              <a:gd name="connsiteY5-12854" fmla="*/ 50007 h 978694"/>
              <a:gd name="connsiteX6-12855" fmla="*/ 140494 w 969258"/>
              <a:gd name="connsiteY6-12856" fmla="*/ 47625 h 978694"/>
              <a:gd name="connsiteX7-12857" fmla="*/ 147638 w 969258"/>
              <a:gd name="connsiteY7-12858" fmla="*/ 45244 h 978694"/>
              <a:gd name="connsiteX8-12859" fmla="*/ 152400 w 969258"/>
              <a:gd name="connsiteY8-12860" fmla="*/ 30957 h 978694"/>
              <a:gd name="connsiteX9-12861" fmla="*/ 154781 w 969258"/>
              <a:gd name="connsiteY9-12862" fmla="*/ 23813 h 978694"/>
              <a:gd name="connsiteX10-12863" fmla="*/ 164306 w 969258"/>
              <a:gd name="connsiteY10-12864" fmla="*/ 9525 h 978694"/>
              <a:gd name="connsiteX11-12865" fmla="*/ 171450 w 969258"/>
              <a:gd name="connsiteY11-12866" fmla="*/ 4763 h 978694"/>
              <a:gd name="connsiteX12-12867" fmla="*/ 188119 w 969258"/>
              <a:gd name="connsiteY12-12868" fmla="*/ 0 h 978694"/>
              <a:gd name="connsiteX13-12869" fmla="*/ 269081 w 969258"/>
              <a:gd name="connsiteY13-12870" fmla="*/ 2382 h 978694"/>
              <a:gd name="connsiteX14-12871" fmla="*/ 276225 w 969258"/>
              <a:gd name="connsiteY14-12872" fmla="*/ 4763 h 978694"/>
              <a:gd name="connsiteX15-12873" fmla="*/ 283369 w 969258"/>
              <a:gd name="connsiteY15-12874" fmla="*/ 9525 h 978694"/>
              <a:gd name="connsiteX16-12875" fmla="*/ 297656 w 969258"/>
              <a:gd name="connsiteY16-12876" fmla="*/ 23813 h 978694"/>
              <a:gd name="connsiteX17-12877" fmla="*/ 302419 w 969258"/>
              <a:gd name="connsiteY17-12878" fmla="*/ 30957 h 978694"/>
              <a:gd name="connsiteX18-12879" fmla="*/ 328612 w 969258"/>
              <a:gd name="connsiteY18-12880" fmla="*/ 52388 h 978694"/>
              <a:gd name="connsiteX19-12881" fmla="*/ 319088 w 969258"/>
              <a:gd name="connsiteY19-12882" fmla="*/ 66675 h 978694"/>
              <a:gd name="connsiteX20-12883" fmla="*/ 330994 w 969258"/>
              <a:gd name="connsiteY20-12884" fmla="*/ 85725 h 978694"/>
              <a:gd name="connsiteX21-12885" fmla="*/ 333375 w 969258"/>
              <a:gd name="connsiteY21-12886" fmla="*/ 95250 h 978694"/>
              <a:gd name="connsiteX22-12887" fmla="*/ 338138 w 969258"/>
              <a:gd name="connsiteY22-12888" fmla="*/ 109538 h 978694"/>
              <a:gd name="connsiteX23-12889" fmla="*/ 352425 w 969258"/>
              <a:gd name="connsiteY23-12890" fmla="*/ 123826 h 978694"/>
              <a:gd name="connsiteX24-12891" fmla="*/ 350044 w 969258"/>
              <a:gd name="connsiteY24-12892" fmla="*/ 207169 h 978694"/>
              <a:gd name="connsiteX25-12893" fmla="*/ 347663 w 969258"/>
              <a:gd name="connsiteY25-12894" fmla="*/ 271463 h 978694"/>
              <a:gd name="connsiteX26-12895" fmla="*/ 345281 w 969258"/>
              <a:gd name="connsiteY26-12896" fmla="*/ 304800 h 978694"/>
              <a:gd name="connsiteX27-12897" fmla="*/ 347663 w 969258"/>
              <a:gd name="connsiteY27-12898" fmla="*/ 326232 h 978694"/>
              <a:gd name="connsiteX28-12899" fmla="*/ 364331 w 969258"/>
              <a:gd name="connsiteY28-12900" fmla="*/ 323850 h 978694"/>
              <a:gd name="connsiteX29-12901" fmla="*/ 378619 w 969258"/>
              <a:gd name="connsiteY29-12902" fmla="*/ 319088 h 978694"/>
              <a:gd name="connsiteX30-12903" fmla="*/ 385763 w 969258"/>
              <a:gd name="connsiteY30-12904" fmla="*/ 314325 h 978694"/>
              <a:gd name="connsiteX31-12905" fmla="*/ 442913 w 969258"/>
              <a:gd name="connsiteY31-12906" fmla="*/ 290514 h 978694"/>
              <a:gd name="connsiteX32-12907" fmla="*/ 452438 w 969258"/>
              <a:gd name="connsiteY32-12908" fmla="*/ 292895 h 978694"/>
              <a:gd name="connsiteX33-12909" fmla="*/ 461963 w 969258"/>
              <a:gd name="connsiteY33-12910" fmla="*/ 288132 h 978694"/>
              <a:gd name="connsiteX34-12911" fmla="*/ 476250 w 969258"/>
              <a:gd name="connsiteY34-12912" fmla="*/ 283369 h 978694"/>
              <a:gd name="connsiteX35-12913" fmla="*/ 488156 w 969258"/>
              <a:gd name="connsiteY35-12914" fmla="*/ 273844 h 978694"/>
              <a:gd name="connsiteX36-12915" fmla="*/ 500063 w 969258"/>
              <a:gd name="connsiteY36-12916" fmla="*/ 259557 h 978694"/>
              <a:gd name="connsiteX37-12917" fmla="*/ 514350 w 969258"/>
              <a:gd name="connsiteY37-12918" fmla="*/ 252413 h 978694"/>
              <a:gd name="connsiteX38-12919" fmla="*/ 531019 w 969258"/>
              <a:gd name="connsiteY38-12920" fmla="*/ 245269 h 978694"/>
              <a:gd name="connsiteX39-12921" fmla="*/ 538163 w 969258"/>
              <a:gd name="connsiteY39-12922" fmla="*/ 240507 h 978694"/>
              <a:gd name="connsiteX40-12923" fmla="*/ 545306 w 969258"/>
              <a:gd name="connsiteY40-12924" fmla="*/ 238125 h 978694"/>
              <a:gd name="connsiteX41-12925" fmla="*/ 547688 w 969258"/>
              <a:gd name="connsiteY41-12926" fmla="*/ 216695 h 978694"/>
              <a:gd name="connsiteX42-12927" fmla="*/ 595312 w 969258"/>
              <a:gd name="connsiteY42-12928" fmla="*/ 216694 h 978694"/>
              <a:gd name="connsiteX43-12929" fmla="*/ 623887 w 969258"/>
              <a:gd name="connsiteY43-12930" fmla="*/ 209550 h 978694"/>
              <a:gd name="connsiteX44-12931" fmla="*/ 635793 w 969258"/>
              <a:gd name="connsiteY44-12932" fmla="*/ 202407 h 978694"/>
              <a:gd name="connsiteX45-12933" fmla="*/ 635794 w 969258"/>
              <a:gd name="connsiteY45-12934" fmla="*/ 197644 h 978694"/>
              <a:gd name="connsiteX46-12935" fmla="*/ 650081 w 969258"/>
              <a:gd name="connsiteY46-12936" fmla="*/ 166688 h 978694"/>
              <a:gd name="connsiteX47-12937" fmla="*/ 654844 w 969258"/>
              <a:gd name="connsiteY47-12938" fmla="*/ 171450 h 978694"/>
              <a:gd name="connsiteX48-12939" fmla="*/ 661988 w 969258"/>
              <a:gd name="connsiteY48-12940" fmla="*/ 169069 h 978694"/>
              <a:gd name="connsiteX49-12941" fmla="*/ 664368 w 969258"/>
              <a:gd name="connsiteY49-12942" fmla="*/ 164306 h 978694"/>
              <a:gd name="connsiteX50-12943" fmla="*/ 681038 w 969258"/>
              <a:gd name="connsiteY50-12944" fmla="*/ 147638 h 978694"/>
              <a:gd name="connsiteX51-12945" fmla="*/ 671513 w 969258"/>
              <a:gd name="connsiteY51-12946" fmla="*/ 142875 h 978694"/>
              <a:gd name="connsiteX52-12947" fmla="*/ 692944 w 969258"/>
              <a:gd name="connsiteY52-12948" fmla="*/ 147638 h 978694"/>
              <a:gd name="connsiteX53-12949" fmla="*/ 702469 w 969258"/>
              <a:gd name="connsiteY53-12950" fmla="*/ 126206 h 978694"/>
              <a:gd name="connsiteX54-12951" fmla="*/ 733425 w 969258"/>
              <a:gd name="connsiteY54-12952" fmla="*/ 130969 h 978694"/>
              <a:gd name="connsiteX55-12953" fmla="*/ 764381 w 969258"/>
              <a:gd name="connsiteY55-12954" fmla="*/ 140494 h 978694"/>
              <a:gd name="connsiteX56-12955" fmla="*/ 769144 w 969258"/>
              <a:gd name="connsiteY56-12956" fmla="*/ 147638 h 978694"/>
              <a:gd name="connsiteX57-12957" fmla="*/ 771525 w 969258"/>
              <a:gd name="connsiteY57-12958" fmla="*/ 157163 h 978694"/>
              <a:gd name="connsiteX58-12959" fmla="*/ 773906 w 969258"/>
              <a:gd name="connsiteY58-12960" fmla="*/ 164307 h 978694"/>
              <a:gd name="connsiteX59-12961" fmla="*/ 771525 w 969258"/>
              <a:gd name="connsiteY59-12962" fmla="*/ 204788 h 978694"/>
              <a:gd name="connsiteX60-12963" fmla="*/ 769144 w 969258"/>
              <a:gd name="connsiteY60-12964" fmla="*/ 211932 h 978694"/>
              <a:gd name="connsiteX61-12965" fmla="*/ 757238 w 969258"/>
              <a:gd name="connsiteY61-12966" fmla="*/ 216694 h 978694"/>
              <a:gd name="connsiteX62-12967" fmla="*/ 759619 w 969258"/>
              <a:gd name="connsiteY62-12968" fmla="*/ 233363 h 978694"/>
              <a:gd name="connsiteX63-12969" fmla="*/ 778669 w 969258"/>
              <a:gd name="connsiteY63-12970" fmla="*/ 247651 h 978694"/>
              <a:gd name="connsiteX64-12971" fmla="*/ 783430 w 969258"/>
              <a:gd name="connsiteY64-12972" fmla="*/ 261938 h 978694"/>
              <a:gd name="connsiteX65-12973" fmla="*/ 783431 w 969258"/>
              <a:gd name="connsiteY65-12974" fmla="*/ 304800 h 978694"/>
              <a:gd name="connsiteX66-12975" fmla="*/ 790575 w 969258"/>
              <a:gd name="connsiteY66-12976" fmla="*/ 326232 h 978694"/>
              <a:gd name="connsiteX67-12977" fmla="*/ 795338 w 969258"/>
              <a:gd name="connsiteY67-12978" fmla="*/ 340519 h 978694"/>
              <a:gd name="connsiteX68-12979" fmla="*/ 800100 w 969258"/>
              <a:gd name="connsiteY68-12980" fmla="*/ 347663 h 978694"/>
              <a:gd name="connsiteX69-12981" fmla="*/ 821531 w 969258"/>
              <a:gd name="connsiteY69-12982" fmla="*/ 357188 h 978694"/>
              <a:gd name="connsiteX70-12983" fmla="*/ 828675 w 969258"/>
              <a:gd name="connsiteY70-12984" fmla="*/ 359569 h 978694"/>
              <a:gd name="connsiteX71-12985" fmla="*/ 842963 w 969258"/>
              <a:gd name="connsiteY71-12986" fmla="*/ 369094 h 978694"/>
              <a:gd name="connsiteX72-12987" fmla="*/ 850106 w 969258"/>
              <a:gd name="connsiteY72-12988" fmla="*/ 376238 h 978694"/>
              <a:gd name="connsiteX73-12989" fmla="*/ 864394 w 969258"/>
              <a:gd name="connsiteY73-12990" fmla="*/ 381000 h 978694"/>
              <a:gd name="connsiteX74-12991" fmla="*/ 871538 w 969258"/>
              <a:gd name="connsiteY74-12992" fmla="*/ 383382 h 978694"/>
              <a:gd name="connsiteX75-12993" fmla="*/ 885825 w 969258"/>
              <a:gd name="connsiteY75-12994" fmla="*/ 390525 h 978694"/>
              <a:gd name="connsiteX76-12995" fmla="*/ 892969 w 969258"/>
              <a:gd name="connsiteY76-12996" fmla="*/ 395288 h 978694"/>
              <a:gd name="connsiteX77-12997" fmla="*/ 907256 w 969258"/>
              <a:gd name="connsiteY77-12998" fmla="*/ 400050 h 978694"/>
              <a:gd name="connsiteX78-12999" fmla="*/ 912019 w 969258"/>
              <a:gd name="connsiteY78-13000" fmla="*/ 407194 h 978694"/>
              <a:gd name="connsiteX79-13001" fmla="*/ 928687 w 969258"/>
              <a:gd name="connsiteY79-13002" fmla="*/ 404812 h 978694"/>
              <a:gd name="connsiteX80-13003" fmla="*/ 938212 w 969258"/>
              <a:gd name="connsiteY80-13004" fmla="*/ 411956 h 978694"/>
              <a:gd name="connsiteX81-13005" fmla="*/ 957263 w 969258"/>
              <a:gd name="connsiteY81-13006" fmla="*/ 428626 h 978694"/>
              <a:gd name="connsiteX82-13007" fmla="*/ 957262 w 969258"/>
              <a:gd name="connsiteY82-13008" fmla="*/ 447676 h 978694"/>
              <a:gd name="connsiteX83-13009" fmla="*/ 969169 w 969258"/>
              <a:gd name="connsiteY83-13010" fmla="*/ 473869 h 978694"/>
              <a:gd name="connsiteX84-13011" fmla="*/ 938213 w 969258"/>
              <a:gd name="connsiteY84-13012" fmla="*/ 504825 h 978694"/>
              <a:gd name="connsiteX85-13013" fmla="*/ 952500 w 969258"/>
              <a:gd name="connsiteY85-13014" fmla="*/ 509588 h 978694"/>
              <a:gd name="connsiteX86-13015" fmla="*/ 940594 w 969258"/>
              <a:gd name="connsiteY86-13016" fmla="*/ 523875 h 978694"/>
              <a:gd name="connsiteX87-13017" fmla="*/ 923925 w 969258"/>
              <a:gd name="connsiteY87-13018" fmla="*/ 545307 h 978694"/>
              <a:gd name="connsiteX88-13019" fmla="*/ 919163 w 969258"/>
              <a:gd name="connsiteY88-13020" fmla="*/ 552450 h 978694"/>
              <a:gd name="connsiteX89-13021" fmla="*/ 916781 w 969258"/>
              <a:gd name="connsiteY89-13022" fmla="*/ 559594 h 978694"/>
              <a:gd name="connsiteX90-13023" fmla="*/ 902494 w 969258"/>
              <a:gd name="connsiteY90-13024" fmla="*/ 564357 h 978694"/>
              <a:gd name="connsiteX91-13025" fmla="*/ 895350 w 969258"/>
              <a:gd name="connsiteY91-13026" fmla="*/ 566738 h 978694"/>
              <a:gd name="connsiteX92-13027" fmla="*/ 890588 w 969258"/>
              <a:gd name="connsiteY92-13028" fmla="*/ 573882 h 978694"/>
              <a:gd name="connsiteX93-13029" fmla="*/ 888206 w 969258"/>
              <a:gd name="connsiteY93-13030" fmla="*/ 581025 h 978694"/>
              <a:gd name="connsiteX94-13031" fmla="*/ 866775 w 969258"/>
              <a:gd name="connsiteY94-13032" fmla="*/ 588169 h 978694"/>
              <a:gd name="connsiteX95-13033" fmla="*/ 852488 w 969258"/>
              <a:gd name="connsiteY95-13034" fmla="*/ 592932 h 978694"/>
              <a:gd name="connsiteX96-13035" fmla="*/ 845344 w 969258"/>
              <a:gd name="connsiteY96-13036" fmla="*/ 595313 h 978694"/>
              <a:gd name="connsiteX97-13037" fmla="*/ 804863 w 969258"/>
              <a:gd name="connsiteY97-13038" fmla="*/ 590550 h 978694"/>
              <a:gd name="connsiteX98-13039" fmla="*/ 790575 w 969258"/>
              <a:gd name="connsiteY98-13040" fmla="*/ 583407 h 978694"/>
              <a:gd name="connsiteX99-13041" fmla="*/ 762000 w 969258"/>
              <a:gd name="connsiteY99-13042" fmla="*/ 576263 h 978694"/>
              <a:gd name="connsiteX100-13043" fmla="*/ 754856 w 969258"/>
              <a:gd name="connsiteY100-13044" fmla="*/ 573882 h 978694"/>
              <a:gd name="connsiteX101-13045" fmla="*/ 721519 w 969258"/>
              <a:gd name="connsiteY101-13046" fmla="*/ 583407 h 978694"/>
              <a:gd name="connsiteX102-13047" fmla="*/ 700088 w 969258"/>
              <a:gd name="connsiteY102-13048" fmla="*/ 576263 h 978694"/>
              <a:gd name="connsiteX103-13049" fmla="*/ 688181 w 969258"/>
              <a:gd name="connsiteY103-13050" fmla="*/ 578644 h 978694"/>
              <a:gd name="connsiteX104-13051" fmla="*/ 683419 w 969258"/>
              <a:gd name="connsiteY104-13052" fmla="*/ 592932 h 978694"/>
              <a:gd name="connsiteX105-13053" fmla="*/ 685800 w 969258"/>
              <a:gd name="connsiteY105-13054" fmla="*/ 621507 h 978694"/>
              <a:gd name="connsiteX106-13055" fmla="*/ 709612 w 969258"/>
              <a:gd name="connsiteY106-13056" fmla="*/ 645319 h 978694"/>
              <a:gd name="connsiteX107-13057" fmla="*/ 704850 w 969258"/>
              <a:gd name="connsiteY107-13058" fmla="*/ 681038 h 978694"/>
              <a:gd name="connsiteX108-13059" fmla="*/ 721519 w 969258"/>
              <a:gd name="connsiteY108-13060" fmla="*/ 700088 h 978694"/>
              <a:gd name="connsiteX109-13061" fmla="*/ 721519 w 969258"/>
              <a:gd name="connsiteY109-13062" fmla="*/ 721519 h 978694"/>
              <a:gd name="connsiteX110-13063" fmla="*/ 726282 w 969258"/>
              <a:gd name="connsiteY110-13064" fmla="*/ 771525 h 978694"/>
              <a:gd name="connsiteX111-13065" fmla="*/ 714375 w 969258"/>
              <a:gd name="connsiteY111-13066" fmla="*/ 852488 h 978694"/>
              <a:gd name="connsiteX112-13067" fmla="*/ 709613 w 969258"/>
              <a:gd name="connsiteY112-13068" fmla="*/ 866775 h 978694"/>
              <a:gd name="connsiteX113-13069" fmla="*/ 707231 w 969258"/>
              <a:gd name="connsiteY113-13070" fmla="*/ 873919 h 978694"/>
              <a:gd name="connsiteX114-13071" fmla="*/ 702469 w 969258"/>
              <a:gd name="connsiteY114-13072" fmla="*/ 881063 h 978694"/>
              <a:gd name="connsiteX115-13073" fmla="*/ 678656 w 969258"/>
              <a:gd name="connsiteY115-13074" fmla="*/ 878682 h 978694"/>
              <a:gd name="connsiteX116-13075" fmla="*/ 671513 w 969258"/>
              <a:gd name="connsiteY116-13076" fmla="*/ 876300 h 978694"/>
              <a:gd name="connsiteX117-13077" fmla="*/ 602456 w 969258"/>
              <a:gd name="connsiteY117-13078" fmla="*/ 878682 h 978694"/>
              <a:gd name="connsiteX118-13079" fmla="*/ 595313 w 969258"/>
              <a:gd name="connsiteY118-13080" fmla="*/ 881063 h 978694"/>
              <a:gd name="connsiteX119-13081" fmla="*/ 581025 w 969258"/>
              <a:gd name="connsiteY119-13082" fmla="*/ 873919 h 978694"/>
              <a:gd name="connsiteX120-13083" fmla="*/ 573881 w 969258"/>
              <a:gd name="connsiteY120-13084" fmla="*/ 871538 h 978694"/>
              <a:gd name="connsiteX121-13085" fmla="*/ 573881 w 969258"/>
              <a:gd name="connsiteY121-13086" fmla="*/ 938213 h 978694"/>
              <a:gd name="connsiteX122-13087" fmla="*/ 564356 w 969258"/>
              <a:gd name="connsiteY122-13088" fmla="*/ 947738 h 978694"/>
              <a:gd name="connsiteX123-13089" fmla="*/ 554831 w 969258"/>
              <a:gd name="connsiteY123-13090" fmla="*/ 962025 h 978694"/>
              <a:gd name="connsiteX124-13091" fmla="*/ 552450 w 969258"/>
              <a:gd name="connsiteY124-13092" fmla="*/ 969169 h 978694"/>
              <a:gd name="connsiteX125-13093" fmla="*/ 535781 w 969258"/>
              <a:gd name="connsiteY125-13094" fmla="*/ 976313 h 978694"/>
              <a:gd name="connsiteX126-13095" fmla="*/ 528638 w 969258"/>
              <a:gd name="connsiteY126-13096" fmla="*/ 978694 h 978694"/>
              <a:gd name="connsiteX127-13097" fmla="*/ 495300 w 969258"/>
              <a:gd name="connsiteY127-13098" fmla="*/ 976313 h 978694"/>
              <a:gd name="connsiteX128-13099" fmla="*/ 447675 w 969258"/>
              <a:gd name="connsiteY128-13100" fmla="*/ 973932 h 978694"/>
              <a:gd name="connsiteX129-13101" fmla="*/ 440531 w 969258"/>
              <a:gd name="connsiteY129-13102" fmla="*/ 966788 h 978694"/>
              <a:gd name="connsiteX130-13103" fmla="*/ 426244 w 969258"/>
              <a:gd name="connsiteY130-13104" fmla="*/ 957263 h 978694"/>
              <a:gd name="connsiteX131-13105" fmla="*/ 419100 w 969258"/>
              <a:gd name="connsiteY131-13106" fmla="*/ 952500 h 978694"/>
              <a:gd name="connsiteX132-13107" fmla="*/ 404813 w 969258"/>
              <a:gd name="connsiteY132-13108" fmla="*/ 947738 h 978694"/>
              <a:gd name="connsiteX133-13109" fmla="*/ 395288 w 969258"/>
              <a:gd name="connsiteY133-13110" fmla="*/ 950119 h 978694"/>
              <a:gd name="connsiteX134-13111" fmla="*/ 350044 w 969258"/>
              <a:gd name="connsiteY134-13112" fmla="*/ 947738 h 978694"/>
              <a:gd name="connsiteX135-13113" fmla="*/ 328613 w 969258"/>
              <a:gd name="connsiteY135-13114" fmla="*/ 940594 h 978694"/>
              <a:gd name="connsiteX136-13115" fmla="*/ 321469 w 969258"/>
              <a:gd name="connsiteY136-13116" fmla="*/ 933450 h 978694"/>
              <a:gd name="connsiteX137-13117" fmla="*/ 314325 w 969258"/>
              <a:gd name="connsiteY137-13118" fmla="*/ 928688 h 978694"/>
              <a:gd name="connsiteX138-13119" fmla="*/ 307181 w 969258"/>
              <a:gd name="connsiteY138-13120" fmla="*/ 921544 h 978694"/>
              <a:gd name="connsiteX139-13121" fmla="*/ 302419 w 969258"/>
              <a:gd name="connsiteY139-13122" fmla="*/ 914400 h 978694"/>
              <a:gd name="connsiteX140-13123" fmla="*/ 295275 w 969258"/>
              <a:gd name="connsiteY140-13124" fmla="*/ 912019 h 978694"/>
              <a:gd name="connsiteX141-13125" fmla="*/ 290513 w 969258"/>
              <a:gd name="connsiteY141-13126" fmla="*/ 904875 h 978694"/>
              <a:gd name="connsiteX142-13127" fmla="*/ 285750 w 969258"/>
              <a:gd name="connsiteY142-13128" fmla="*/ 890588 h 978694"/>
              <a:gd name="connsiteX143-13129" fmla="*/ 280988 w 969258"/>
              <a:gd name="connsiteY143-13130" fmla="*/ 883444 h 978694"/>
              <a:gd name="connsiteX144-13131" fmla="*/ 269081 w 969258"/>
              <a:gd name="connsiteY144-13132" fmla="*/ 866775 h 978694"/>
              <a:gd name="connsiteX145-13133" fmla="*/ 254794 w 969258"/>
              <a:gd name="connsiteY145-13134" fmla="*/ 857250 h 978694"/>
              <a:gd name="connsiteX146-13135" fmla="*/ 240506 w 969258"/>
              <a:gd name="connsiteY146-13136" fmla="*/ 847725 h 978694"/>
              <a:gd name="connsiteX147-13137" fmla="*/ 223838 w 969258"/>
              <a:gd name="connsiteY147-13138" fmla="*/ 838200 h 978694"/>
              <a:gd name="connsiteX148-13139" fmla="*/ 207169 w 969258"/>
              <a:gd name="connsiteY148-13140" fmla="*/ 831057 h 978694"/>
              <a:gd name="connsiteX149-13141" fmla="*/ 183356 w 969258"/>
              <a:gd name="connsiteY149-13142" fmla="*/ 802482 h 978694"/>
              <a:gd name="connsiteX150-13143" fmla="*/ 176213 w 969258"/>
              <a:gd name="connsiteY150-13144" fmla="*/ 797719 h 978694"/>
              <a:gd name="connsiteX151-13145" fmla="*/ 169069 w 969258"/>
              <a:gd name="connsiteY151-13146" fmla="*/ 790575 h 978694"/>
              <a:gd name="connsiteX152-13147" fmla="*/ 154781 w 969258"/>
              <a:gd name="connsiteY152-13148" fmla="*/ 781050 h 978694"/>
              <a:gd name="connsiteX153-13149" fmla="*/ 150019 w 969258"/>
              <a:gd name="connsiteY153-13150" fmla="*/ 773907 h 978694"/>
              <a:gd name="connsiteX154-13151" fmla="*/ 135731 w 969258"/>
              <a:gd name="connsiteY154-13152" fmla="*/ 762000 h 978694"/>
              <a:gd name="connsiteX155-13153" fmla="*/ 126206 w 969258"/>
              <a:gd name="connsiteY155-13154" fmla="*/ 747713 h 978694"/>
              <a:gd name="connsiteX156-13155" fmla="*/ 121444 w 969258"/>
              <a:gd name="connsiteY156-13156" fmla="*/ 740569 h 978694"/>
              <a:gd name="connsiteX157-13157" fmla="*/ 114300 w 969258"/>
              <a:gd name="connsiteY157-13158" fmla="*/ 735807 h 978694"/>
              <a:gd name="connsiteX158-13159" fmla="*/ 100013 w 969258"/>
              <a:gd name="connsiteY158-13160" fmla="*/ 721519 h 978694"/>
              <a:gd name="connsiteX159-13161" fmla="*/ 85725 w 969258"/>
              <a:gd name="connsiteY159-13162" fmla="*/ 711994 h 978694"/>
              <a:gd name="connsiteX160-13163" fmla="*/ 78581 w 969258"/>
              <a:gd name="connsiteY160-13164" fmla="*/ 707232 h 978694"/>
              <a:gd name="connsiteX161-13165" fmla="*/ 71438 w 969258"/>
              <a:gd name="connsiteY161-13166" fmla="*/ 702469 h 978694"/>
              <a:gd name="connsiteX162-13167" fmla="*/ 57150 w 969258"/>
              <a:gd name="connsiteY162-13168" fmla="*/ 697707 h 978694"/>
              <a:gd name="connsiteX163-13169" fmla="*/ 42863 w 969258"/>
              <a:gd name="connsiteY163-13170" fmla="*/ 685800 h 978694"/>
              <a:gd name="connsiteX164-13171" fmla="*/ 33338 w 969258"/>
              <a:gd name="connsiteY164-13172" fmla="*/ 671513 h 978694"/>
              <a:gd name="connsiteX165-13173" fmla="*/ 28575 w 969258"/>
              <a:gd name="connsiteY165-13174" fmla="*/ 645319 h 978694"/>
              <a:gd name="connsiteX166-13175" fmla="*/ 26194 w 969258"/>
              <a:gd name="connsiteY166-13176" fmla="*/ 635794 h 978694"/>
              <a:gd name="connsiteX167-13177" fmla="*/ 19050 w 969258"/>
              <a:gd name="connsiteY167-13178" fmla="*/ 631032 h 978694"/>
              <a:gd name="connsiteX168-13179" fmla="*/ 16669 w 969258"/>
              <a:gd name="connsiteY168-13180" fmla="*/ 607219 h 978694"/>
              <a:gd name="connsiteX169-13181" fmla="*/ 11906 w 969258"/>
              <a:gd name="connsiteY169-13182" fmla="*/ 590550 h 978694"/>
              <a:gd name="connsiteX170-13183" fmla="*/ 9525 w 969258"/>
              <a:gd name="connsiteY170-13184" fmla="*/ 581025 h 978694"/>
              <a:gd name="connsiteX171-13185" fmla="*/ 7144 w 969258"/>
              <a:gd name="connsiteY171-13186" fmla="*/ 554832 h 978694"/>
              <a:gd name="connsiteX172-13187" fmla="*/ 0 w 969258"/>
              <a:gd name="connsiteY172-13188" fmla="*/ 502445 h 978694"/>
              <a:gd name="connsiteX173-13189" fmla="*/ 9525 w 969258"/>
              <a:gd name="connsiteY173-13190" fmla="*/ 376238 h 978694"/>
              <a:gd name="connsiteX174-13191" fmla="*/ 7143 w 969258"/>
              <a:gd name="connsiteY174-13192" fmla="*/ 330993 h 978694"/>
              <a:gd name="connsiteX175-13193" fmla="*/ 11906 w 969258"/>
              <a:gd name="connsiteY175-13194" fmla="*/ 280988 h 978694"/>
              <a:gd name="connsiteX176-13195" fmla="*/ 16669 w 969258"/>
              <a:gd name="connsiteY176-13196" fmla="*/ 266700 h 978694"/>
              <a:gd name="connsiteX177-13197" fmla="*/ 19050 w 969258"/>
              <a:gd name="connsiteY177-13198" fmla="*/ 259557 h 978694"/>
              <a:gd name="connsiteX178-13199" fmla="*/ 19050 w 969258"/>
              <a:gd name="connsiteY178-13200" fmla="*/ 223838 h 978694"/>
              <a:gd name="connsiteX179-13201" fmla="*/ 40481 w 969258"/>
              <a:gd name="connsiteY179-13202" fmla="*/ 211932 h 978694"/>
              <a:gd name="connsiteX180-13203" fmla="*/ 50006 w 969258"/>
              <a:gd name="connsiteY180-13204" fmla="*/ 197644 h 978694"/>
              <a:gd name="connsiteX181-13205" fmla="*/ 57150 w 969258"/>
              <a:gd name="connsiteY181-13206" fmla="*/ 176213 h 978694"/>
              <a:gd name="connsiteX182-13207" fmla="*/ 61913 w 969258"/>
              <a:gd name="connsiteY182-13208" fmla="*/ 157163 h 978694"/>
              <a:gd name="connsiteX183-13209" fmla="*/ 66675 w 969258"/>
              <a:gd name="connsiteY183-13210" fmla="*/ 142875 h 978694"/>
              <a:gd name="connsiteX184-13211" fmla="*/ 71438 w 969258"/>
              <a:gd name="connsiteY184-13212" fmla="*/ 97632 h 978694"/>
              <a:gd name="connsiteX0-13213" fmla="*/ 71438 w 969258"/>
              <a:gd name="connsiteY0-13214" fmla="*/ 97632 h 978694"/>
              <a:gd name="connsiteX1-13215" fmla="*/ 71438 w 969258"/>
              <a:gd name="connsiteY1-13216" fmla="*/ 97632 h 978694"/>
              <a:gd name="connsiteX2-13217" fmla="*/ 83344 w 969258"/>
              <a:gd name="connsiteY2-13218" fmla="*/ 80963 h 978694"/>
              <a:gd name="connsiteX3-13219" fmla="*/ 92869 w 969258"/>
              <a:gd name="connsiteY3-13220" fmla="*/ 59532 h 978694"/>
              <a:gd name="connsiteX4-13221" fmla="*/ 100013 w 969258"/>
              <a:gd name="connsiteY4-13222" fmla="*/ 54769 h 978694"/>
              <a:gd name="connsiteX5-13223" fmla="*/ 114300 w 969258"/>
              <a:gd name="connsiteY5-13224" fmla="*/ 50007 h 978694"/>
              <a:gd name="connsiteX6-13225" fmla="*/ 140494 w 969258"/>
              <a:gd name="connsiteY6-13226" fmla="*/ 47625 h 978694"/>
              <a:gd name="connsiteX7-13227" fmla="*/ 147638 w 969258"/>
              <a:gd name="connsiteY7-13228" fmla="*/ 45244 h 978694"/>
              <a:gd name="connsiteX8-13229" fmla="*/ 152400 w 969258"/>
              <a:gd name="connsiteY8-13230" fmla="*/ 30957 h 978694"/>
              <a:gd name="connsiteX9-13231" fmla="*/ 154781 w 969258"/>
              <a:gd name="connsiteY9-13232" fmla="*/ 23813 h 978694"/>
              <a:gd name="connsiteX10-13233" fmla="*/ 164306 w 969258"/>
              <a:gd name="connsiteY10-13234" fmla="*/ 9525 h 978694"/>
              <a:gd name="connsiteX11-13235" fmla="*/ 171450 w 969258"/>
              <a:gd name="connsiteY11-13236" fmla="*/ 4763 h 978694"/>
              <a:gd name="connsiteX12-13237" fmla="*/ 188119 w 969258"/>
              <a:gd name="connsiteY12-13238" fmla="*/ 0 h 978694"/>
              <a:gd name="connsiteX13-13239" fmla="*/ 269081 w 969258"/>
              <a:gd name="connsiteY13-13240" fmla="*/ 2382 h 978694"/>
              <a:gd name="connsiteX14-13241" fmla="*/ 276225 w 969258"/>
              <a:gd name="connsiteY14-13242" fmla="*/ 4763 h 978694"/>
              <a:gd name="connsiteX15-13243" fmla="*/ 283369 w 969258"/>
              <a:gd name="connsiteY15-13244" fmla="*/ 9525 h 978694"/>
              <a:gd name="connsiteX16-13245" fmla="*/ 297656 w 969258"/>
              <a:gd name="connsiteY16-13246" fmla="*/ 23813 h 978694"/>
              <a:gd name="connsiteX17-13247" fmla="*/ 302419 w 969258"/>
              <a:gd name="connsiteY17-13248" fmla="*/ 30957 h 978694"/>
              <a:gd name="connsiteX18-13249" fmla="*/ 328612 w 969258"/>
              <a:gd name="connsiteY18-13250" fmla="*/ 52388 h 978694"/>
              <a:gd name="connsiteX19-13251" fmla="*/ 319088 w 969258"/>
              <a:gd name="connsiteY19-13252" fmla="*/ 66675 h 978694"/>
              <a:gd name="connsiteX20-13253" fmla="*/ 330994 w 969258"/>
              <a:gd name="connsiteY20-13254" fmla="*/ 85725 h 978694"/>
              <a:gd name="connsiteX21-13255" fmla="*/ 333375 w 969258"/>
              <a:gd name="connsiteY21-13256" fmla="*/ 95250 h 978694"/>
              <a:gd name="connsiteX22-13257" fmla="*/ 338138 w 969258"/>
              <a:gd name="connsiteY22-13258" fmla="*/ 109538 h 978694"/>
              <a:gd name="connsiteX23-13259" fmla="*/ 352425 w 969258"/>
              <a:gd name="connsiteY23-13260" fmla="*/ 123826 h 978694"/>
              <a:gd name="connsiteX24-13261" fmla="*/ 350044 w 969258"/>
              <a:gd name="connsiteY24-13262" fmla="*/ 207169 h 978694"/>
              <a:gd name="connsiteX25-13263" fmla="*/ 347663 w 969258"/>
              <a:gd name="connsiteY25-13264" fmla="*/ 271463 h 978694"/>
              <a:gd name="connsiteX26-13265" fmla="*/ 345281 w 969258"/>
              <a:gd name="connsiteY26-13266" fmla="*/ 304800 h 978694"/>
              <a:gd name="connsiteX27-13267" fmla="*/ 347663 w 969258"/>
              <a:gd name="connsiteY27-13268" fmla="*/ 326232 h 978694"/>
              <a:gd name="connsiteX28-13269" fmla="*/ 364331 w 969258"/>
              <a:gd name="connsiteY28-13270" fmla="*/ 323850 h 978694"/>
              <a:gd name="connsiteX29-13271" fmla="*/ 378619 w 969258"/>
              <a:gd name="connsiteY29-13272" fmla="*/ 319088 h 978694"/>
              <a:gd name="connsiteX30-13273" fmla="*/ 385763 w 969258"/>
              <a:gd name="connsiteY30-13274" fmla="*/ 314325 h 978694"/>
              <a:gd name="connsiteX31-13275" fmla="*/ 442913 w 969258"/>
              <a:gd name="connsiteY31-13276" fmla="*/ 290514 h 978694"/>
              <a:gd name="connsiteX32-13277" fmla="*/ 452438 w 969258"/>
              <a:gd name="connsiteY32-13278" fmla="*/ 292895 h 978694"/>
              <a:gd name="connsiteX33-13279" fmla="*/ 461963 w 969258"/>
              <a:gd name="connsiteY33-13280" fmla="*/ 288132 h 978694"/>
              <a:gd name="connsiteX34-13281" fmla="*/ 476250 w 969258"/>
              <a:gd name="connsiteY34-13282" fmla="*/ 283369 h 978694"/>
              <a:gd name="connsiteX35-13283" fmla="*/ 488156 w 969258"/>
              <a:gd name="connsiteY35-13284" fmla="*/ 273844 h 978694"/>
              <a:gd name="connsiteX36-13285" fmla="*/ 500063 w 969258"/>
              <a:gd name="connsiteY36-13286" fmla="*/ 259557 h 978694"/>
              <a:gd name="connsiteX37-13287" fmla="*/ 514350 w 969258"/>
              <a:gd name="connsiteY37-13288" fmla="*/ 252413 h 978694"/>
              <a:gd name="connsiteX38-13289" fmla="*/ 531019 w 969258"/>
              <a:gd name="connsiteY38-13290" fmla="*/ 245269 h 978694"/>
              <a:gd name="connsiteX39-13291" fmla="*/ 538163 w 969258"/>
              <a:gd name="connsiteY39-13292" fmla="*/ 240507 h 978694"/>
              <a:gd name="connsiteX40-13293" fmla="*/ 545306 w 969258"/>
              <a:gd name="connsiteY40-13294" fmla="*/ 238125 h 978694"/>
              <a:gd name="connsiteX41-13295" fmla="*/ 547688 w 969258"/>
              <a:gd name="connsiteY41-13296" fmla="*/ 216695 h 978694"/>
              <a:gd name="connsiteX42-13297" fmla="*/ 595312 w 969258"/>
              <a:gd name="connsiteY42-13298" fmla="*/ 216694 h 978694"/>
              <a:gd name="connsiteX43-13299" fmla="*/ 623887 w 969258"/>
              <a:gd name="connsiteY43-13300" fmla="*/ 209550 h 978694"/>
              <a:gd name="connsiteX44-13301" fmla="*/ 635793 w 969258"/>
              <a:gd name="connsiteY44-13302" fmla="*/ 202407 h 978694"/>
              <a:gd name="connsiteX45-13303" fmla="*/ 635794 w 969258"/>
              <a:gd name="connsiteY45-13304" fmla="*/ 197644 h 978694"/>
              <a:gd name="connsiteX46-13305" fmla="*/ 650081 w 969258"/>
              <a:gd name="connsiteY46-13306" fmla="*/ 166688 h 978694"/>
              <a:gd name="connsiteX47-13307" fmla="*/ 654844 w 969258"/>
              <a:gd name="connsiteY47-13308" fmla="*/ 171450 h 978694"/>
              <a:gd name="connsiteX48-13309" fmla="*/ 661988 w 969258"/>
              <a:gd name="connsiteY48-13310" fmla="*/ 169069 h 978694"/>
              <a:gd name="connsiteX49-13311" fmla="*/ 664368 w 969258"/>
              <a:gd name="connsiteY49-13312" fmla="*/ 164306 h 978694"/>
              <a:gd name="connsiteX50-13313" fmla="*/ 681038 w 969258"/>
              <a:gd name="connsiteY50-13314" fmla="*/ 147638 h 978694"/>
              <a:gd name="connsiteX51-13315" fmla="*/ 671513 w 969258"/>
              <a:gd name="connsiteY51-13316" fmla="*/ 142875 h 978694"/>
              <a:gd name="connsiteX52-13317" fmla="*/ 692944 w 969258"/>
              <a:gd name="connsiteY52-13318" fmla="*/ 147638 h 978694"/>
              <a:gd name="connsiteX53-13319" fmla="*/ 702469 w 969258"/>
              <a:gd name="connsiteY53-13320" fmla="*/ 126206 h 978694"/>
              <a:gd name="connsiteX54-13321" fmla="*/ 733425 w 969258"/>
              <a:gd name="connsiteY54-13322" fmla="*/ 130969 h 978694"/>
              <a:gd name="connsiteX55-13323" fmla="*/ 764381 w 969258"/>
              <a:gd name="connsiteY55-13324" fmla="*/ 140494 h 978694"/>
              <a:gd name="connsiteX56-13325" fmla="*/ 769144 w 969258"/>
              <a:gd name="connsiteY56-13326" fmla="*/ 147638 h 978694"/>
              <a:gd name="connsiteX57-13327" fmla="*/ 771525 w 969258"/>
              <a:gd name="connsiteY57-13328" fmla="*/ 157163 h 978694"/>
              <a:gd name="connsiteX58-13329" fmla="*/ 773906 w 969258"/>
              <a:gd name="connsiteY58-13330" fmla="*/ 164307 h 978694"/>
              <a:gd name="connsiteX59-13331" fmla="*/ 771525 w 969258"/>
              <a:gd name="connsiteY59-13332" fmla="*/ 204788 h 978694"/>
              <a:gd name="connsiteX60-13333" fmla="*/ 769144 w 969258"/>
              <a:gd name="connsiteY60-13334" fmla="*/ 211932 h 978694"/>
              <a:gd name="connsiteX61-13335" fmla="*/ 757238 w 969258"/>
              <a:gd name="connsiteY61-13336" fmla="*/ 216694 h 978694"/>
              <a:gd name="connsiteX62-13337" fmla="*/ 759619 w 969258"/>
              <a:gd name="connsiteY62-13338" fmla="*/ 233363 h 978694"/>
              <a:gd name="connsiteX63-13339" fmla="*/ 778669 w 969258"/>
              <a:gd name="connsiteY63-13340" fmla="*/ 247651 h 978694"/>
              <a:gd name="connsiteX64-13341" fmla="*/ 783430 w 969258"/>
              <a:gd name="connsiteY64-13342" fmla="*/ 261938 h 978694"/>
              <a:gd name="connsiteX65-13343" fmla="*/ 783431 w 969258"/>
              <a:gd name="connsiteY65-13344" fmla="*/ 304800 h 978694"/>
              <a:gd name="connsiteX66-13345" fmla="*/ 790575 w 969258"/>
              <a:gd name="connsiteY66-13346" fmla="*/ 326232 h 978694"/>
              <a:gd name="connsiteX67-13347" fmla="*/ 795338 w 969258"/>
              <a:gd name="connsiteY67-13348" fmla="*/ 340519 h 978694"/>
              <a:gd name="connsiteX68-13349" fmla="*/ 800100 w 969258"/>
              <a:gd name="connsiteY68-13350" fmla="*/ 347663 h 978694"/>
              <a:gd name="connsiteX69-13351" fmla="*/ 821531 w 969258"/>
              <a:gd name="connsiteY69-13352" fmla="*/ 357188 h 978694"/>
              <a:gd name="connsiteX70-13353" fmla="*/ 828675 w 969258"/>
              <a:gd name="connsiteY70-13354" fmla="*/ 359569 h 978694"/>
              <a:gd name="connsiteX71-13355" fmla="*/ 842963 w 969258"/>
              <a:gd name="connsiteY71-13356" fmla="*/ 369094 h 978694"/>
              <a:gd name="connsiteX72-13357" fmla="*/ 850106 w 969258"/>
              <a:gd name="connsiteY72-13358" fmla="*/ 376238 h 978694"/>
              <a:gd name="connsiteX73-13359" fmla="*/ 864394 w 969258"/>
              <a:gd name="connsiteY73-13360" fmla="*/ 381000 h 978694"/>
              <a:gd name="connsiteX74-13361" fmla="*/ 871538 w 969258"/>
              <a:gd name="connsiteY74-13362" fmla="*/ 383382 h 978694"/>
              <a:gd name="connsiteX75-13363" fmla="*/ 885825 w 969258"/>
              <a:gd name="connsiteY75-13364" fmla="*/ 390525 h 978694"/>
              <a:gd name="connsiteX76-13365" fmla="*/ 892969 w 969258"/>
              <a:gd name="connsiteY76-13366" fmla="*/ 395288 h 978694"/>
              <a:gd name="connsiteX77-13367" fmla="*/ 907256 w 969258"/>
              <a:gd name="connsiteY77-13368" fmla="*/ 400050 h 978694"/>
              <a:gd name="connsiteX78-13369" fmla="*/ 912019 w 969258"/>
              <a:gd name="connsiteY78-13370" fmla="*/ 407194 h 978694"/>
              <a:gd name="connsiteX79-13371" fmla="*/ 928687 w 969258"/>
              <a:gd name="connsiteY79-13372" fmla="*/ 404812 h 978694"/>
              <a:gd name="connsiteX80-13373" fmla="*/ 938212 w 969258"/>
              <a:gd name="connsiteY80-13374" fmla="*/ 411956 h 978694"/>
              <a:gd name="connsiteX81-13375" fmla="*/ 957263 w 969258"/>
              <a:gd name="connsiteY81-13376" fmla="*/ 428626 h 978694"/>
              <a:gd name="connsiteX82-13377" fmla="*/ 957262 w 969258"/>
              <a:gd name="connsiteY82-13378" fmla="*/ 447676 h 978694"/>
              <a:gd name="connsiteX83-13379" fmla="*/ 969169 w 969258"/>
              <a:gd name="connsiteY83-13380" fmla="*/ 473869 h 978694"/>
              <a:gd name="connsiteX84-13381" fmla="*/ 938213 w 969258"/>
              <a:gd name="connsiteY84-13382" fmla="*/ 504825 h 978694"/>
              <a:gd name="connsiteX85-13383" fmla="*/ 969169 w 969258"/>
              <a:gd name="connsiteY85-13384" fmla="*/ 507207 h 978694"/>
              <a:gd name="connsiteX86-13385" fmla="*/ 940594 w 969258"/>
              <a:gd name="connsiteY86-13386" fmla="*/ 523875 h 978694"/>
              <a:gd name="connsiteX87-13387" fmla="*/ 923925 w 969258"/>
              <a:gd name="connsiteY87-13388" fmla="*/ 545307 h 978694"/>
              <a:gd name="connsiteX88-13389" fmla="*/ 919163 w 969258"/>
              <a:gd name="connsiteY88-13390" fmla="*/ 552450 h 978694"/>
              <a:gd name="connsiteX89-13391" fmla="*/ 916781 w 969258"/>
              <a:gd name="connsiteY89-13392" fmla="*/ 559594 h 978694"/>
              <a:gd name="connsiteX90-13393" fmla="*/ 902494 w 969258"/>
              <a:gd name="connsiteY90-13394" fmla="*/ 564357 h 978694"/>
              <a:gd name="connsiteX91-13395" fmla="*/ 895350 w 969258"/>
              <a:gd name="connsiteY91-13396" fmla="*/ 566738 h 978694"/>
              <a:gd name="connsiteX92-13397" fmla="*/ 890588 w 969258"/>
              <a:gd name="connsiteY92-13398" fmla="*/ 573882 h 978694"/>
              <a:gd name="connsiteX93-13399" fmla="*/ 888206 w 969258"/>
              <a:gd name="connsiteY93-13400" fmla="*/ 581025 h 978694"/>
              <a:gd name="connsiteX94-13401" fmla="*/ 866775 w 969258"/>
              <a:gd name="connsiteY94-13402" fmla="*/ 588169 h 978694"/>
              <a:gd name="connsiteX95-13403" fmla="*/ 852488 w 969258"/>
              <a:gd name="connsiteY95-13404" fmla="*/ 592932 h 978694"/>
              <a:gd name="connsiteX96-13405" fmla="*/ 845344 w 969258"/>
              <a:gd name="connsiteY96-13406" fmla="*/ 595313 h 978694"/>
              <a:gd name="connsiteX97-13407" fmla="*/ 804863 w 969258"/>
              <a:gd name="connsiteY97-13408" fmla="*/ 590550 h 978694"/>
              <a:gd name="connsiteX98-13409" fmla="*/ 790575 w 969258"/>
              <a:gd name="connsiteY98-13410" fmla="*/ 583407 h 978694"/>
              <a:gd name="connsiteX99-13411" fmla="*/ 762000 w 969258"/>
              <a:gd name="connsiteY99-13412" fmla="*/ 576263 h 978694"/>
              <a:gd name="connsiteX100-13413" fmla="*/ 754856 w 969258"/>
              <a:gd name="connsiteY100-13414" fmla="*/ 573882 h 978694"/>
              <a:gd name="connsiteX101-13415" fmla="*/ 721519 w 969258"/>
              <a:gd name="connsiteY101-13416" fmla="*/ 583407 h 978694"/>
              <a:gd name="connsiteX102-13417" fmla="*/ 700088 w 969258"/>
              <a:gd name="connsiteY102-13418" fmla="*/ 576263 h 978694"/>
              <a:gd name="connsiteX103-13419" fmla="*/ 688181 w 969258"/>
              <a:gd name="connsiteY103-13420" fmla="*/ 578644 h 978694"/>
              <a:gd name="connsiteX104-13421" fmla="*/ 683419 w 969258"/>
              <a:gd name="connsiteY104-13422" fmla="*/ 592932 h 978694"/>
              <a:gd name="connsiteX105-13423" fmla="*/ 685800 w 969258"/>
              <a:gd name="connsiteY105-13424" fmla="*/ 621507 h 978694"/>
              <a:gd name="connsiteX106-13425" fmla="*/ 709612 w 969258"/>
              <a:gd name="connsiteY106-13426" fmla="*/ 645319 h 978694"/>
              <a:gd name="connsiteX107-13427" fmla="*/ 704850 w 969258"/>
              <a:gd name="connsiteY107-13428" fmla="*/ 681038 h 978694"/>
              <a:gd name="connsiteX108-13429" fmla="*/ 721519 w 969258"/>
              <a:gd name="connsiteY108-13430" fmla="*/ 700088 h 978694"/>
              <a:gd name="connsiteX109-13431" fmla="*/ 721519 w 969258"/>
              <a:gd name="connsiteY109-13432" fmla="*/ 721519 h 978694"/>
              <a:gd name="connsiteX110-13433" fmla="*/ 726282 w 969258"/>
              <a:gd name="connsiteY110-13434" fmla="*/ 771525 h 978694"/>
              <a:gd name="connsiteX111-13435" fmla="*/ 714375 w 969258"/>
              <a:gd name="connsiteY111-13436" fmla="*/ 852488 h 978694"/>
              <a:gd name="connsiteX112-13437" fmla="*/ 709613 w 969258"/>
              <a:gd name="connsiteY112-13438" fmla="*/ 866775 h 978694"/>
              <a:gd name="connsiteX113-13439" fmla="*/ 707231 w 969258"/>
              <a:gd name="connsiteY113-13440" fmla="*/ 873919 h 978694"/>
              <a:gd name="connsiteX114-13441" fmla="*/ 702469 w 969258"/>
              <a:gd name="connsiteY114-13442" fmla="*/ 881063 h 978694"/>
              <a:gd name="connsiteX115-13443" fmla="*/ 678656 w 969258"/>
              <a:gd name="connsiteY115-13444" fmla="*/ 878682 h 978694"/>
              <a:gd name="connsiteX116-13445" fmla="*/ 671513 w 969258"/>
              <a:gd name="connsiteY116-13446" fmla="*/ 876300 h 978694"/>
              <a:gd name="connsiteX117-13447" fmla="*/ 602456 w 969258"/>
              <a:gd name="connsiteY117-13448" fmla="*/ 878682 h 978694"/>
              <a:gd name="connsiteX118-13449" fmla="*/ 595313 w 969258"/>
              <a:gd name="connsiteY118-13450" fmla="*/ 881063 h 978694"/>
              <a:gd name="connsiteX119-13451" fmla="*/ 581025 w 969258"/>
              <a:gd name="connsiteY119-13452" fmla="*/ 873919 h 978694"/>
              <a:gd name="connsiteX120-13453" fmla="*/ 573881 w 969258"/>
              <a:gd name="connsiteY120-13454" fmla="*/ 871538 h 978694"/>
              <a:gd name="connsiteX121-13455" fmla="*/ 573881 w 969258"/>
              <a:gd name="connsiteY121-13456" fmla="*/ 938213 h 978694"/>
              <a:gd name="connsiteX122-13457" fmla="*/ 564356 w 969258"/>
              <a:gd name="connsiteY122-13458" fmla="*/ 947738 h 978694"/>
              <a:gd name="connsiteX123-13459" fmla="*/ 554831 w 969258"/>
              <a:gd name="connsiteY123-13460" fmla="*/ 962025 h 978694"/>
              <a:gd name="connsiteX124-13461" fmla="*/ 552450 w 969258"/>
              <a:gd name="connsiteY124-13462" fmla="*/ 969169 h 978694"/>
              <a:gd name="connsiteX125-13463" fmla="*/ 535781 w 969258"/>
              <a:gd name="connsiteY125-13464" fmla="*/ 976313 h 978694"/>
              <a:gd name="connsiteX126-13465" fmla="*/ 528638 w 969258"/>
              <a:gd name="connsiteY126-13466" fmla="*/ 978694 h 978694"/>
              <a:gd name="connsiteX127-13467" fmla="*/ 495300 w 969258"/>
              <a:gd name="connsiteY127-13468" fmla="*/ 976313 h 978694"/>
              <a:gd name="connsiteX128-13469" fmla="*/ 447675 w 969258"/>
              <a:gd name="connsiteY128-13470" fmla="*/ 973932 h 978694"/>
              <a:gd name="connsiteX129-13471" fmla="*/ 440531 w 969258"/>
              <a:gd name="connsiteY129-13472" fmla="*/ 966788 h 978694"/>
              <a:gd name="connsiteX130-13473" fmla="*/ 426244 w 969258"/>
              <a:gd name="connsiteY130-13474" fmla="*/ 957263 h 978694"/>
              <a:gd name="connsiteX131-13475" fmla="*/ 419100 w 969258"/>
              <a:gd name="connsiteY131-13476" fmla="*/ 952500 h 978694"/>
              <a:gd name="connsiteX132-13477" fmla="*/ 404813 w 969258"/>
              <a:gd name="connsiteY132-13478" fmla="*/ 947738 h 978694"/>
              <a:gd name="connsiteX133-13479" fmla="*/ 395288 w 969258"/>
              <a:gd name="connsiteY133-13480" fmla="*/ 950119 h 978694"/>
              <a:gd name="connsiteX134-13481" fmla="*/ 350044 w 969258"/>
              <a:gd name="connsiteY134-13482" fmla="*/ 947738 h 978694"/>
              <a:gd name="connsiteX135-13483" fmla="*/ 328613 w 969258"/>
              <a:gd name="connsiteY135-13484" fmla="*/ 940594 h 978694"/>
              <a:gd name="connsiteX136-13485" fmla="*/ 321469 w 969258"/>
              <a:gd name="connsiteY136-13486" fmla="*/ 933450 h 978694"/>
              <a:gd name="connsiteX137-13487" fmla="*/ 314325 w 969258"/>
              <a:gd name="connsiteY137-13488" fmla="*/ 928688 h 978694"/>
              <a:gd name="connsiteX138-13489" fmla="*/ 307181 w 969258"/>
              <a:gd name="connsiteY138-13490" fmla="*/ 921544 h 978694"/>
              <a:gd name="connsiteX139-13491" fmla="*/ 302419 w 969258"/>
              <a:gd name="connsiteY139-13492" fmla="*/ 914400 h 978694"/>
              <a:gd name="connsiteX140-13493" fmla="*/ 295275 w 969258"/>
              <a:gd name="connsiteY140-13494" fmla="*/ 912019 h 978694"/>
              <a:gd name="connsiteX141-13495" fmla="*/ 290513 w 969258"/>
              <a:gd name="connsiteY141-13496" fmla="*/ 904875 h 978694"/>
              <a:gd name="connsiteX142-13497" fmla="*/ 285750 w 969258"/>
              <a:gd name="connsiteY142-13498" fmla="*/ 890588 h 978694"/>
              <a:gd name="connsiteX143-13499" fmla="*/ 280988 w 969258"/>
              <a:gd name="connsiteY143-13500" fmla="*/ 883444 h 978694"/>
              <a:gd name="connsiteX144-13501" fmla="*/ 269081 w 969258"/>
              <a:gd name="connsiteY144-13502" fmla="*/ 866775 h 978694"/>
              <a:gd name="connsiteX145-13503" fmla="*/ 254794 w 969258"/>
              <a:gd name="connsiteY145-13504" fmla="*/ 857250 h 978694"/>
              <a:gd name="connsiteX146-13505" fmla="*/ 240506 w 969258"/>
              <a:gd name="connsiteY146-13506" fmla="*/ 847725 h 978694"/>
              <a:gd name="connsiteX147-13507" fmla="*/ 223838 w 969258"/>
              <a:gd name="connsiteY147-13508" fmla="*/ 838200 h 978694"/>
              <a:gd name="connsiteX148-13509" fmla="*/ 207169 w 969258"/>
              <a:gd name="connsiteY148-13510" fmla="*/ 831057 h 978694"/>
              <a:gd name="connsiteX149-13511" fmla="*/ 183356 w 969258"/>
              <a:gd name="connsiteY149-13512" fmla="*/ 802482 h 978694"/>
              <a:gd name="connsiteX150-13513" fmla="*/ 176213 w 969258"/>
              <a:gd name="connsiteY150-13514" fmla="*/ 797719 h 978694"/>
              <a:gd name="connsiteX151-13515" fmla="*/ 169069 w 969258"/>
              <a:gd name="connsiteY151-13516" fmla="*/ 790575 h 978694"/>
              <a:gd name="connsiteX152-13517" fmla="*/ 154781 w 969258"/>
              <a:gd name="connsiteY152-13518" fmla="*/ 781050 h 978694"/>
              <a:gd name="connsiteX153-13519" fmla="*/ 150019 w 969258"/>
              <a:gd name="connsiteY153-13520" fmla="*/ 773907 h 978694"/>
              <a:gd name="connsiteX154-13521" fmla="*/ 135731 w 969258"/>
              <a:gd name="connsiteY154-13522" fmla="*/ 762000 h 978694"/>
              <a:gd name="connsiteX155-13523" fmla="*/ 126206 w 969258"/>
              <a:gd name="connsiteY155-13524" fmla="*/ 747713 h 978694"/>
              <a:gd name="connsiteX156-13525" fmla="*/ 121444 w 969258"/>
              <a:gd name="connsiteY156-13526" fmla="*/ 740569 h 978694"/>
              <a:gd name="connsiteX157-13527" fmla="*/ 114300 w 969258"/>
              <a:gd name="connsiteY157-13528" fmla="*/ 735807 h 978694"/>
              <a:gd name="connsiteX158-13529" fmla="*/ 100013 w 969258"/>
              <a:gd name="connsiteY158-13530" fmla="*/ 721519 h 978694"/>
              <a:gd name="connsiteX159-13531" fmla="*/ 85725 w 969258"/>
              <a:gd name="connsiteY159-13532" fmla="*/ 711994 h 978694"/>
              <a:gd name="connsiteX160-13533" fmla="*/ 78581 w 969258"/>
              <a:gd name="connsiteY160-13534" fmla="*/ 707232 h 978694"/>
              <a:gd name="connsiteX161-13535" fmla="*/ 71438 w 969258"/>
              <a:gd name="connsiteY161-13536" fmla="*/ 702469 h 978694"/>
              <a:gd name="connsiteX162-13537" fmla="*/ 57150 w 969258"/>
              <a:gd name="connsiteY162-13538" fmla="*/ 697707 h 978694"/>
              <a:gd name="connsiteX163-13539" fmla="*/ 42863 w 969258"/>
              <a:gd name="connsiteY163-13540" fmla="*/ 685800 h 978694"/>
              <a:gd name="connsiteX164-13541" fmla="*/ 33338 w 969258"/>
              <a:gd name="connsiteY164-13542" fmla="*/ 671513 h 978694"/>
              <a:gd name="connsiteX165-13543" fmla="*/ 28575 w 969258"/>
              <a:gd name="connsiteY165-13544" fmla="*/ 645319 h 978694"/>
              <a:gd name="connsiteX166-13545" fmla="*/ 26194 w 969258"/>
              <a:gd name="connsiteY166-13546" fmla="*/ 635794 h 978694"/>
              <a:gd name="connsiteX167-13547" fmla="*/ 19050 w 969258"/>
              <a:gd name="connsiteY167-13548" fmla="*/ 631032 h 978694"/>
              <a:gd name="connsiteX168-13549" fmla="*/ 16669 w 969258"/>
              <a:gd name="connsiteY168-13550" fmla="*/ 607219 h 978694"/>
              <a:gd name="connsiteX169-13551" fmla="*/ 11906 w 969258"/>
              <a:gd name="connsiteY169-13552" fmla="*/ 590550 h 978694"/>
              <a:gd name="connsiteX170-13553" fmla="*/ 9525 w 969258"/>
              <a:gd name="connsiteY170-13554" fmla="*/ 581025 h 978694"/>
              <a:gd name="connsiteX171-13555" fmla="*/ 7144 w 969258"/>
              <a:gd name="connsiteY171-13556" fmla="*/ 554832 h 978694"/>
              <a:gd name="connsiteX172-13557" fmla="*/ 0 w 969258"/>
              <a:gd name="connsiteY172-13558" fmla="*/ 502445 h 978694"/>
              <a:gd name="connsiteX173-13559" fmla="*/ 9525 w 969258"/>
              <a:gd name="connsiteY173-13560" fmla="*/ 376238 h 978694"/>
              <a:gd name="connsiteX174-13561" fmla="*/ 7143 w 969258"/>
              <a:gd name="connsiteY174-13562" fmla="*/ 330993 h 978694"/>
              <a:gd name="connsiteX175-13563" fmla="*/ 11906 w 969258"/>
              <a:gd name="connsiteY175-13564" fmla="*/ 280988 h 978694"/>
              <a:gd name="connsiteX176-13565" fmla="*/ 16669 w 969258"/>
              <a:gd name="connsiteY176-13566" fmla="*/ 266700 h 978694"/>
              <a:gd name="connsiteX177-13567" fmla="*/ 19050 w 969258"/>
              <a:gd name="connsiteY177-13568" fmla="*/ 259557 h 978694"/>
              <a:gd name="connsiteX178-13569" fmla="*/ 19050 w 969258"/>
              <a:gd name="connsiteY178-13570" fmla="*/ 223838 h 978694"/>
              <a:gd name="connsiteX179-13571" fmla="*/ 40481 w 969258"/>
              <a:gd name="connsiteY179-13572" fmla="*/ 211932 h 978694"/>
              <a:gd name="connsiteX180-13573" fmla="*/ 50006 w 969258"/>
              <a:gd name="connsiteY180-13574" fmla="*/ 197644 h 978694"/>
              <a:gd name="connsiteX181-13575" fmla="*/ 57150 w 969258"/>
              <a:gd name="connsiteY181-13576" fmla="*/ 176213 h 978694"/>
              <a:gd name="connsiteX182-13577" fmla="*/ 61913 w 969258"/>
              <a:gd name="connsiteY182-13578" fmla="*/ 157163 h 978694"/>
              <a:gd name="connsiteX183-13579" fmla="*/ 66675 w 969258"/>
              <a:gd name="connsiteY183-13580" fmla="*/ 142875 h 978694"/>
              <a:gd name="connsiteX184-13581" fmla="*/ 71438 w 969258"/>
              <a:gd name="connsiteY184-13582" fmla="*/ 97632 h 978694"/>
              <a:gd name="connsiteX0-13583" fmla="*/ 71438 w 969258"/>
              <a:gd name="connsiteY0-13584" fmla="*/ 97632 h 978694"/>
              <a:gd name="connsiteX1-13585" fmla="*/ 71438 w 969258"/>
              <a:gd name="connsiteY1-13586" fmla="*/ 97632 h 978694"/>
              <a:gd name="connsiteX2-13587" fmla="*/ 83344 w 969258"/>
              <a:gd name="connsiteY2-13588" fmla="*/ 80963 h 978694"/>
              <a:gd name="connsiteX3-13589" fmla="*/ 92869 w 969258"/>
              <a:gd name="connsiteY3-13590" fmla="*/ 59532 h 978694"/>
              <a:gd name="connsiteX4-13591" fmla="*/ 100013 w 969258"/>
              <a:gd name="connsiteY4-13592" fmla="*/ 54769 h 978694"/>
              <a:gd name="connsiteX5-13593" fmla="*/ 114300 w 969258"/>
              <a:gd name="connsiteY5-13594" fmla="*/ 50007 h 978694"/>
              <a:gd name="connsiteX6-13595" fmla="*/ 140494 w 969258"/>
              <a:gd name="connsiteY6-13596" fmla="*/ 47625 h 978694"/>
              <a:gd name="connsiteX7-13597" fmla="*/ 147638 w 969258"/>
              <a:gd name="connsiteY7-13598" fmla="*/ 45244 h 978694"/>
              <a:gd name="connsiteX8-13599" fmla="*/ 152400 w 969258"/>
              <a:gd name="connsiteY8-13600" fmla="*/ 30957 h 978694"/>
              <a:gd name="connsiteX9-13601" fmla="*/ 154781 w 969258"/>
              <a:gd name="connsiteY9-13602" fmla="*/ 23813 h 978694"/>
              <a:gd name="connsiteX10-13603" fmla="*/ 164306 w 969258"/>
              <a:gd name="connsiteY10-13604" fmla="*/ 9525 h 978694"/>
              <a:gd name="connsiteX11-13605" fmla="*/ 171450 w 969258"/>
              <a:gd name="connsiteY11-13606" fmla="*/ 4763 h 978694"/>
              <a:gd name="connsiteX12-13607" fmla="*/ 188119 w 969258"/>
              <a:gd name="connsiteY12-13608" fmla="*/ 0 h 978694"/>
              <a:gd name="connsiteX13-13609" fmla="*/ 269081 w 969258"/>
              <a:gd name="connsiteY13-13610" fmla="*/ 2382 h 978694"/>
              <a:gd name="connsiteX14-13611" fmla="*/ 276225 w 969258"/>
              <a:gd name="connsiteY14-13612" fmla="*/ 4763 h 978694"/>
              <a:gd name="connsiteX15-13613" fmla="*/ 283369 w 969258"/>
              <a:gd name="connsiteY15-13614" fmla="*/ 9525 h 978694"/>
              <a:gd name="connsiteX16-13615" fmla="*/ 297656 w 969258"/>
              <a:gd name="connsiteY16-13616" fmla="*/ 23813 h 978694"/>
              <a:gd name="connsiteX17-13617" fmla="*/ 302419 w 969258"/>
              <a:gd name="connsiteY17-13618" fmla="*/ 30957 h 978694"/>
              <a:gd name="connsiteX18-13619" fmla="*/ 328612 w 969258"/>
              <a:gd name="connsiteY18-13620" fmla="*/ 52388 h 978694"/>
              <a:gd name="connsiteX19-13621" fmla="*/ 319088 w 969258"/>
              <a:gd name="connsiteY19-13622" fmla="*/ 66675 h 978694"/>
              <a:gd name="connsiteX20-13623" fmla="*/ 330994 w 969258"/>
              <a:gd name="connsiteY20-13624" fmla="*/ 85725 h 978694"/>
              <a:gd name="connsiteX21-13625" fmla="*/ 333375 w 969258"/>
              <a:gd name="connsiteY21-13626" fmla="*/ 95250 h 978694"/>
              <a:gd name="connsiteX22-13627" fmla="*/ 338138 w 969258"/>
              <a:gd name="connsiteY22-13628" fmla="*/ 109538 h 978694"/>
              <a:gd name="connsiteX23-13629" fmla="*/ 352425 w 969258"/>
              <a:gd name="connsiteY23-13630" fmla="*/ 123826 h 978694"/>
              <a:gd name="connsiteX24-13631" fmla="*/ 350044 w 969258"/>
              <a:gd name="connsiteY24-13632" fmla="*/ 207169 h 978694"/>
              <a:gd name="connsiteX25-13633" fmla="*/ 347663 w 969258"/>
              <a:gd name="connsiteY25-13634" fmla="*/ 271463 h 978694"/>
              <a:gd name="connsiteX26-13635" fmla="*/ 345281 w 969258"/>
              <a:gd name="connsiteY26-13636" fmla="*/ 304800 h 978694"/>
              <a:gd name="connsiteX27-13637" fmla="*/ 347663 w 969258"/>
              <a:gd name="connsiteY27-13638" fmla="*/ 326232 h 978694"/>
              <a:gd name="connsiteX28-13639" fmla="*/ 364331 w 969258"/>
              <a:gd name="connsiteY28-13640" fmla="*/ 323850 h 978694"/>
              <a:gd name="connsiteX29-13641" fmla="*/ 378619 w 969258"/>
              <a:gd name="connsiteY29-13642" fmla="*/ 319088 h 978694"/>
              <a:gd name="connsiteX30-13643" fmla="*/ 385763 w 969258"/>
              <a:gd name="connsiteY30-13644" fmla="*/ 314325 h 978694"/>
              <a:gd name="connsiteX31-13645" fmla="*/ 442913 w 969258"/>
              <a:gd name="connsiteY31-13646" fmla="*/ 290514 h 978694"/>
              <a:gd name="connsiteX32-13647" fmla="*/ 452438 w 969258"/>
              <a:gd name="connsiteY32-13648" fmla="*/ 292895 h 978694"/>
              <a:gd name="connsiteX33-13649" fmla="*/ 461963 w 969258"/>
              <a:gd name="connsiteY33-13650" fmla="*/ 288132 h 978694"/>
              <a:gd name="connsiteX34-13651" fmla="*/ 476250 w 969258"/>
              <a:gd name="connsiteY34-13652" fmla="*/ 283369 h 978694"/>
              <a:gd name="connsiteX35-13653" fmla="*/ 488156 w 969258"/>
              <a:gd name="connsiteY35-13654" fmla="*/ 273844 h 978694"/>
              <a:gd name="connsiteX36-13655" fmla="*/ 500063 w 969258"/>
              <a:gd name="connsiteY36-13656" fmla="*/ 259557 h 978694"/>
              <a:gd name="connsiteX37-13657" fmla="*/ 514350 w 969258"/>
              <a:gd name="connsiteY37-13658" fmla="*/ 252413 h 978694"/>
              <a:gd name="connsiteX38-13659" fmla="*/ 531019 w 969258"/>
              <a:gd name="connsiteY38-13660" fmla="*/ 245269 h 978694"/>
              <a:gd name="connsiteX39-13661" fmla="*/ 538163 w 969258"/>
              <a:gd name="connsiteY39-13662" fmla="*/ 240507 h 978694"/>
              <a:gd name="connsiteX40-13663" fmla="*/ 545306 w 969258"/>
              <a:gd name="connsiteY40-13664" fmla="*/ 238125 h 978694"/>
              <a:gd name="connsiteX41-13665" fmla="*/ 547688 w 969258"/>
              <a:gd name="connsiteY41-13666" fmla="*/ 216695 h 978694"/>
              <a:gd name="connsiteX42-13667" fmla="*/ 595312 w 969258"/>
              <a:gd name="connsiteY42-13668" fmla="*/ 216694 h 978694"/>
              <a:gd name="connsiteX43-13669" fmla="*/ 623887 w 969258"/>
              <a:gd name="connsiteY43-13670" fmla="*/ 209550 h 978694"/>
              <a:gd name="connsiteX44-13671" fmla="*/ 635793 w 969258"/>
              <a:gd name="connsiteY44-13672" fmla="*/ 202407 h 978694"/>
              <a:gd name="connsiteX45-13673" fmla="*/ 635794 w 969258"/>
              <a:gd name="connsiteY45-13674" fmla="*/ 197644 h 978694"/>
              <a:gd name="connsiteX46-13675" fmla="*/ 650081 w 969258"/>
              <a:gd name="connsiteY46-13676" fmla="*/ 166688 h 978694"/>
              <a:gd name="connsiteX47-13677" fmla="*/ 654844 w 969258"/>
              <a:gd name="connsiteY47-13678" fmla="*/ 171450 h 978694"/>
              <a:gd name="connsiteX48-13679" fmla="*/ 661988 w 969258"/>
              <a:gd name="connsiteY48-13680" fmla="*/ 169069 h 978694"/>
              <a:gd name="connsiteX49-13681" fmla="*/ 664368 w 969258"/>
              <a:gd name="connsiteY49-13682" fmla="*/ 164306 h 978694"/>
              <a:gd name="connsiteX50-13683" fmla="*/ 681038 w 969258"/>
              <a:gd name="connsiteY50-13684" fmla="*/ 147638 h 978694"/>
              <a:gd name="connsiteX51-13685" fmla="*/ 671513 w 969258"/>
              <a:gd name="connsiteY51-13686" fmla="*/ 142875 h 978694"/>
              <a:gd name="connsiteX52-13687" fmla="*/ 692944 w 969258"/>
              <a:gd name="connsiteY52-13688" fmla="*/ 147638 h 978694"/>
              <a:gd name="connsiteX53-13689" fmla="*/ 702469 w 969258"/>
              <a:gd name="connsiteY53-13690" fmla="*/ 126206 h 978694"/>
              <a:gd name="connsiteX54-13691" fmla="*/ 733425 w 969258"/>
              <a:gd name="connsiteY54-13692" fmla="*/ 130969 h 978694"/>
              <a:gd name="connsiteX55-13693" fmla="*/ 764381 w 969258"/>
              <a:gd name="connsiteY55-13694" fmla="*/ 140494 h 978694"/>
              <a:gd name="connsiteX56-13695" fmla="*/ 769144 w 969258"/>
              <a:gd name="connsiteY56-13696" fmla="*/ 147638 h 978694"/>
              <a:gd name="connsiteX57-13697" fmla="*/ 771525 w 969258"/>
              <a:gd name="connsiteY57-13698" fmla="*/ 157163 h 978694"/>
              <a:gd name="connsiteX58-13699" fmla="*/ 773906 w 969258"/>
              <a:gd name="connsiteY58-13700" fmla="*/ 164307 h 978694"/>
              <a:gd name="connsiteX59-13701" fmla="*/ 771525 w 969258"/>
              <a:gd name="connsiteY59-13702" fmla="*/ 204788 h 978694"/>
              <a:gd name="connsiteX60-13703" fmla="*/ 769144 w 969258"/>
              <a:gd name="connsiteY60-13704" fmla="*/ 211932 h 978694"/>
              <a:gd name="connsiteX61-13705" fmla="*/ 757238 w 969258"/>
              <a:gd name="connsiteY61-13706" fmla="*/ 216694 h 978694"/>
              <a:gd name="connsiteX62-13707" fmla="*/ 759619 w 969258"/>
              <a:gd name="connsiteY62-13708" fmla="*/ 233363 h 978694"/>
              <a:gd name="connsiteX63-13709" fmla="*/ 778669 w 969258"/>
              <a:gd name="connsiteY63-13710" fmla="*/ 247651 h 978694"/>
              <a:gd name="connsiteX64-13711" fmla="*/ 783430 w 969258"/>
              <a:gd name="connsiteY64-13712" fmla="*/ 261938 h 978694"/>
              <a:gd name="connsiteX65-13713" fmla="*/ 783431 w 969258"/>
              <a:gd name="connsiteY65-13714" fmla="*/ 304800 h 978694"/>
              <a:gd name="connsiteX66-13715" fmla="*/ 790575 w 969258"/>
              <a:gd name="connsiteY66-13716" fmla="*/ 326232 h 978694"/>
              <a:gd name="connsiteX67-13717" fmla="*/ 795338 w 969258"/>
              <a:gd name="connsiteY67-13718" fmla="*/ 340519 h 978694"/>
              <a:gd name="connsiteX68-13719" fmla="*/ 800100 w 969258"/>
              <a:gd name="connsiteY68-13720" fmla="*/ 347663 h 978694"/>
              <a:gd name="connsiteX69-13721" fmla="*/ 821531 w 969258"/>
              <a:gd name="connsiteY69-13722" fmla="*/ 357188 h 978694"/>
              <a:gd name="connsiteX70-13723" fmla="*/ 828675 w 969258"/>
              <a:gd name="connsiteY70-13724" fmla="*/ 359569 h 978694"/>
              <a:gd name="connsiteX71-13725" fmla="*/ 842963 w 969258"/>
              <a:gd name="connsiteY71-13726" fmla="*/ 369094 h 978694"/>
              <a:gd name="connsiteX72-13727" fmla="*/ 850106 w 969258"/>
              <a:gd name="connsiteY72-13728" fmla="*/ 376238 h 978694"/>
              <a:gd name="connsiteX73-13729" fmla="*/ 864394 w 969258"/>
              <a:gd name="connsiteY73-13730" fmla="*/ 381000 h 978694"/>
              <a:gd name="connsiteX74-13731" fmla="*/ 871538 w 969258"/>
              <a:gd name="connsiteY74-13732" fmla="*/ 383382 h 978694"/>
              <a:gd name="connsiteX75-13733" fmla="*/ 885825 w 969258"/>
              <a:gd name="connsiteY75-13734" fmla="*/ 390525 h 978694"/>
              <a:gd name="connsiteX76-13735" fmla="*/ 892969 w 969258"/>
              <a:gd name="connsiteY76-13736" fmla="*/ 395288 h 978694"/>
              <a:gd name="connsiteX77-13737" fmla="*/ 907256 w 969258"/>
              <a:gd name="connsiteY77-13738" fmla="*/ 400050 h 978694"/>
              <a:gd name="connsiteX78-13739" fmla="*/ 912019 w 969258"/>
              <a:gd name="connsiteY78-13740" fmla="*/ 407194 h 978694"/>
              <a:gd name="connsiteX79-13741" fmla="*/ 928687 w 969258"/>
              <a:gd name="connsiteY79-13742" fmla="*/ 404812 h 978694"/>
              <a:gd name="connsiteX80-13743" fmla="*/ 938212 w 969258"/>
              <a:gd name="connsiteY80-13744" fmla="*/ 411956 h 978694"/>
              <a:gd name="connsiteX81-13745" fmla="*/ 957263 w 969258"/>
              <a:gd name="connsiteY81-13746" fmla="*/ 428626 h 978694"/>
              <a:gd name="connsiteX82-13747" fmla="*/ 957262 w 969258"/>
              <a:gd name="connsiteY82-13748" fmla="*/ 447676 h 978694"/>
              <a:gd name="connsiteX83-13749" fmla="*/ 969169 w 969258"/>
              <a:gd name="connsiteY83-13750" fmla="*/ 473869 h 978694"/>
              <a:gd name="connsiteX84-13751" fmla="*/ 942975 w 969258"/>
              <a:gd name="connsiteY84-13752" fmla="*/ 514350 h 978694"/>
              <a:gd name="connsiteX85-13753" fmla="*/ 969169 w 969258"/>
              <a:gd name="connsiteY85-13754" fmla="*/ 507207 h 978694"/>
              <a:gd name="connsiteX86-13755" fmla="*/ 940594 w 969258"/>
              <a:gd name="connsiteY86-13756" fmla="*/ 523875 h 978694"/>
              <a:gd name="connsiteX87-13757" fmla="*/ 923925 w 969258"/>
              <a:gd name="connsiteY87-13758" fmla="*/ 545307 h 978694"/>
              <a:gd name="connsiteX88-13759" fmla="*/ 919163 w 969258"/>
              <a:gd name="connsiteY88-13760" fmla="*/ 552450 h 978694"/>
              <a:gd name="connsiteX89-13761" fmla="*/ 916781 w 969258"/>
              <a:gd name="connsiteY89-13762" fmla="*/ 559594 h 978694"/>
              <a:gd name="connsiteX90-13763" fmla="*/ 902494 w 969258"/>
              <a:gd name="connsiteY90-13764" fmla="*/ 564357 h 978694"/>
              <a:gd name="connsiteX91-13765" fmla="*/ 895350 w 969258"/>
              <a:gd name="connsiteY91-13766" fmla="*/ 566738 h 978694"/>
              <a:gd name="connsiteX92-13767" fmla="*/ 890588 w 969258"/>
              <a:gd name="connsiteY92-13768" fmla="*/ 573882 h 978694"/>
              <a:gd name="connsiteX93-13769" fmla="*/ 888206 w 969258"/>
              <a:gd name="connsiteY93-13770" fmla="*/ 581025 h 978694"/>
              <a:gd name="connsiteX94-13771" fmla="*/ 866775 w 969258"/>
              <a:gd name="connsiteY94-13772" fmla="*/ 588169 h 978694"/>
              <a:gd name="connsiteX95-13773" fmla="*/ 852488 w 969258"/>
              <a:gd name="connsiteY95-13774" fmla="*/ 592932 h 978694"/>
              <a:gd name="connsiteX96-13775" fmla="*/ 845344 w 969258"/>
              <a:gd name="connsiteY96-13776" fmla="*/ 595313 h 978694"/>
              <a:gd name="connsiteX97-13777" fmla="*/ 804863 w 969258"/>
              <a:gd name="connsiteY97-13778" fmla="*/ 590550 h 978694"/>
              <a:gd name="connsiteX98-13779" fmla="*/ 790575 w 969258"/>
              <a:gd name="connsiteY98-13780" fmla="*/ 583407 h 978694"/>
              <a:gd name="connsiteX99-13781" fmla="*/ 762000 w 969258"/>
              <a:gd name="connsiteY99-13782" fmla="*/ 576263 h 978694"/>
              <a:gd name="connsiteX100-13783" fmla="*/ 754856 w 969258"/>
              <a:gd name="connsiteY100-13784" fmla="*/ 573882 h 978694"/>
              <a:gd name="connsiteX101-13785" fmla="*/ 721519 w 969258"/>
              <a:gd name="connsiteY101-13786" fmla="*/ 583407 h 978694"/>
              <a:gd name="connsiteX102-13787" fmla="*/ 700088 w 969258"/>
              <a:gd name="connsiteY102-13788" fmla="*/ 576263 h 978694"/>
              <a:gd name="connsiteX103-13789" fmla="*/ 688181 w 969258"/>
              <a:gd name="connsiteY103-13790" fmla="*/ 578644 h 978694"/>
              <a:gd name="connsiteX104-13791" fmla="*/ 683419 w 969258"/>
              <a:gd name="connsiteY104-13792" fmla="*/ 592932 h 978694"/>
              <a:gd name="connsiteX105-13793" fmla="*/ 685800 w 969258"/>
              <a:gd name="connsiteY105-13794" fmla="*/ 621507 h 978694"/>
              <a:gd name="connsiteX106-13795" fmla="*/ 709612 w 969258"/>
              <a:gd name="connsiteY106-13796" fmla="*/ 645319 h 978694"/>
              <a:gd name="connsiteX107-13797" fmla="*/ 704850 w 969258"/>
              <a:gd name="connsiteY107-13798" fmla="*/ 681038 h 978694"/>
              <a:gd name="connsiteX108-13799" fmla="*/ 721519 w 969258"/>
              <a:gd name="connsiteY108-13800" fmla="*/ 700088 h 978694"/>
              <a:gd name="connsiteX109-13801" fmla="*/ 721519 w 969258"/>
              <a:gd name="connsiteY109-13802" fmla="*/ 721519 h 978694"/>
              <a:gd name="connsiteX110-13803" fmla="*/ 726282 w 969258"/>
              <a:gd name="connsiteY110-13804" fmla="*/ 771525 h 978694"/>
              <a:gd name="connsiteX111-13805" fmla="*/ 714375 w 969258"/>
              <a:gd name="connsiteY111-13806" fmla="*/ 852488 h 978694"/>
              <a:gd name="connsiteX112-13807" fmla="*/ 709613 w 969258"/>
              <a:gd name="connsiteY112-13808" fmla="*/ 866775 h 978694"/>
              <a:gd name="connsiteX113-13809" fmla="*/ 707231 w 969258"/>
              <a:gd name="connsiteY113-13810" fmla="*/ 873919 h 978694"/>
              <a:gd name="connsiteX114-13811" fmla="*/ 702469 w 969258"/>
              <a:gd name="connsiteY114-13812" fmla="*/ 881063 h 978694"/>
              <a:gd name="connsiteX115-13813" fmla="*/ 678656 w 969258"/>
              <a:gd name="connsiteY115-13814" fmla="*/ 878682 h 978694"/>
              <a:gd name="connsiteX116-13815" fmla="*/ 671513 w 969258"/>
              <a:gd name="connsiteY116-13816" fmla="*/ 876300 h 978694"/>
              <a:gd name="connsiteX117-13817" fmla="*/ 602456 w 969258"/>
              <a:gd name="connsiteY117-13818" fmla="*/ 878682 h 978694"/>
              <a:gd name="connsiteX118-13819" fmla="*/ 595313 w 969258"/>
              <a:gd name="connsiteY118-13820" fmla="*/ 881063 h 978694"/>
              <a:gd name="connsiteX119-13821" fmla="*/ 581025 w 969258"/>
              <a:gd name="connsiteY119-13822" fmla="*/ 873919 h 978694"/>
              <a:gd name="connsiteX120-13823" fmla="*/ 573881 w 969258"/>
              <a:gd name="connsiteY120-13824" fmla="*/ 871538 h 978694"/>
              <a:gd name="connsiteX121-13825" fmla="*/ 573881 w 969258"/>
              <a:gd name="connsiteY121-13826" fmla="*/ 938213 h 978694"/>
              <a:gd name="connsiteX122-13827" fmla="*/ 564356 w 969258"/>
              <a:gd name="connsiteY122-13828" fmla="*/ 947738 h 978694"/>
              <a:gd name="connsiteX123-13829" fmla="*/ 554831 w 969258"/>
              <a:gd name="connsiteY123-13830" fmla="*/ 962025 h 978694"/>
              <a:gd name="connsiteX124-13831" fmla="*/ 552450 w 969258"/>
              <a:gd name="connsiteY124-13832" fmla="*/ 969169 h 978694"/>
              <a:gd name="connsiteX125-13833" fmla="*/ 535781 w 969258"/>
              <a:gd name="connsiteY125-13834" fmla="*/ 976313 h 978694"/>
              <a:gd name="connsiteX126-13835" fmla="*/ 528638 w 969258"/>
              <a:gd name="connsiteY126-13836" fmla="*/ 978694 h 978694"/>
              <a:gd name="connsiteX127-13837" fmla="*/ 495300 w 969258"/>
              <a:gd name="connsiteY127-13838" fmla="*/ 976313 h 978694"/>
              <a:gd name="connsiteX128-13839" fmla="*/ 447675 w 969258"/>
              <a:gd name="connsiteY128-13840" fmla="*/ 973932 h 978694"/>
              <a:gd name="connsiteX129-13841" fmla="*/ 440531 w 969258"/>
              <a:gd name="connsiteY129-13842" fmla="*/ 966788 h 978694"/>
              <a:gd name="connsiteX130-13843" fmla="*/ 426244 w 969258"/>
              <a:gd name="connsiteY130-13844" fmla="*/ 957263 h 978694"/>
              <a:gd name="connsiteX131-13845" fmla="*/ 419100 w 969258"/>
              <a:gd name="connsiteY131-13846" fmla="*/ 952500 h 978694"/>
              <a:gd name="connsiteX132-13847" fmla="*/ 404813 w 969258"/>
              <a:gd name="connsiteY132-13848" fmla="*/ 947738 h 978694"/>
              <a:gd name="connsiteX133-13849" fmla="*/ 395288 w 969258"/>
              <a:gd name="connsiteY133-13850" fmla="*/ 950119 h 978694"/>
              <a:gd name="connsiteX134-13851" fmla="*/ 350044 w 969258"/>
              <a:gd name="connsiteY134-13852" fmla="*/ 947738 h 978694"/>
              <a:gd name="connsiteX135-13853" fmla="*/ 328613 w 969258"/>
              <a:gd name="connsiteY135-13854" fmla="*/ 940594 h 978694"/>
              <a:gd name="connsiteX136-13855" fmla="*/ 321469 w 969258"/>
              <a:gd name="connsiteY136-13856" fmla="*/ 933450 h 978694"/>
              <a:gd name="connsiteX137-13857" fmla="*/ 314325 w 969258"/>
              <a:gd name="connsiteY137-13858" fmla="*/ 928688 h 978694"/>
              <a:gd name="connsiteX138-13859" fmla="*/ 307181 w 969258"/>
              <a:gd name="connsiteY138-13860" fmla="*/ 921544 h 978694"/>
              <a:gd name="connsiteX139-13861" fmla="*/ 302419 w 969258"/>
              <a:gd name="connsiteY139-13862" fmla="*/ 914400 h 978694"/>
              <a:gd name="connsiteX140-13863" fmla="*/ 295275 w 969258"/>
              <a:gd name="connsiteY140-13864" fmla="*/ 912019 h 978694"/>
              <a:gd name="connsiteX141-13865" fmla="*/ 290513 w 969258"/>
              <a:gd name="connsiteY141-13866" fmla="*/ 904875 h 978694"/>
              <a:gd name="connsiteX142-13867" fmla="*/ 285750 w 969258"/>
              <a:gd name="connsiteY142-13868" fmla="*/ 890588 h 978694"/>
              <a:gd name="connsiteX143-13869" fmla="*/ 280988 w 969258"/>
              <a:gd name="connsiteY143-13870" fmla="*/ 883444 h 978694"/>
              <a:gd name="connsiteX144-13871" fmla="*/ 269081 w 969258"/>
              <a:gd name="connsiteY144-13872" fmla="*/ 866775 h 978694"/>
              <a:gd name="connsiteX145-13873" fmla="*/ 254794 w 969258"/>
              <a:gd name="connsiteY145-13874" fmla="*/ 857250 h 978694"/>
              <a:gd name="connsiteX146-13875" fmla="*/ 240506 w 969258"/>
              <a:gd name="connsiteY146-13876" fmla="*/ 847725 h 978694"/>
              <a:gd name="connsiteX147-13877" fmla="*/ 223838 w 969258"/>
              <a:gd name="connsiteY147-13878" fmla="*/ 838200 h 978694"/>
              <a:gd name="connsiteX148-13879" fmla="*/ 207169 w 969258"/>
              <a:gd name="connsiteY148-13880" fmla="*/ 831057 h 978694"/>
              <a:gd name="connsiteX149-13881" fmla="*/ 183356 w 969258"/>
              <a:gd name="connsiteY149-13882" fmla="*/ 802482 h 978694"/>
              <a:gd name="connsiteX150-13883" fmla="*/ 176213 w 969258"/>
              <a:gd name="connsiteY150-13884" fmla="*/ 797719 h 978694"/>
              <a:gd name="connsiteX151-13885" fmla="*/ 169069 w 969258"/>
              <a:gd name="connsiteY151-13886" fmla="*/ 790575 h 978694"/>
              <a:gd name="connsiteX152-13887" fmla="*/ 154781 w 969258"/>
              <a:gd name="connsiteY152-13888" fmla="*/ 781050 h 978694"/>
              <a:gd name="connsiteX153-13889" fmla="*/ 150019 w 969258"/>
              <a:gd name="connsiteY153-13890" fmla="*/ 773907 h 978694"/>
              <a:gd name="connsiteX154-13891" fmla="*/ 135731 w 969258"/>
              <a:gd name="connsiteY154-13892" fmla="*/ 762000 h 978694"/>
              <a:gd name="connsiteX155-13893" fmla="*/ 126206 w 969258"/>
              <a:gd name="connsiteY155-13894" fmla="*/ 747713 h 978694"/>
              <a:gd name="connsiteX156-13895" fmla="*/ 121444 w 969258"/>
              <a:gd name="connsiteY156-13896" fmla="*/ 740569 h 978694"/>
              <a:gd name="connsiteX157-13897" fmla="*/ 114300 w 969258"/>
              <a:gd name="connsiteY157-13898" fmla="*/ 735807 h 978694"/>
              <a:gd name="connsiteX158-13899" fmla="*/ 100013 w 969258"/>
              <a:gd name="connsiteY158-13900" fmla="*/ 721519 h 978694"/>
              <a:gd name="connsiteX159-13901" fmla="*/ 85725 w 969258"/>
              <a:gd name="connsiteY159-13902" fmla="*/ 711994 h 978694"/>
              <a:gd name="connsiteX160-13903" fmla="*/ 78581 w 969258"/>
              <a:gd name="connsiteY160-13904" fmla="*/ 707232 h 978694"/>
              <a:gd name="connsiteX161-13905" fmla="*/ 71438 w 969258"/>
              <a:gd name="connsiteY161-13906" fmla="*/ 702469 h 978694"/>
              <a:gd name="connsiteX162-13907" fmla="*/ 57150 w 969258"/>
              <a:gd name="connsiteY162-13908" fmla="*/ 697707 h 978694"/>
              <a:gd name="connsiteX163-13909" fmla="*/ 42863 w 969258"/>
              <a:gd name="connsiteY163-13910" fmla="*/ 685800 h 978694"/>
              <a:gd name="connsiteX164-13911" fmla="*/ 33338 w 969258"/>
              <a:gd name="connsiteY164-13912" fmla="*/ 671513 h 978694"/>
              <a:gd name="connsiteX165-13913" fmla="*/ 28575 w 969258"/>
              <a:gd name="connsiteY165-13914" fmla="*/ 645319 h 978694"/>
              <a:gd name="connsiteX166-13915" fmla="*/ 26194 w 969258"/>
              <a:gd name="connsiteY166-13916" fmla="*/ 635794 h 978694"/>
              <a:gd name="connsiteX167-13917" fmla="*/ 19050 w 969258"/>
              <a:gd name="connsiteY167-13918" fmla="*/ 631032 h 978694"/>
              <a:gd name="connsiteX168-13919" fmla="*/ 16669 w 969258"/>
              <a:gd name="connsiteY168-13920" fmla="*/ 607219 h 978694"/>
              <a:gd name="connsiteX169-13921" fmla="*/ 11906 w 969258"/>
              <a:gd name="connsiteY169-13922" fmla="*/ 590550 h 978694"/>
              <a:gd name="connsiteX170-13923" fmla="*/ 9525 w 969258"/>
              <a:gd name="connsiteY170-13924" fmla="*/ 581025 h 978694"/>
              <a:gd name="connsiteX171-13925" fmla="*/ 7144 w 969258"/>
              <a:gd name="connsiteY171-13926" fmla="*/ 554832 h 978694"/>
              <a:gd name="connsiteX172-13927" fmla="*/ 0 w 969258"/>
              <a:gd name="connsiteY172-13928" fmla="*/ 502445 h 978694"/>
              <a:gd name="connsiteX173-13929" fmla="*/ 9525 w 969258"/>
              <a:gd name="connsiteY173-13930" fmla="*/ 376238 h 978694"/>
              <a:gd name="connsiteX174-13931" fmla="*/ 7143 w 969258"/>
              <a:gd name="connsiteY174-13932" fmla="*/ 330993 h 978694"/>
              <a:gd name="connsiteX175-13933" fmla="*/ 11906 w 969258"/>
              <a:gd name="connsiteY175-13934" fmla="*/ 280988 h 978694"/>
              <a:gd name="connsiteX176-13935" fmla="*/ 16669 w 969258"/>
              <a:gd name="connsiteY176-13936" fmla="*/ 266700 h 978694"/>
              <a:gd name="connsiteX177-13937" fmla="*/ 19050 w 969258"/>
              <a:gd name="connsiteY177-13938" fmla="*/ 259557 h 978694"/>
              <a:gd name="connsiteX178-13939" fmla="*/ 19050 w 969258"/>
              <a:gd name="connsiteY178-13940" fmla="*/ 223838 h 978694"/>
              <a:gd name="connsiteX179-13941" fmla="*/ 40481 w 969258"/>
              <a:gd name="connsiteY179-13942" fmla="*/ 211932 h 978694"/>
              <a:gd name="connsiteX180-13943" fmla="*/ 50006 w 969258"/>
              <a:gd name="connsiteY180-13944" fmla="*/ 197644 h 978694"/>
              <a:gd name="connsiteX181-13945" fmla="*/ 57150 w 969258"/>
              <a:gd name="connsiteY181-13946" fmla="*/ 176213 h 978694"/>
              <a:gd name="connsiteX182-13947" fmla="*/ 61913 w 969258"/>
              <a:gd name="connsiteY182-13948" fmla="*/ 157163 h 978694"/>
              <a:gd name="connsiteX183-13949" fmla="*/ 66675 w 969258"/>
              <a:gd name="connsiteY183-13950" fmla="*/ 142875 h 978694"/>
              <a:gd name="connsiteX184-13951" fmla="*/ 71438 w 969258"/>
              <a:gd name="connsiteY184-13952" fmla="*/ 97632 h 978694"/>
              <a:gd name="connsiteX0-13953" fmla="*/ 71438 w 971555"/>
              <a:gd name="connsiteY0-13954" fmla="*/ 97632 h 978694"/>
              <a:gd name="connsiteX1-13955" fmla="*/ 71438 w 971555"/>
              <a:gd name="connsiteY1-13956" fmla="*/ 97632 h 978694"/>
              <a:gd name="connsiteX2-13957" fmla="*/ 83344 w 971555"/>
              <a:gd name="connsiteY2-13958" fmla="*/ 80963 h 978694"/>
              <a:gd name="connsiteX3-13959" fmla="*/ 92869 w 971555"/>
              <a:gd name="connsiteY3-13960" fmla="*/ 59532 h 978694"/>
              <a:gd name="connsiteX4-13961" fmla="*/ 100013 w 971555"/>
              <a:gd name="connsiteY4-13962" fmla="*/ 54769 h 978694"/>
              <a:gd name="connsiteX5-13963" fmla="*/ 114300 w 971555"/>
              <a:gd name="connsiteY5-13964" fmla="*/ 50007 h 978694"/>
              <a:gd name="connsiteX6-13965" fmla="*/ 140494 w 971555"/>
              <a:gd name="connsiteY6-13966" fmla="*/ 47625 h 978694"/>
              <a:gd name="connsiteX7-13967" fmla="*/ 147638 w 971555"/>
              <a:gd name="connsiteY7-13968" fmla="*/ 45244 h 978694"/>
              <a:gd name="connsiteX8-13969" fmla="*/ 152400 w 971555"/>
              <a:gd name="connsiteY8-13970" fmla="*/ 30957 h 978694"/>
              <a:gd name="connsiteX9-13971" fmla="*/ 154781 w 971555"/>
              <a:gd name="connsiteY9-13972" fmla="*/ 23813 h 978694"/>
              <a:gd name="connsiteX10-13973" fmla="*/ 164306 w 971555"/>
              <a:gd name="connsiteY10-13974" fmla="*/ 9525 h 978694"/>
              <a:gd name="connsiteX11-13975" fmla="*/ 171450 w 971555"/>
              <a:gd name="connsiteY11-13976" fmla="*/ 4763 h 978694"/>
              <a:gd name="connsiteX12-13977" fmla="*/ 188119 w 971555"/>
              <a:gd name="connsiteY12-13978" fmla="*/ 0 h 978694"/>
              <a:gd name="connsiteX13-13979" fmla="*/ 269081 w 971555"/>
              <a:gd name="connsiteY13-13980" fmla="*/ 2382 h 978694"/>
              <a:gd name="connsiteX14-13981" fmla="*/ 276225 w 971555"/>
              <a:gd name="connsiteY14-13982" fmla="*/ 4763 h 978694"/>
              <a:gd name="connsiteX15-13983" fmla="*/ 283369 w 971555"/>
              <a:gd name="connsiteY15-13984" fmla="*/ 9525 h 978694"/>
              <a:gd name="connsiteX16-13985" fmla="*/ 297656 w 971555"/>
              <a:gd name="connsiteY16-13986" fmla="*/ 23813 h 978694"/>
              <a:gd name="connsiteX17-13987" fmla="*/ 302419 w 971555"/>
              <a:gd name="connsiteY17-13988" fmla="*/ 30957 h 978694"/>
              <a:gd name="connsiteX18-13989" fmla="*/ 328612 w 971555"/>
              <a:gd name="connsiteY18-13990" fmla="*/ 52388 h 978694"/>
              <a:gd name="connsiteX19-13991" fmla="*/ 319088 w 971555"/>
              <a:gd name="connsiteY19-13992" fmla="*/ 66675 h 978694"/>
              <a:gd name="connsiteX20-13993" fmla="*/ 330994 w 971555"/>
              <a:gd name="connsiteY20-13994" fmla="*/ 85725 h 978694"/>
              <a:gd name="connsiteX21-13995" fmla="*/ 333375 w 971555"/>
              <a:gd name="connsiteY21-13996" fmla="*/ 95250 h 978694"/>
              <a:gd name="connsiteX22-13997" fmla="*/ 338138 w 971555"/>
              <a:gd name="connsiteY22-13998" fmla="*/ 109538 h 978694"/>
              <a:gd name="connsiteX23-13999" fmla="*/ 352425 w 971555"/>
              <a:gd name="connsiteY23-14000" fmla="*/ 123826 h 978694"/>
              <a:gd name="connsiteX24-14001" fmla="*/ 350044 w 971555"/>
              <a:gd name="connsiteY24-14002" fmla="*/ 207169 h 978694"/>
              <a:gd name="connsiteX25-14003" fmla="*/ 347663 w 971555"/>
              <a:gd name="connsiteY25-14004" fmla="*/ 271463 h 978694"/>
              <a:gd name="connsiteX26-14005" fmla="*/ 345281 w 971555"/>
              <a:gd name="connsiteY26-14006" fmla="*/ 304800 h 978694"/>
              <a:gd name="connsiteX27-14007" fmla="*/ 347663 w 971555"/>
              <a:gd name="connsiteY27-14008" fmla="*/ 326232 h 978694"/>
              <a:gd name="connsiteX28-14009" fmla="*/ 364331 w 971555"/>
              <a:gd name="connsiteY28-14010" fmla="*/ 323850 h 978694"/>
              <a:gd name="connsiteX29-14011" fmla="*/ 378619 w 971555"/>
              <a:gd name="connsiteY29-14012" fmla="*/ 319088 h 978694"/>
              <a:gd name="connsiteX30-14013" fmla="*/ 385763 w 971555"/>
              <a:gd name="connsiteY30-14014" fmla="*/ 314325 h 978694"/>
              <a:gd name="connsiteX31-14015" fmla="*/ 442913 w 971555"/>
              <a:gd name="connsiteY31-14016" fmla="*/ 290514 h 978694"/>
              <a:gd name="connsiteX32-14017" fmla="*/ 452438 w 971555"/>
              <a:gd name="connsiteY32-14018" fmla="*/ 292895 h 978694"/>
              <a:gd name="connsiteX33-14019" fmla="*/ 461963 w 971555"/>
              <a:gd name="connsiteY33-14020" fmla="*/ 288132 h 978694"/>
              <a:gd name="connsiteX34-14021" fmla="*/ 476250 w 971555"/>
              <a:gd name="connsiteY34-14022" fmla="*/ 283369 h 978694"/>
              <a:gd name="connsiteX35-14023" fmla="*/ 488156 w 971555"/>
              <a:gd name="connsiteY35-14024" fmla="*/ 273844 h 978694"/>
              <a:gd name="connsiteX36-14025" fmla="*/ 500063 w 971555"/>
              <a:gd name="connsiteY36-14026" fmla="*/ 259557 h 978694"/>
              <a:gd name="connsiteX37-14027" fmla="*/ 514350 w 971555"/>
              <a:gd name="connsiteY37-14028" fmla="*/ 252413 h 978694"/>
              <a:gd name="connsiteX38-14029" fmla="*/ 531019 w 971555"/>
              <a:gd name="connsiteY38-14030" fmla="*/ 245269 h 978694"/>
              <a:gd name="connsiteX39-14031" fmla="*/ 538163 w 971555"/>
              <a:gd name="connsiteY39-14032" fmla="*/ 240507 h 978694"/>
              <a:gd name="connsiteX40-14033" fmla="*/ 545306 w 971555"/>
              <a:gd name="connsiteY40-14034" fmla="*/ 238125 h 978694"/>
              <a:gd name="connsiteX41-14035" fmla="*/ 547688 w 971555"/>
              <a:gd name="connsiteY41-14036" fmla="*/ 216695 h 978694"/>
              <a:gd name="connsiteX42-14037" fmla="*/ 595312 w 971555"/>
              <a:gd name="connsiteY42-14038" fmla="*/ 216694 h 978694"/>
              <a:gd name="connsiteX43-14039" fmla="*/ 623887 w 971555"/>
              <a:gd name="connsiteY43-14040" fmla="*/ 209550 h 978694"/>
              <a:gd name="connsiteX44-14041" fmla="*/ 635793 w 971555"/>
              <a:gd name="connsiteY44-14042" fmla="*/ 202407 h 978694"/>
              <a:gd name="connsiteX45-14043" fmla="*/ 635794 w 971555"/>
              <a:gd name="connsiteY45-14044" fmla="*/ 197644 h 978694"/>
              <a:gd name="connsiteX46-14045" fmla="*/ 650081 w 971555"/>
              <a:gd name="connsiteY46-14046" fmla="*/ 166688 h 978694"/>
              <a:gd name="connsiteX47-14047" fmla="*/ 654844 w 971555"/>
              <a:gd name="connsiteY47-14048" fmla="*/ 171450 h 978694"/>
              <a:gd name="connsiteX48-14049" fmla="*/ 661988 w 971555"/>
              <a:gd name="connsiteY48-14050" fmla="*/ 169069 h 978694"/>
              <a:gd name="connsiteX49-14051" fmla="*/ 664368 w 971555"/>
              <a:gd name="connsiteY49-14052" fmla="*/ 164306 h 978694"/>
              <a:gd name="connsiteX50-14053" fmla="*/ 681038 w 971555"/>
              <a:gd name="connsiteY50-14054" fmla="*/ 147638 h 978694"/>
              <a:gd name="connsiteX51-14055" fmla="*/ 671513 w 971555"/>
              <a:gd name="connsiteY51-14056" fmla="*/ 142875 h 978694"/>
              <a:gd name="connsiteX52-14057" fmla="*/ 692944 w 971555"/>
              <a:gd name="connsiteY52-14058" fmla="*/ 147638 h 978694"/>
              <a:gd name="connsiteX53-14059" fmla="*/ 702469 w 971555"/>
              <a:gd name="connsiteY53-14060" fmla="*/ 126206 h 978694"/>
              <a:gd name="connsiteX54-14061" fmla="*/ 733425 w 971555"/>
              <a:gd name="connsiteY54-14062" fmla="*/ 130969 h 978694"/>
              <a:gd name="connsiteX55-14063" fmla="*/ 764381 w 971555"/>
              <a:gd name="connsiteY55-14064" fmla="*/ 140494 h 978694"/>
              <a:gd name="connsiteX56-14065" fmla="*/ 769144 w 971555"/>
              <a:gd name="connsiteY56-14066" fmla="*/ 147638 h 978694"/>
              <a:gd name="connsiteX57-14067" fmla="*/ 771525 w 971555"/>
              <a:gd name="connsiteY57-14068" fmla="*/ 157163 h 978694"/>
              <a:gd name="connsiteX58-14069" fmla="*/ 773906 w 971555"/>
              <a:gd name="connsiteY58-14070" fmla="*/ 164307 h 978694"/>
              <a:gd name="connsiteX59-14071" fmla="*/ 771525 w 971555"/>
              <a:gd name="connsiteY59-14072" fmla="*/ 204788 h 978694"/>
              <a:gd name="connsiteX60-14073" fmla="*/ 769144 w 971555"/>
              <a:gd name="connsiteY60-14074" fmla="*/ 211932 h 978694"/>
              <a:gd name="connsiteX61-14075" fmla="*/ 757238 w 971555"/>
              <a:gd name="connsiteY61-14076" fmla="*/ 216694 h 978694"/>
              <a:gd name="connsiteX62-14077" fmla="*/ 759619 w 971555"/>
              <a:gd name="connsiteY62-14078" fmla="*/ 233363 h 978694"/>
              <a:gd name="connsiteX63-14079" fmla="*/ 778669 w 971555"/>
              <a:gd name="connsiteY63-14080" fmla="*/ 247651 h 978694"/>
              <a:gd name="connsiteX64-14081" fmla="*/ 783430 w 971555"/>
              <a:gd name="connsiteY64-14082" fmla="*/ 261938 h 978694"/>
              <a:gd name="connsiteX65-14083" fmla="*/ 783431 w 971555"/>
              <a:gd name="connsiteY65-14084" fmla="*/ 304800 h 978694"/>
              <a:gd name="connsiteX66-14085" fmla="*/ 790575 w 971555"/>
              <a:gd name="connsiteY66-14086" fmla="*/ 326232 h 978694"/>
              <a:gd name="connsiteX67-14087" fmla="*/ 795338 w 971555"/>
              <a:gd name="connsiteY67-14088" fmla="*/ 340519 h 978694"/>
              <a:gd name="connsiteX68-14089" fmla="*/ 800100 w 971555"/>
              <a:gd name="connsiteY68-14090" fmla="*/ 347663 h 978694"/>
              <a:gd name="connsiteX69-14091" fmla="*/ 821531 w 971555"/>
              <a:gd name="connsiteY69-14092" fmla="*/ 357188 h 978694"/>
              <a:gd name="connsiteX70-14093" fmla="*/ 828675 w 971555"/>
              <a:gd name="connsiteY70-14094" fmla="*/ 359569 h 978694"/>
              <a:gd name="connsiteX71-14095" fmla="*/ 842963 w 971555"/>
              <a:gd name="connsiteY71-14096" fmla="*/ 369094 h 978694"/>
              <a:gd name="connsiteX72-14097" fmla="*/ 850106 w 971555"/>
              <a:gd name="connsiteY72-14098" fmla="*/ 376238 h 978694"/>
              <a:gd name="connsiteX73-14099" fmla="*/ 864394 w 971555"/>
              <a:gd name="connsiteY73-14100" fmla="*/ 381000 h 978694"/>
              <a:gd name="connsiteX74-14101" fmla="*/ 871538 w 971555"/>
              <a:gd name="connsiteY74-14102" fmla="*/ 383382 h 978694"/>
              <a:gd name="connsiteX75-14103" fmla="*/ 885825 w 971555"/>
              <a:gd name="connsiteY75-14104" fmla="*/ 390525 h 978694"/>
              <a:gd name="connsiteX76-14105" fmla="*/ 892969 w 971555"/>
              <a:gd name="connsiteY76-14106" fmla="*/ 395288 h 978694"/>
              <a:gd name="connsiteX77-14107" fmla="*/ 907256 w 971555"/>
              <a:gd name="connsiteY77-14108" fmla="*/ 400050 h 978694"/>
              <a:gd name="connsiteX78-14109" fmla="*/ 912019 w 971555"/>
              <a:gd name="connsiteY78-14110" fmla="*/ 407194 h 978694"/>
              <a:gd name="connsiteX79-14111" fmla="*/ 928687 w 971555"/>
              <a:gd name="connsiteY79-14112" fmla="*/ 404812 h 978694"/>
              <a:gd name="connsiteX80-14113" fmla="*/ 938212 w 971555"/>
              <a:gd name="connsiteY80-14114" fmla="*/ 411956 h 978694"/>
              <a:gd name="connsiteX81-14115" fmla="*/ 957263 w 971555"/>
              <a:gd name="connsiteY81-14116" fmla="*/ 428626 h 978694"/>
              <a:gd name="connsiteX82-14117" fmla="*/ 957262 w 971555"/>
              <a:gd name="connsiteY82-14118" fmla="*/ 447676 h 978694"/>
              <a:gd name="connsiteX83-14119" fmla="*/ 969169 w 971555"/>
              <a:gd name="connsiteY83-14120" fmla="*/ 473869 h 978694"/>
              <a:gd name="connsiteX84-14121" fmla="*/ 942975 w 971555"/>
              <a:gd name="connsiteY84-14122" fmla="*/ 514350 h 978694"/>
              <a:gd name="connsiteX85-14123" fmla="*/ 971551 w 971555"/>
              <a:gd name="connsiteY85-14124" fmla="*/ 500063 h 978694"/>
              <a:gd name="connsiteX86-14125" fmla="*/ 940594 w 971555"/>
              <a:gd name="connsiteY86-14126" fmla="*/ 523875 h 978694"/>
              <a:gd name="connsiteX87-14127" fmla="*/ 923925 w 971555"/>
              <a:gd name="connsiteY87-14128" fmla="*/ 545307 h 978694"/>
              <a:gd name="connsiteX88-14129" fmla="*/ 919163 w 971555"/>
              <a:gd name="connsiteY88-14130" fmla="*/ 552450 h 978694"/>
              <a:gd name="connsiteX89-14131" fmla="*/ 916781 w 971555"/>
              <a:gd name="connsiteY89-14132" fmla="*/ 559594 h 978694"/>
              <a:gd name="connsiteX90-14133" fmla="*/ 902494 w 971555"/>
              <a:gd name="connsiteY90-14134" fmla="*/ 564357 h 978694"/>
              <a:gd name="connsiteX91-14135" fmla="*/ 895350 w 971555"/>
              <a:gd name="connsiteY91-14136" fmla="*/ 566738 h 978694"/>
              <a:gd name="connsiteX92-14137" fmla="*/ 890588 w 971555"/>
              <a:gd name="connsiteY92-14138" fmla="*/ 573882 h 978694"/>
              <a:gd name="connsiteX93-14139" fmla="*/ 888206 w 971555"/>
              <a:gd name="connsiteY93-14140" fmla="*/ 581025 h 978694"/>
              <a:gd name="connsiteX94-14141" fmla="*/ 866775 w 971555"/>
              <a:gd name="connsiteY94-14142" fmla="*/ 588169 h 978694"/>
              <a:gd name="connsiteX95-14143" fmla="*/ 852488 w 971555"/>
              <a:gd name="connsiteY95-14144" fmla="*/ 592932 h 978694"/>
              <a:gd name="connsiteX96-14145" fmla="*/ 845344 w 971555"/>
              <a:gd name="connsiteY96-14146" fmla="*/ 595313 h 978694"/>
              <a:gd name="connsiteX97-14147" fmla="*/ 804863 w 971555"/>
              <a:gd name="connsiteY97-14148" fmla="*/ 590550 h 978694"/>
              <a:gd name="connsiteX98-14149" fmla="*/ 790575 w 971555"/>
              <a:gd name="connsiteY98-14150" fmla="*/ 583407 h 978694"/>
              <a:gd name="connsiteX99-14151" fmla="*/ 762000 w 971555"/>
              <a:gd name="connsiteY99-14152" fmla="*/ 576263 h 978694"/>
              <a:gd name="connsiteX100-14153" fmla="*/ 754856 w 971555"/>
              <a:gd name="connsiteY100-14154" fmla="*/ 573882 h 978694"/>
              <a:gd name="connsiteX101-14155" fmla="*/ 721519 w 971555"/>
              <a:gd name="connsiteY101-14156" fmla="*/ 583407 h 978694"/>
              <a:gd name="connsiteX102-14157" fmla="*/ 700088 w 971555"/>
              <a:gd name="connsiteY102-14158" fmla="*/ 576263 h 978694"/>
              <a:gd name="connsiteX103-14159" fmla="*/ 688181 w 971555"/>
              <a:gd name="connsiteY103-14160" fmla="*/ 578644 h 978694"/>
              <a:gd name="connsiteX104-14161" fmla="*/ 683419 w 971555"/>
              <a:gd name="connsiteY104-14162" fmla="*/ 592932 h 978694"/>
              <a:gd name="connsiteX105-14163" fmla="*/ 685800 w 971555"/>
              <a:gd name="connsiteY105-14164" fmla="*/ 621507 h 978694"/>
              <a:gd name="connsiteX106-14165" fmla="*/ 709612 w 971555"/>
              <a:gd name="connsiteY106-14166" fmla="*/ 645319 h 978694"/>
              <a:gd name="connsiteX107-14167" fmla="*/ 704850 w 971555"/>
              <a:gd name="connsiteY107-14168" fmla="*/ 681038 h 978694"/>
              <a:gd name="connsiteX108-14169" fmla="*/ 721519 w 971555"/>
              <a:gd name="connsiteY108-14170" fmla="*/ 700088 h 978694"/>
              <a:gd name="connsiteX109-14171" fmla="*/ 721519 w 971555"/>
              <a:gd name="connsiteY109-14172" fmla="*/ 721519 h 978694"/>
              <a:gd name="connsiteX110-14173" fmla="*/ 726282 w 971555"/>
              <a:gd name="connsiteY110-14174" fmla="*/ 771525 h 978694"/>
              <a:gd name="connsiteX111-14175" fmla="*/ 714375 w 971555"/>
              <a:gd name="connsiteY111-14176" fmla="*/ 852488 h 978694"/>
              <a:gd name="connsiteX112-14177" fmla="*/ 709613 w 971555"/>
              <a:gd name="connsiteY112-14178" fmla="*/ 866775 h 978694"/>
              <a:gd name="connsiteX113-14179" fmla="*/ 707231 w 971555"/>
              <a:gd name="connsiteY113-14180" fmla="*/ 873919 h 978694"/>
              <a:gd name="connsiteX114-14181" fmla="*/ 702469 w 971555"/>
              <a:gd name="connsiteY114-14182" fmla="*/ 881063 h 978694"/>
              <a:gd name="connsiteX115-14183" fmla="*/ 678656 w 971555"/>
              <a:gd name="connsiteY115-14184" fmla="*/ 878682 h 978694"/>
              <a:gd name="connsiteX116-14185" fmla="*/ 671513 w 971555"/>
              <a:gd name="connsiteY116-14186" fmla="*/ 876300 h 978694"/>
              <a:gd name="connsiteX117-14187" fmla="*/ 602456 w 971555"/>
              <a:gd name="connsiteY117-14188" fmla="*/ 878682 h 978694"/>
              <a:gd name="connsiteX118-14189" fmla="*/ 595313 w 971555"/>
              <a:gd name="connsiteY118-14190" fmla="*/ 881063 h 978694"/>
              <a:gd name="connsiteX119-14191" fmla="*/ 581025 w 971555"/>
              <a:gd name="connsiteY119-14192" fmla="*/ 873919 h 978694"/>
              <a:gd name="connsiteX120-14193" fmla="*/ 573881 w 971555"/>
              <a:gd name="connsiteY120-14194" fmla="*/ 871538 h 978694"/>
              <a:gd name="connsiteX121-14195" fmla="*/ 573881 w 971555"/>
              <a:gd name="connsiteY121-14196" fmla="*/ 938213 h 978694"/>
              <a:gd name="connsiteX122-14197" fmla="*/ 564356 w 971555"/>
              <a:gd name="connsiteY122-14198" fmla="*/ 947738 h 978694"/>
              <a:gd name="connsiteX123-14199" fmla="*/ 554831 w 971555"/>
              <a:gd name="connsiteY123-14200" fmla="*/ 962025 h 978694"/>
              <a:gd name="connsiteX124-14201" fmla="*/ 552450 w 971555"/>
              <a:gd name="connsiteY124-14202" fmla="*/ 969169 h 978694"/>
              <a:gd name="connsiteX125-14203" fmla="*/ 535781 w 971555"/>
              <a:gd name="connsiteY125-14204" fmla="*/ 976313 h 978694"/>
              <a:gd name="connsiteX126-14205" fmla="*/ 528638 w 971555"/>
              <a:gd name="connsiteY126-14206" fmla="*/ 978694 h 978694"/>
              <a:gd name="connsiteX127-14207" fmla="*/ 495300 w 971555"/>
              <a:gd name="connsiteY127-14208" fmla="*/ 976313 h 978694"/>
              <a:gd name="connsiteX128-14209" fmla="*/ 447675 w 971555"/>
              <a:gd name="connsiteY128-14210" fmla="*/ 973932 h 978694"/>
              <a:gd name="connsiteX129-14211" fmla="*/ 440531 w 971555"/>
              <a:gd name="connsiteY129-14212" fmla="*/ 966788 h 978694"/>
              <a:gd name="connsiteX130-14213" fmla="*/ 426244 w 971555"/>
              <a:gd name="connsiteY130-14214" fmla="*/ 957263 h 978694"/>
              <a:gd name="connsiteX131-14215" fmla="*/ 419100 w 971555"/>
              <a:gd name="connsiteY131-14216" fmla="*/ 952500 h 978694"/>
              <a:gd name="connsiteX132-14217" fmla="*/ 404813 w 971555"/>
              <a:gd name="connsiteY132-14218" fmla="*/ 947738 h 978694"/>
              <a:gd name="connsiteX133-14219" fmla="*/ 395288 w 971555"/>
              <a:gd name="connsiteY133-14220" fmla="*/ 950119 h 978694"/>
              <a:gd name="connsiteX134-14221" fmla="*/ 350044 w 971555"/>
              <a:gd name="connsiteY134-14222" fmla="*/ 947738 h 978694"/>
              <a:gd name="connsiteX135-14223" fmla="*/ 328613 w 971555"/>
              <a:gd name="connsiteY135-14224" fmla="*/ 940594 h 978694"/>
              <a:gd name="connsiteX136-14225" fmla="*/ 321469 w 971555"/>
              <a:gd name="connsiteY136-14226" fmla="*/ 933450 h 978694"/>
              <a:gd name="connsiteX137-14227" fmla="*/ 314325 w 971555"/>
              <a:gd name="connsiteY137-14228" fmla="*/ 928688 h 978694"/>
              <a:gd name="connsiteX138-14229" fmla="*/ 307181 w 971555"/>
              <a:gd name="connsiteY138-14230" fmla="*/ 921544 h 978694"/>
              <a:gd name="connsiteX139-14231" fmla="*/ 302419 w 971555"/>
              <a:gd name="connsiteY139-14232" fmla="*/ 914400 h 978694"/>
              <a:gd name="connsiteX140-14233" fmla="*/ 295275 w 971555"/>
              <a:gd name="connsiteY140-14234" fmla="*/ 912019 h 978694"/>
              <a:gd name="connsiteX141-14235" fmla="*/ 290513 w 971555"/>
              <a:gd name="connsiteY141-14236" fmla="*/ 904875 h 978694"/>
              <a:gd name="connsiteX142-14237" fmla="*/ 285750 w 971555"/>
              <a:gd name="connsiteY142-14238" fmla="*/ 890588 h 978694"/>
              <a:gd name="connsiteX143-14239" fmla="*/ 280988 w 971555"/>
              <a:gd name="connsiteY143-14240" fmla="*/ 883444 h 978694"/>
              <a:gd name="connsiteX144-14241" fmla="*/ 269081 w 971555"/>
              <a:gd name="connsiteY144-14242" fmla="*/ 866775 h 978694"/>
              <a:gd name="connsiteX145-14243" fmla="*/ 254794 w 971555"/>
              <a:gd name="connsiteY145-14244" fmla="*/ 857250 h 978694"/>
              <a:gd name="connsiteX146-14245" fmla="*/ 240506 w 971555"/>
              <a:gd name="connsiteY146-14246" fmla="*/ 847725 h 978694"/>
              <a:gd name="connsiteX147-14247" fmla="*/ 223838 w 971555"/>
              <a:gd name="connsiteY147-14248" fmla="*/ 838200 h 978694"/>
              <a:gd name="connsiteX148-14249" fmla="*/ 207169 w 971555"/>
              <a:gd name="connsiteY148-14250" fmla="*/ 831057 h 978694"/>
              <a:gd name="connsiteX149-14251" fmla="*/ 183356 w 971555"/>
              <a:gd name="connsiteY149-14252" fmla="*/ 802482 h 978694"/>
              <a:gd name="connsiteX150-14253" fmla="*/ 176213 w 971555"/>
              <a:gd name="connsiteY150-14254" fmla="*/ 797719 h 978694"/>
              <a:gd name="connsiteX151-14255" fmla="*/ 169069 w 971555"/>
              <a:gd name="connsiteY151-14256" fmla="*/ 790575 h 978694"/>
              <a:gd name="connsiteX152-14257" fmla="*/ 154781 w 971555"/>
              <a:gd name="connsiteY152-14258" fmla="*/ 781050 h 978694"/>
              <a:gd name="connsiteX153-14259" fmla="*/ 150019 w 971555"/>
              <a:gd name="connsiteY153-14260" fmla="*/ 773907 h 978694"/>
              <a:gd name="connsiteX154-14261" fmla="*/ 135731 w 971555"/>
              <a:gd name="connsiteY154-14262" fmla="*/ 762000 h 978694"/>
              <a:gd name="connsiteX155-14263" fmla="*/ 126206 w 971555"/>
              <a:gd name="connsiteY155-14264" fmla="*/ 747713 h 978694"/>
              <a:gd name="connsiteX156-14265" fmla="*/ 121444 w 971555"/>
              <a:gd name="connsiteY156-14266" fmla="*/ 740569 h 978694"/>
              <a:gd name="connsiteX157-14267" fmla="*/ 114300 w 971555"/>
              <a:gd name="connsiteY157-14268" fmla="*/ 735807 h 978694"/>
              <a:gd name="connsiteX158-14269" fmla="*/ 100013 w 971555"/>
              <a:gd name="connsiteY158-14270" fmla="*/ 721519 h 978694"/>
              <a:gd name="connsiteX159-14271" fmla="*/ 85725 w 971555"/>
              <a:gd name="connsiteY159-14272" fmla="*/ 711994 h 978694"/>
              <a:gd name="connsiteX160-14273" fmla="*/ 78581 w 971555"/>
              <a:gd name="connsiteY160-14274" fmla="*/ 707232 h 978694"/>
              <a:gd name="connsiteX161-14275" fmla="*/ 71438 w 971555"/>
              <a:gd name="connsiteY161-14276" fmla="*/ 702469 h 978694"/>
              <a:gd name="connsiteX162-14277" fmla="*/ 57150 w 971555"/>
              <a:gd name="connsiteY162-14278" fmla="*/ 697707 h 978694"/>
              <a:gd name="connsiteX163-14279" fmla="*/ 42863 w 971555"/>
              <a:gd name="connsiteY163-14280" fmla="*/ 685800 h 978694"/>
              <a:gd name="connsiteX164-14281" fmla="*/ 33338 w 971555"/>
              <a:gd name="connsiteY164-14282" fmla="*/ 671513 h 978694"/>
              <a:gd name="connsiteX165-14283" fmla="*/ 28575 w 971555"/>
              <a:gd name="connsiteY165-14284" fmla="*/ 645319 h 978694"/>
              <a:gd name="connsiteX166-14285" fmla="*/ 26194 w 971555"/>
              <a:gd name="connsiteY166-14286" fmla="*/ 635794 h 978694"/>
              <a:gd name="connsiteX167-14287" fmla="*/ 19050 w 971555"/>
              <a:gd name="connsiteY167-14288" fmla="*/ 631032 h 978694"/>
              <a:gd name="connsiteX168-14289" fmla="*/ 16669 w 971555"/>
              <a:gd name="connsiteY168-14290" fmla="*/ 607219 h 978694"/>
              <a:gd name="connsiteX169-14291" fmla="*/ 11906 w 971555"/>
              <a:gd name="connsiteY169-14292" fmla="*/ 590550 h 978694"/>
              <a:gd name="connsiteX170-14293" fmla="*/ 9525 w 971555"/>
              <a:gd name="connsiteY170-14294" fmla="*/ 581025 h 978694"/>
              <a:gd name="connsiteX171-14295" fmla="*/ 7144 w 971555"/>
              <a:gd name="connsiteY171-14296" fmla="*/ 554832 h 978694"/>
              <a:gd name="connsiteX172-14297" fmla="*/ 0 w 971555"/>
              <a:gd name="connsiteY172-14298" fmla="*/ 502445 h 978694"/>
              <a:gd name="connsiteX173-14299" fmla="*/ 9525 w 971555"/>
              <a:gd name="connsiteY173-14300" fmla="*/ 376238 h 978694"/>
              <a:gd name="connsiteX174-14301" fmla="*/ 7143 w 971555"/>
              <a:gd name="connsiteY174-14302" fmla="*/ 330993 h 978694"/>
              <a:gd name="connsiteX175-14303" fmla="*/ 11906 w 971555"/>
              <a:gd name="connsiteY175-14304" fmla="*/ 280988 h 978694"/>
              <a:gd name="connsiteX176-14305" fmla="*/ 16669 w 971555"/>
              <a:gd name="connsiteY176-14306" fmla="*/ 266700 h 978694"/>
              <a:gd name="connsiteX177-14307" fmla="*/ 19050 w 971555"/>
              <a:gd name="connsiteY177-14308" fmla="*/ 259557 h 978694"/>
              <a:gd name="connsiteX178-14309" fmla="*/ 19050 w 971555"/>
              <a:gd name="connsiteY178-14310" fmla="*/ 223838 h 978694"/>
              <a:gd name="connsiteX179-14311" fmla="*/ 40481 w 971555"/>
              <a:gd name="connsiteY179-14312" fmla="*/ 211932 h 978694"/>
              <a:gd name="connsiteX180-14313" fmla="*/ 50006 w 971555"/>
              <a:gd name="connsiteY180-14314" fmla="*/ 197644 h 978694"/>
              <a:gd name="connsiteX181-14315" fmla="*/ 57150 w 971555"/>
              <a:gd name="connsiteY181-14316" fmla="*/ 176213 h 978694"/>
              <a:gd name="connsiteX182-14317" fmla="*/ 61913 w 971555"/>
              <a:gd name="connsiteY182-14318" fmla="*/ 157163 h 978694"/>
              <a:gd name="connsiteX183-14319" fmla="*/ 66675 w 971555"/>
              <a:gd name="connsiteY183-14320" fmla="*/ 142875 h 978694"/>
              <a:gd name="connsiteX184-14321" fmla="*/ 71438 w 971555"/>
              <a:gd name="connsiteY184-14322" fmla="*/ 97632 h 978694"/>
              <a:gd name="connsiteX0-14323" fmla="*/ 71438 w 971555"/>
              <a:gd name="connsiteY0-14324" fmla="*/ 97632 h 978694"/>
              <a:gd name="connsiteX1-14325" fmla="*/ 71438 w 971555"/>
              <a:gd name="connsiteY1-14326" fmla="*/ 97632 h 978694"/>
              <a:gd name="connsiteX2-14327" fmla="*/ 83344 w 971555"/>
              <a:gd name="connsiteY2-14328" fmla="*/ 80963 h 978694"/>
              <a:gd name="connsiteX3-14329" fmla="*/ 92869 w 971555"/>
              <a:gd name="connsiteY3-14330" fmla="*/ 59532 h 978694"/>
              <a:gd name="connsiteX4-14331" fmla="*/ 100013 w 971555"/>
              <a:gd name="connsiteY4-14332" fmla="*/ 54769 h 978694"/>
              <a:gd name="connsiteX5-14333" fmla="*/ 114300 w 971555"/>
              <a:gd name="connsiteY5-14334" fmla="*/ 50007 h 978694"/>
              <a:gd name="connsiteX6-14335" fmla="*/ 140494 w 971555"/>
              <a:gd name="connsiteY6-14336" fmla="*/ 47625 h 978694"/>
              <a:gd name="connsiteX7-14337" fmla="*/ 147638 w 971555"/>
              <a:gd name="connsiteY7-14338" fmla="*/ 45244 h 978694"/>
              <a:gd name="connsiteX8-14339" fmla="*/ 152400 w 971555"/>
              <a:gd name="connsiteY8-14340" fmla="*/ 30957 h 978694"/>
              <a:gd name="connsiteX9-14341" fmla="*/ 154781 w 971555"/>
              <a:gd name="connsiteY9-14342" fmla="*/ 23813 h 978694"/>
              <a:gd name="connsiteX10-14343" fmla="*/ 164306 w 971555"/>
              <a:gd name="connsiteY10-14344" fmla="*/ 9525 h 978694"/>
              <a:gd name="connsiteX11-14345" fmla="*/ 171450 w 971555"/>
              <a:gd name="connsiteY11-14346" fmla="*/ 4763 h 978694"/>
              <a:gd name="connsiteX12-14347" fmla="*/ 188119 w 971555"/>
              <a:gd name="connsiteY12-14348" fmla="*/ 0 h 978694"/>
              <a:gd name="connsiteX13-14349" fmla="*/ 269081 w 971555"/>
              <a:gd name="connsiteY13-14350" fmla="*/ 2382 h 978694"/>
              <a:gd name="connsiteX14-14351" fmla="*/ 276225 w 971555"/>
              <a:gd name="connsiteY14-14352" fmla="*/ 4763 h 978694"/>
              <a:gd name="connsiteX15-14353" fmla="*/ 283369 w 971555"/>
              <a:gd name="connsiteY15-14354" fmla="*/ 9525 h 978694"/>
              <a:gd name="connsiteX16-14355" fmla="*/ 297656 w 971555"/>
              <a:gd name="connsiteY16-14356" fmla="*/ 23813 h 978694"/>
              <a:gd name="connsiteX17-14357" fmla="*/ 302419 w 971555"/>
              <a:gd name="connsiteY17-14358" fmla="*/ 30957 h 978694"/>
              <a:gd name="connsiteX18-14359" fmla="*/ 328612 w 971555"/>
              <a:gd name="connsiteY18-14360" fmla="*/ 52388 h 978694"/>
              <a:gd name="connsiteX19-14361" fmla="*/ 319088 w 971555"/>
              <a:gd name="connsiteY19-14362" fmla="*/ 66675 h 978694"/>
              <a:gd name="connsiteX20-14363" fmla="*/ 330994 w 971555"/>
              <a:gd name="connsiteY20-14364" fmla="*/ 85725 h 978694"/>
              <a:gd name="connsiteX21-14365" fmla="*/ 333375 w 971555"/>
              <a:gd name="connsiteY21-14366" fmla="*/ 95250 h 978694"/>
              <a:gd name="connsiteX22-14367" fmla="*/ 338138 w 971555"/>
              <a:gd name="connsiteY22-14368" fmla="*/ 109538 h 978694"/>
              <a:gd name="connsiteX23-14369" fmla="*/ 352425 w 971555"/>
              <a:gd name="connsiteY23-14370" fmla="*/ 123826 h 978694"/>
              <a:gd name="connsiteX24-14371" fmla="*/ 350044 w 971555"/>
              <a:gd name="connsiteY24-14372" fmla="*/ 207169 h 978694"/>
              <a:gd name="connsiteX25-14373" fmla="*/ 347663 w 971555"/>
              <a:gd name="connsiteY25-14374" fmla="*/ 271463 h 978694"/>
              <a:gd name="connsiteX26-14375" fmla="*/ 345281 w 971555"/>
              <a:gd name="connsiteY26-14376" fmla="*/ 304800 h 978694"/>
              <a:gd name="connsiteX27-14377" fmla="*/ 347663 w 971555"/>
              <a:gd name="connsiteY27-14378" fmla="*/ 326232 h 978694"/>
              <a:gd name="connsiteX28-14379" fmla="*/ 364331 w 971555"/>
              <a:gd name="connsiteY28-14380" fmla="*/ 323850 h 978694"/>
              <a:gd name="connsiteX29-14381" fmla="*/ 378619 w 971555"/>
              <a:gd name="connsiteY29-14382" fmla="*/ 319088 h 978694"/>
              <a:gd name="connsiteX30-14383" fmla="*/ 385763 w 971555"/>
              <a:gd name="connsiteY30-14384" fmla="*/ 314325 h 978694"/>
              <a:gd name="connsiteX31-14385" fmla="*/ 442913 w 971555"/>
              <a:gd name="connsiteY31-14386" fmla="*/ 290514 h 978694"/>
              <a:gd name="connsiteX32-14387" fmla="*/ 452438 w 971555"/>
              <a:gd name="connsiteY32-14388" fmla="*/ 292895 h 978694"/>
              <a:gd name="connsiteX33-14389" fmla="*/ 461963 w 971555"/>
              <a:gd name="connsiteY33-14390" fmla="*/ 288132 h 978694"/>
              <a:gd name="connsiteX34-14391" fmla="*/ 476250 w 971555"/>
              <a:gd name="connsiteY34-14392" fmla="*/ 283369 h 978694"/>
              <a:gd name="connsiteX35-14393" fmla="*/ 488156 w 971555"/>
              <a:gd name="connsiteY35-14394" fmla="*/ 273844 h 978694"/>
              <a:gd name="connsiteX36-14395" fmla="*/ 500063 w 971555"/>
              <a:gd name="connsiteY36-14396" fmla="*/ 259557 h 978694"/>
              <a:gd name="connsiteX37-14397" fmla="*/ 514350 w 971555"/>
              <a:gd name="connsiteY37-14398" fmla="*/ 252413 h 978694"/>
              <a:gd name="connsiteX38-14399" fmla="*/ 531019 w 971555"/>
              <a:gd name="connsiteY38-14400" fmla="*/ 245269 h 978694"/>
              <a:gd name="connsiteX39-14401" fmla="*/ 538163 w 971555"/>
              <a:gd name="connsiteY39-14402" fmla="*/ 240507 h 978694"/>
              <a:gd name="connsiteX40-14403" fmla="*/ 545306 w 971555"/>
              <a:gd name="connsiteY40-14404" fmla="*/ 238125 h 978694"/>
              <a:gd name="connsiteX41-14405" fmla="*/ 547688 w 971555"/>
              <a:gd name="connsiteY41-14406" fmla="*/ 216695 h 978694"/>
              <a:gd name="connsiteX42-14407" fmla="*/ 595312 w 971555"/>
              <a:gd name="connsiteY42-14408" fmla="*/ 216694 h 978694"/>
              <a:gd name="connsiteX43-14409" fmla="*/ 623887 w 971555"/>
              <a:gd name="connsiteY43-14410" fmla="*/ 209550 h 978694"/>
              <a:gd name="connsiteX44-14411" fmla="*/ 635793 w 971555"/>
              <a:gd name="connsiteY44-14412" fmla="*/ 202407 h 978694"/>
              <a:gd name="connsiteX45-14413" fmla="*/ 635794 w 971555"/>
              <a:gd name="connsiteY45-14414" fmla="*/ 197644 h 978694"/>
              <a:gd name="connsiteX46-14415" fmla="*/ 650081 w 971555"/>
              <a:gd name="connsiteY46-14416" fmla="*/ 166688 h 978694"/>
              <a:gd name="connsiteX47-14417" fmla="*/ 654844 w 971555"/>
              <a:gd name="connsiteY47-14418" fmla="*/ 171450 h 978694"/>
              <a:gd name="connsiteX48-14419" fmla="*/ 661988 w 971555"/>
              <a:gd name="connsiteY48-14420" fmla="*/ 169069 h 978694"/>
              <a:gd name="connsiteX49-14421" fmla="*/ 664368 w 971555"/>
              <a:gd name="connsiteY49-14422" fmla="*/ 164306 h 978694"/>
              <a:gd name="connsiteX50-14423" fmla="*/ 681038 w 971555"/>
              <a:gd name="connsiteY50-14424" fmla="*/ 147638 h 978694"/>
              <a:gd name="connsiteX51-14425" fmla="*/ 671513 w 971555"/>
              <a:gd name="connsiteY51-14426" fmla="*/ 142875 h 978694"/>
              <a:gd name="connsiteX52-14427" fmla="*/ 692944 w 971555"/>
              <a:gd name="connsiteY52-14428" fmla="*/ 138113 h 978694"/>
              <a:gd name="connsiteX53-14429" fmla="*/ 702469 w 971555"/>
              <a:gd name="connsiteY53-14430" fmla="*/ 126206 h 978694"/>
              <a:gd name="connsiteX54-14431" fmla="*/ 733425 w 971555"/>
              <a:gd name="connsiteY54-14432" fmla="*/ 130969 h 978694"/>
              <a:gd name="connsiteX55-14433" fmla="*/ 764381 w 971555"/>
              <a:gd name="connsiteY55-14434" fmla="*/ 140494 h 978694"/>
              <a:gd name="connsiteX56-14435" fmla="*/ 769144 w 971555"/>
              <a:gd name="connsiteY56-14436" fmla="*/ 147638 h 978694"/>
              <a:gd name="connsiteX57-14437" fmla="*/ 771525 w 971555"/>
              <a:gd name="connsiteY57-14438" fmla="*/ 157163 h 978694"/>
              <a:gd name="connsiteX58-14439" fmla="*/ 773906 w 971555"/>
              <a:gd name="connsiteY58-14440" fmla="*/ 164307 h 978694"/>
              <a:gd name="connsiteX59-14441" fmla="*/ 771525 w 971555"/>
              <a:gd name="connsiteY59-14442" fmla="*/ 204788 h 978694"/>
              <a:gd name="connsiteX60-14443" fmla="*/ 769144 w 971555"/>
              <a:gd name="connsiteY60-14444" fmla="*/ 211932 h 978694"/>
              <a:gd name="connsiteX61-14445" fmla="*/ 757238 w 971555"/>
              <a:gd name="connsiteY61-14446" fmla="*/ 216694 h 978694"/>
              <a:gd name="connsiteX62-14447" fmla="*/ 759619 w 971555"/>
              <a:gd name="connsiteY62-14448" fmla="*/ 233363 h 978694"/>
              <a:gd name="connsiteX63-14449" fmla="*/ 778669 w 971555"/>
              <a:gd name="connsiteY63-14450" fmla="*/ 247651 h 978694"/>
              <a:gd name="connsiteX64-14451" fmla="*/ 783430 w 971555"/>
              <a:gd name="connsiteY64-14452" fmla="*/ 261938 h 978694"/>
              <a:gd name="connsiteX65-14453" fmla="*/ 783431 w 971555"/>
              <a:gd name="connsiteY65-14454" fmla="*/ 304800 h 978694"/>
              <a:gd name="connsiteX66-14455" fmla="*/ 790575 w 971555"/>
              <a:gd name="connsiteY66-14456" fmla="*/ 326232 h 978694"/>
              <a:gd name="connsiteX67-14457" fmla="*/ 795338 w 971555"/>
              <a:gd name="connsiteY67-14458" fmla="*/ 340519 h 978694"/>
              <a:gd name="connsiteX68-14459" fmla="*/ 800100 w 971555"/>
              <a:gd name="connsiteY68-14460" fmla="*/ 347663 h 978694"/>
              <a:gd name="connsiteX69-14461" fmla="*/ 821531 w 971555"/>
              <a:gd name="connsiteY69-14462" fmla="*/ 357188 h 978694"/>
              <a:gd name="connsiteX70-14463" fmla="*/ 828675 w 971555"/>
              <a:gd name="connsiteY70-14464" fmla="*/ 359569 h 978694"/>
              <a:gd name="connsiteX71-14465" fmla="*/ 842963 w 971555"/>
              <a:gd name="connsiteY71-14466" fmla="*/ 369094 h 978694"/>
              <a:gd name="connsiteX72-14467" fmla="*/ 850106 w 971555"/>
              <a:gd name="connsiteY72-14468" fmla="*/ 376238 h 978694"/>
              <a:gd name="connsiteX73-14469" fmla="*/ 864394 w 971555"/>
              <a:gd name="connsiteY73-14470" fmla="*/ 381000 h 978694"/>
              <a:gd name="connsiteX74-14471" fmla="*/ 871538 w 971555"/>
              <a:gd name="connsiteY74-14472" fmla="*/ 383382 h 978694"/>
              <a:gd name="connsiteX75-14473" fmla="*/ 885825 w 971555"/>
              <a:gd name="connsiteY75-14474" fmla="*/ 390525 h 978694"/>
              <a:gd name="connsiteX76-14475" fmla="*/ 892969 w 971555"/>
              <a:gd name="connsiteY76-14476" fmla="*/ 395288 h 978694"/>
              <a:gd name="connsiteX77-14477" fmla="*/ 907256 w 971555"/>
              <a:gd name="connsiteY77-14478" fmla="*/ 400050 h 978694"/>
              <a:gd name="connsiteX78-14479" fmla="*/ 912019 w 971555"/>
              <a:gd name="connsiteY78-14480" fmla="*/ 407194 h 978694"/>
              <a:gd name="connsiteX79-14481" fmla="*/ 928687 w 971555"/>
              <a:gd name="connsiteY79-14482" fmla="*/ 404812 h 978694"/>
              <a:gd name="connsiteX80-14483" fmla="*/ 938212 w 971555"/>
              <a:gd name="connsiteY80-14484" fmla="*/ 411956 h 978694"/>
              <a:gd name="connsiteX81-14485" fmla="*/ 957263 w 971555"/>
              <a:gd name="connsiteY81-14486" fmla="*/ 428626 h 978694"/>
              <a:gd name="connsiteX82-14487" fmla="*/ 957262 w 971555"/>
              <a:gd name="connsiteY82-14488" fmla="*/ 447676 h 978694"/>
              <a:gd name="connsiteX83-14489" fmla="*/ 969169 w 971555"/>
              <a:gd name="connsiteY83-14490" fmla="*/ 473869 h 978694"/>
              <a:gd name="connsiteX84-14491" fmla="*/ 942975 w 971555"/>
              <a:gd name="connsiteY84-14492" fmla="*/ 514350 h 978694"/>
              <a:gd name="connsiteX85-14493" fmla="*/ 971551 w 971555"/>
              <a:gd name="connsiteY85-14494" fmla="*/ 500063 h 978694"/>
              <a:gd name="connsiteX86-14495" fmla="*/ 940594 w 971555"/>
              <a:gd name="connsiteY86-14496" fmla="*/ 523875 h 978694"/>
              <a:gd name="connsiteX87-14497" fmla="*/ 923925 w 971555"/>
              <a:gd name="connsiteY87-14498" fmla="*/ 545307 h 978694"/>
              <a:gd name="connsiteX88-14499" fmla="*/ 919163 w 971555"/>
              <a:gd name="connsiteY88-14500" fmla="*/ 552450 h 978694"/>
              <a:gd name="connsiteX89-14501" fmla="*/ 916781 w 971555"/>
              <a:gd name="connsiteY89-14502" fmla="*/ 559594 h 978694"/>
              <a:gd name="connsiteX90-14503" fmla="*/ 902494 w 971555"/>
              <a:gd name="connsiteY90-14504" fmla="*/ 564357 h 978694"/>
              <a:gd name="connsiteX91-14505" fmla="*/ 895350 w 971555"/>
              <a:gd name="connsiteY91-14506" fmla="*/ 566738 h 978694"/>
              <a:gd name="connsiteX92-14507" fmla="*/ 890588 w 971555"/>
              <a:gd name="connsiteY92-14508" fmla="*/ 573882 h 978694"/>
              <a:gd name="connsiteX93-14509" fmla="*/ 888206 w 971555"/>
              <a:gd name="connsiteY93-14510" fmla="*/ 581025 h 978694"/>
              <a:gd name="connsiteX94-14511" fmla="*/ 866775 w 971555"/>
              <a:gd name="connsiteY94-14512" fmla="*/ 588169 h 978694"/>
              <a:gd name="connsiteX95-14513" fmla="*/ 852488 w 971555"/>
              <a:gd name="connsiteY95-14514" fmla="*/ 592932 h 978694"/>
              <a:gd name="connsiteX96-14515" fmla="*/ 845344 w 971555"/>
              <a:gd name="connsiteY96-14516" fmla="*/ 595313 h 978694"/>
              <a:gd name="connsiteX97-14517" fmla="*/ 804863 w 971555"/>
              <a:gd name="connsiteY97-14518" fmla="*/ 590550 h 978694"/>
              <a:gd name="connsiteX98-14519" fmla="*/ 790575 w 971555"/>
              <a:gd name="connsiteY98-14520" fmla="*/ 583407 h 978694"/>
              <a:gd name="connsiteX99-14521" fmla="*/ 762000 w 971555"/>
              <a:gd name="connsiteY99-14522" fmla="*/ 576263 h 978694"/>
              <a:gd name="connsiteX100-14523" fmla="*/ 754856 w 971555"/>
              <a:gd name="connsiteY100-14524" fmla="*/ 573882 h 978694"/>
              <a:gd name="connsiteX101-14525" fmla="*/ 721519 w 971555"/>
              <a:gd name="connsiteY101-14526" fmla="*/ 583407 h 978694"/>
              <a:gd name="connsiteX102-14527" fmla="*/ 700088 w 971555"/>
              <a:gd name="connsiteY102-14528" fmla="*/ 576263 h 978694"/>
              <a:gd name="connsiteX103-14529" fmla="*/ 688181 w 971555"/>
              <a:gd name="connsiteY103-14530" fmla="*/ 578644 h 978694"/>
              <a:gd name="connsiteX104-14531" fmla="*/ 683419 w 971555"/>
              <a:gd name="connsiteY104-14532" fmla="*/ 592932 h 978694"/>
              <a:gd name="connsiteX105-14533" fmla="*/ 685800 w 971555"/>
              <a:gd name="connsiteY105-14534" fmla="*/ 621507 h 978694"/>
              <a:gd name="connsiteX106-14535" fmla="*/ 709612 w 971555"/>
              <a:gd name="connsiteY106-14536" fmla="*/ 645319 h 978694"/>
              <a:gd name="connsiteX107-14537" fmla="*/ 704850 w 971555"/>
              <a:gd name="connsiteY107-14538" fmla="*/ 681038 h 978694"/>
              <a:gd name="connsiteX108-14539" fmla="*/ 721519 w 971555"/>
              <a:gd name="connsiteY108-14540" fmla="*/ 700088 h 978694"/>
              <a:gd name="connsiteX109-14541" fmla="*/ 721519 w 971555"/>
              <a:gd name="connsiteY109-14542" fmla="*/ 721519 h 978694"/>
              <a:gd name="connsiteX110-14543" fmla="*/ 726282 w 971555"/>
              <a:gd name="connsiteY110-14544" fmla="*/ 771525 h 978694"/>
              <a:gd name="connsiteX111-14545" fmla="*/ 714375 w 971555"/>
              <a:gd name="connsiteY111-14546" fmla="*/ 852488 h 978694"/>
              <a:gd name="connsiteX112-14547" fmla="*/ 709613 w 971555"/>
              <a:gd name="connsiteY112-14548" fmla="*/ 866775 h 978694"/>
              <a:gd name="connsiteX113-14549" fmla="*/ 707231 w 971555"/>
              <a:gd name="connsiteY113-14550" fmla="*/ 873919 h 978694"/>
              <a:gd name="connsiteX114-14551" fmla="*/ 702469 w 971555"/>
              <a:gd name="connsiteY114-14552" fmla="*/ 881063 h 978694"/>
              <a:gd name="connsiteX115-14553" fmla="*/ 678656 w 971555"/>
              <a:gd name="connsiteY115-14554" fmla="*/ 878682 h 978694"/>
              <a:gd name="connsiteX116-14555" fmla="*/ 671513 w 971555"/>
              <a:gd name="connsiteY116-14556" fmla="*/ 876300 h 978694"/>
              <a:gd name="connsiteX117-14557" fmla="*/ 602456 w 971555"/>
              <a:gd name="connsiteY117-14558" fmla="*/ 878682 h 978694"/>
              <a:gd name="connsiteX118-14559" fmla="*/ 595313 w 971555"/>
              <a:gd name="connsiteY118-14560" fmla="*/ 881063 h 978694"/>
              <a:gd name="connsiteX119-14561" fmla="*/ 581025 w 971555"/>
              <a:gd name="connsiteY119-14562" fmla="*/ 873919 h 978694"/>
              <a:gd name="connsiteX120-14563" fmla="*/ 573881 w 971555"/>
              <a:gd name="connsiteY120-14564" fmla="*/ 871538 h 978694"/>
              <a:gd name="connsiteX121-14565" fmla="*/ 573881 w 971555"/>
              <a:gd name="connsiteY121-14566" fmla="*/ 938213 h 978694"/>
              <a:gd name="connsiteX122-14567" fmla="*/ 564356 w 971555"/>
              <a:gd name="connsiteY122-14568" fmla="*/ 947738 h 978694"/>
              <a:gd name="connsiteX123-14569" fmla="*/ 554831 w 971555"/>
              <a:gd name="connsiteY123-14570" fmla="*/ 962025 h 978694"/>
              <a:gd name="connsiteX124-14571" fmla="*/ 552450 w 971555"/>
              <a:gd name="connsiteY124-14572" fmla="*/ 969169 h 978694"/>
              <a:gd name="connsiteX125-14573" fmla="*/ 535781 w 971555"/>
              <a:gd name="connsiteY125-14574" fmla="*/ 976313 h 978694"/>
              <a:gd name="connsiteX126-14575" fmla="*/ 528638 w 971555"/>
              <a:gd name="connsiteY126-14576" fmla="*/ 978694 h 978694"/>
              <a:gd name="connsiteX127-14577" fmla="*/ 495300 w 971555"/>
              <a:gd name="connsiteY127-14578" fmla="*/ 976313 h 978694"/>
              <a:gd name="connsiteX128-14579" fmla="*/ 447675 w 971555"/>
              <a:gd name="connsiteY128-14580" fmla="*/ 973932 h 978694"/>
              <a:gd name="connsiteX129-14581" fmla="*/ 440531 w 971555"/>
              <a:gd name="connsiteY129-14582" fmla="*/ 966788 h 978694"/>
              <a:gd name="connsiteX130-14583" fmla="*/ 426244 w 971555"/>
              <a:gd name="connsiteY130-14584" fmla="*/ 957263 h 978694"/>
              <a:gd name="connsiteX131-14585" fmla="*/ 419100 w 971555"/>
              <a:gd name="connsiteY131-14586" fmla="*/ 952500 h 978694"/>
              <a:gd name="connsiteX132-14587" fmla="*/ 404813 w 971555"/>
              <a:gd name="connsiteY132-14588" fmla="*/ 947738 h 978694"/>
              <a:gd name="connsiteX133-14589" fmla="*/ 395288 w 971555"/>
              <a:gd name="connsiteY133-14590" fmla="*/ 950119 h 978694"/>
              <a:gd name="connsiteX134-14591" fmla="*/ 350044 w 971555"/>
              <a:gd name="connsiteY134-14592" fmla="*/ 947738 h 978694"/>
              <a:gd name="connsiteX135-14593" fmla="*/ 328613 w 971555"/>
              <a:gd name="connsiteY135-14594" fmla="*/ 940594 h 978694"/>
              <a:gd name="connsiteX136-14595" fmla="*/ 321469 w 971555"/>
              <a:gd name="connsiteY136-14596" fmla="*/ 933450 h 978694"/>
              <a:gd name="connsiteX137-14597" fmla="*/ 314325 w 971555"/>
              <a:gd name="connsiteY137-14598" fmla="*/ 928688 h 978694"/>
              <a:gd name="connsiteX138-14599" fmla="*/ 307181 w 971555"/>
              <a:gd name="connsiteY138-14600" fmla="*/ 921544 h 978694"/>
              <a:gd name="connsiteX139-14601" fmla="*/ 302419 w 971555"/>
              <a:gd name="connsiteY139-14602" fmla="*/ 914400 h 978694"/>
              <a:gd name="connsiteX140-14603" fmla="*/ 295275 w 971555"/>
              <a:gd name="connsiteY140-14604" fmla="*/ 912019 h 978694"/>
              <a:gd name="connsiteX141-14605" fmla="*/ 290513 w 971555"/>
              <a:gd name="connsiteY141-14606" fmla="*/ 904875 h 978694"/>
              <a:gd name="connsiteX142-14607" fmla="*/ 285750 w 971555"/>
              <a:gd name="connsiteY142-14608" fmla="*/ 890588 h 978694"/>
              <a:gd name="connsiteX143-14609" fmla="*/ 280988 w 971555"/>
              <a:gd name="connsiteY143-14610" fmla="*/ 883444 h 978694"/>
              <a:gd name="connsiteX144-14611" fmla="*/ 269081 w 971555"/>
              <a:gd name="connsiteY144-14612" fmla="*/ 866775 h 978694"/>
              <a:gd name="connsiteX145-14613" fmla="*/ 254794 w 971555"/>
              <a:gd name="connsiteY145-14614" fmla="*/ 857250 h 978694"/>
              <a:gd name="connsiteX146-14615" fmla="*/ 240506 w 971555"/>
              <a:gd name="connsiteY146-14616" fmla="*/ 847725 h 978694"/>
              <a:gd name="connsiteX147-14617" fmla="*/ 223838 w 971555"/>
              <a:gd name="connsiteY147-14618" fmla="*/ 838200 h 978694"/>
              <a:gd name="connsiteX148-14619" fmla="*/ 207169 w 971555"/>
              <a:gd name="connsiteY148-14620" fmla="*/ 831057 h 978694"/>
              <a:gd name="connsiteX149-14621" fmla="*/ 183356 w 971555"/>
              <a:gd name="connsiteY149-14622" fmla="*/ 802482 h 978694"/>
              <a:gd name="connsiteX150-14623" fmla="*/ 176213 w 971555"/>
              <a:gd name="connsiteY150-14624" fmla="*/ 797719 h 978694"/>
              <a:gd name="connsiteX151-14625" fmla="*/ 169069 w 971555"/>
              <a:gd name="connsiteY151-14626" fmla="*/ 790575 h 978694"/>
              <a:gd name="connsiteX152-14627" fmla="*/ 154781 w 971555"/>
              <a:gd name="connsiteY152-14628" fmla="*/ 781050 h 978694"/>
              <a:gd name="connsiteX153-14629" fmla="*/ 150019 w 971555"/>
              <a:gd name="connsiteY153-14630" fmla="*/ 773907 h 978694"/>
              <a:gd name="connsiteX154-14631" fmla="*/ 135731 w 971555"/>
              <a:gd name="connsiteY154-14632" fmla="*/ 762000 h 978694"/>
              <a:gd name="connsiteX155-14633" fmla="*/ 126206 w 971555"/>
              <a:gd name="connsiteY155-14634" fmla="*/ 747713 h 978694"/>
              <a:gd name="connsiteX156-14635" fmla="*/ 121444 w 971555"/>
              <a:gd name="connsiteY156-14636" fmla="*/ 740569 h 978694"/>
              <a:gd name="connsiteX157-14637" fmla="*/ 114300 w 971555"/>
              <a:gd name="connsiteY157-14638" fmla="*/ 735807 h 978694"/>
              <a:gd name="connsiteX158-14639" fmla="*/ 100013 w 971555"/>
              <a:gd name="connsiteY158-14640" fmla="*/ 721519 h 978694"/>
              <a:gd name="connsiteX159-14641" fmla="*/ 85725 w 971555"/>
              <a:gd name="connsiteY159-14642" fmla="*/ 711994 h 978694"/>
              <a:gd name="connsiteX160-14643" fmla="*/ 78581 w 971555"/>
              <a:gd name="connsiteY160-14644" fmla="*/ 707232 h 978694"/>
              <a:gd name="connsiteX161-14645" fmla="*/ 71438 w 971555"/>
              <a:gd name="connsiteY161-14646" fmla="*/ 702469 h 978694"/>
              <a:gd name="connsiteX162-14647" fmla="*/ 57150 w 971555"/>
              <a:gd name="connsiteY162-14648" fmla="*/ 697707 h 978694"/>
              <a:gd name="connsiteX163-14649" fmla="*/ 42863 w 971555"/>
              <a:gd name="connsiteY163-14650" fmla="*/ 685800 h 978694"/>
              <a:gd name="connsiteX164-14651" fmla="*/ 33338 w 971555"/>
              <a:gd name="connsiteY164-14652" fmla="*/ 671513 h 978694"/>
              <a:gd name="connsiteX165-14653" fmla="*/ 28575 w 971555"/>
              <a:gd name="connsiteY165-14654" fmla="*/ 645319 h 978694"/>
              <a:gd name="connsiteX166-14655" fmla="*/ 26194 w 971555"/>
              <a:gd name="connsiteY166-14656" fmla="*/ 635794 h 978694"/>
              <a:gd name="connsiteX167-14657" fmla="*/ 19050 w 971555"/>
              <a:gd name="connsiteY167-14658" fmla="*/ 631032 h 978694"/>
              <a:gd name="connsiteX168-14659" fmla="*/ 16669 w 971555"/>
              <a:gd name="connsiteY168-14660" fmla="*/ 607219 h 978694"/>
              <a:gd name="connsiteX169-14661" fmla="*/ 11906 w 971555"/>
              <a:gd name="connsiteY169-14662" fmla="*/ 590550 h 978694"/>
              <a:gd name="connsiteX170-14663" fmla="*/ 9525 w 971555"/>
              <a:gd name="connsiteY170-14664" fmla="*/ 581025 h 978694"/>
              <a:gd name="connsiteX171-14665" fmla="*/ 7144 w 971555"/>
              <a:gd name="connsiteY171-14666" fmla="*/ 554832 h 978694"/>
              <a:gd name="connsiteX172-14667" fmla="*/ 0 w 971555"/>
              <a:gd name="connsiteY172-14668" fmla="*/ 502445 h 978694"/>
              <a:gd name="connsiteX173-14669" fmla="*/ 9525 w 971555"/>
              <a:gd name="connsiteY173-14670" fmla="*/ 376238 h 978694"/>
              <a:gd name="connsiteX174-14671" fmla="*/ 7143 w 971555"/>
              <a:gd name="connsiteY174-14672" fmla="*/ 330993 h 978694"/>
              <a:gd name="connsiteX175-14673" fmla="*/ 11906 w 971555"/>
              <a:gd name="connsiteY175-14674" fmla="*/ 280988 h 978694"/>
              <a:gd name="connsiteX176-14675" fmla="*/ 16669 w 971555"/>
              <a:gd name="connsiteY176-14676" fmla="*/ 266700 h 978694"/>
              <a:gd name="connsiteX177-14677" fmla="*/ 19050 w 971555"/>
              <a:gd name="connsiteY177-14678" fmla="*/ 259557 h 978694"/>
              <a:gd name="connsiteX178-14679" fmla="*/ 19050 w 971555"/>
              <a:gd name="connsiteY178-14680" fmla="*/ 223838 h 978694"/>
              <a:gd name="connsiteX179-14681" fmla="*/ 40481 w 971555"/>
              <a:gd name="connsiteY179-14682" fmla="*/ 211932 h 978694"/>
              <a:gd name="connsiteX180-14683" fmla="*/ 50006 w 971555"/>
              <a:gd name="connsiteY180-14684" fmla="*/ 197644 h 978694"/>
              <a:gd name="connsiteX181-14685" fmla="*/ 57150 w 971555"/>
              <a:gd name="connsiteY181-14686" fmla="*/ 176213 h 978694"/>
              <a:gd name="connsiteX182-14687" fmla="*/ 61913 w 971555"/>
              <a:gd name="connsiteY182-14688" fmla="*/ 157163 h 978694"/>
              <a:gd name="connsiteX183-14689" fmla="*/ 66675 w 971555"/>
              <a:gd name="connsiteY183-14690" fmla="*/ 142875 h 978694"/>
              <a:gd name="connsiteX184-14691" fmla="*/ 71438 w 971555"/>
              <a:gd name="connsiteY184-14692" fmla="*/ 97632 h 978694"/>
              <a:gd name="connsiteX0-14693" fmla="*/ 71438 w 971555"/>
              <a:gd name="connsiteY0-14694" fmla="*/ 97632 h 978694"/>
              <a:gd name="connsiteX1-14695" fmla="*/ 71438 w 971555"/>
              <a:gd name="connsiteY1-14696" fmla="*/ 97632 h 978694"/>
              <a:gd name="connsiteX2-14697" fmla="*/ 83344 w 971555"/>
              <a:gd name="connsiteY2-14698" fmla="*/ 80963 h 978694"/>
              <a:gd name="connsiteX3-14699" fmla="*/ 92869 w 971555"/>
              <a:gd name="connsiteY3-14700" fmla="*/ 59532 h 978694"/>
              <a:gd name="connsiteX4-14701" fmla="*/ 100013 w 971555"/>
              <a:gd name="connsiteY4-14702" fmla="*/ 54769 h 978694"/>
              <a:gd name="connsiteX5-14703" fmla="*/ 114300 w 971555"/>
              <a:gd name="connsiteY5-14704" fmla="*/ 50007 h 978694"/>
              <a:gd name="connsiteX6-14705" fmla="*/ 140494 w 971555"/>
              <a:gd name="connsiteY6-14706" fmla="*/ 47625 h 978694"/>
              <a:gd name="connsiteX7-14707" fmla="*/ 147638 w 971555"/>
              <a:gd name="connsiteY7-14708" fmla="*/ 45244 h 978694"/>
              <a:gd name="connsiteX8-14709" fmla="*/ 152400 w 971555"/>
              <a:gd name="connsiteY8-14710" fmla="*/ 30957 h 978694"/>
              <a:gd name="connsiteX9-14711" fmla="*/ 154781 w 971555"/>
              <a:gd name="connsiteY9-14712" fmla="*/ 23813 h 978694"/>
              <a:gd name="connsiteX10-14713" fmla="*/ 164306 w 971555"/>
              <a:gd name="connsiteY10-14714" fmla="*/ 9525 h 978694"/>
              <a:gd name="connsiteX11-14715" fmla="*/ 171450 w 971555"/>
              <a:gd name="connsiteY11-14716" fmla="*/ 4763 h 978694"/>
              <a:gd name="connsiteX12-14717" fmla="*/ 188119 w 971555"/>
              <a:gd name="connsiteY12-14718" fmla="*/ 0 h 978694"/>
              <a:gd name="connsiteX13-14719" fmla="*/ 269081 w 971555"/>
              <a:gd name="connsiteY13-14720" fmla="*/ 2382 h 978694"/>
              <a:gd name="connsiteX14-14721" fmla="*/ 276225 w 971555"/>
              <a:gd name="connsiteY14-14722" fmla="*/ 4763 h 978694"/>
              <a:gd name="connsiteX15-14723" fmla="*/ 283369 w 971555"/>
              <a:gd name="connsiteY15-14724" fmla="*/ 9525 h 978694"/>
              <a:gd name="connsiteX16-14725" fmla="*/ 297656 w 971555"/>
              <a:gd name="connsiteY16-14726" fmla="*/ 23813 h 978694"/>
              <a:gd name="connsiteX17-14727" fmla="*/ 302419 w 971555"/>
              <a:gd name="connsiteY17-14728" fmla="*/ 30957 h 978694"/>
              <a:gd name="connsiteX18-14729" fmla="*/ 328612 w 971555"/>
              <a:gd name="connsiteY18-14730" fmla="*/ 52388 h 978694"/>
              <a:gd name="connsiteX19-14731" fmla="*/ 319088 w 971555"/>
              <a:gd name="connsiteY19-14732" fmla="*/ 66675 h 978694"/>
              <a:gd name="connsiteX20-14733" fmla="*/ 330994 w 971555"/>
              <a:gd name="connsiteY20-14734" fmla="*/ 85725 h 978694"/>
              <a:gd name="connsiteX21-14735" fmla="*/ 333375 w 971555"/>
              <a:gd name="connsiteY21-14736" fmla="*/ 95250 h 978694"/>
              <a:gd name="connsiteX22-14737" fmla="*/ 338138 w 971555"/>
              <a:gd name="connsiteY22-14738" fmla="*/ 109538 h 978694"/>
              <a:gd name="connsiteX23-14739" fmla="*/ 352425 w 971555"/>
              <a:gd name="connsiteY23-14740" fmla="*/ 123826 h 978694"/>
              <a:gd name="connsiteX24-14741" fmla="*/ 350044 w 971555"/>
              <a:gd name="connsiteY24-14742" fmla="*/ 207169 h 978694"/>
              <a:gd name="connsiteX25-14743" fmla="*/ 347663 w 971555"/>
              <a:gd name="connsiteY25-14744" fmla="*/ 271463 h 978694"/>
              <a:gd name="connsiteX26-14745" fmla="*/ 345281 w 971555"/>
              <a:gd name="connsiteY26-14746" fmla="*/ 304800 h 978694"/>
              <a:gd name="connsiteX27-14747" fmla="*/ 347663 w 971555"/>
              <a:gd name="connsiteY27-14748" fmla="*/ 326232 h 978694"/>
              <a:gd name="connsiteX28-14749" fmla="*/ 364331 w 971555"/>
              <a:gd name="connsiteY28-14750" fmla="*/ 323850 h 978694"/>
              <a:gd name="connsiteX29-14751" fmla="*/ 378619 w 971555"/>
              <a:gd name="connsiteY29-14752" fmla="*/ 319088 h 978694"/>
              <a:gd name="connsiteX30-14753" fmla="*/ 385763 w 971555"/>
              <a:gd name="connsiteY30-14754" fmla="*/ 314325 h 978694"/>
              <a:gd name="connsiteX31-14755" fmla="*/ 442913 w 971555"/>
              <a:gd name="connsiteY31-14756" fmla="*/ 290514 h 978694"/>
              <a:gd name="connsiteX32-14757" fmla="*/ 452438 w 971555"/>
              <a:gd name="connsiteY32-14758" fmla="*/ 292895 h 978694"/>
              <a:gd name="connsiteX33-14759" fmla="*/ 461963 w 971555"/>
              <a:gd name="connsiteY33-14760" fmla="*/ 288132 h 978694"/>
              <a:gd name="connsiteX34-14761" fmla="*/ 476250 w 971555"/>
              <a:gd name="connsiteY34-14762" fmla="*/ 283369 h 978694"/>
              <a:gd name="connsiteX35-14763" fmla="*/ 488156 w 971555"/>
              <a:gd name="connsiteY35-14764" fmla="*/ 273844 h 978694"/>
              <a:gd name="connsiteX36-14765" fmla="*/ 500063 w 971555"/>
              <a:gd name="connsiteY36-14766" fmla="*/ 259557 h 978694"/>
              <a:gd name="connsiteX37-14767" fmla="*/ 514350 w 971555"/>
              <a:gd name="connsiteY37-14768" fmla="*/ 252413 h 978694"/>
              <a:gd name="connsiteX38-14769" fmla="*/ 531019 w 971555"/>
              <a:gd name="connsiteY38-14770" fmla="*/ 245269 h 978694"/>
              <a:gd name="connsiteX39-14771" fmla="*/ 538163 w 971555"/>
              <a:gd name="connsiteY39-14772" fmla="*/ 240507 h 978694"/>
              <a:gd name="connsiteX40-14773" fmla="*/ 545306 w 971555"/>
              <a:gd name="connsiteY40-14774" fmla="*/ 238125 h 978694"/>
              <a:gd name="connsiteX41-14775" fmla="*/ 547688 w 971555"/>
              <a:gd name="connsiteY41-14776" fmla="*/ 216695 h 978694"/>
              <a:gd name="connsiteX42-14777" fmla="*/ 595312 w 971555"/>
              <a:gd name="connsiteY42-14778" fmla="*/ 216694 h 978694"/>
              <a:gd name="connsiteX43-14779" fmla="*/ 623887 w 971555"/>
              <a:gd name="connsiteY43-14780" fmla="*/ 209550 h 978694"/>
              <a:gd name="connsiteX44-14781" fmla="*/ 635793 w 971555"/>
              <a:gd name="connsiteY44-14782" fmla="*/ 202407 h 978694"/>
              <a:gd name="connsiteX45-14783" fmla="*/ 635794 w 971555"/>
              <a:gd name="connsiteY45-14784" fmla="*/ 197644 h 978694"/>
              <a:gd name="connsiteX46-14785" fmla="*/ 650081 w 971555"/>
              <a:gd name="connsiteY46-14786" fmla="*/ 166688 h 978694"/>
              <a:gd name="connsiteX47-14787" fmla="*/ 654844 w 971555"/>
              <a:gd name="connsiteY47-14788" fmla="*/ 171450 h 978694"/>
              <a:gd name="connsiteX48-14789" fmla="*/ 661988 w 971555"/>
              <a:gd name="connsiteY48-14790" fmla="*/ 169069 h 978694"/>
              <a:gd name="connsiteX49-14791" fmla="*/ 664368 w 971555"/>
              <a:gd name="connsiteY49-14792" fmla="*/ 164306 h 978694"/>
              <a:gd name="connsiteX50-14793" fmla="*/ 681038 w 971555"/>
              <a:gd name="connsiteY50-14794" fmla="*/ 147638 h 978694"/>
              <a:gd name="connsiteX51-14795" fmla="*/ 669132 w 971555"/>
              <a:gd name="connsiteY51-14796" fmla="*/ 130969 h 978694"/>
              <a:gd name="connsiteX52-14797" fmla="*/ 692944 w 971555"/>
              <a:gd name="connsiteY52-14798" fmla="*/ 138113 h 978694"/>
              <a:gd name="connsiteX53-14799" fmla="*/ 702469 w 971555"/>
              <a:gd name="connsiteY53-14800" fmla="*/ 126206 h 978694"/>
              <a:gd name="connsiteX54-14801" fmla="*/ 733425 w 971555"/>
              <a:gd name="connsiteY54-14802" fmla="*/ 130969 h 978694"/>
              <a:gd name="connsiteX55-14803" fmla="*/ 764381 w 971555"/>
              <a:gd name="connsiteY55-14804" fmla="*/ 140494 h 978694"/>
              <a:gd name="connsiteX56-14805" fmla="*/ 769144 w 971555"/>
              <a:gd name="connsiteY56-14806" fmla="*/ 147638 h 978694"/>
              <a:gd name="connsiteX57-14807" fmla="*/ 771525 w 971555"/>
              <a:gd name="connsiteY57-14808" fmla="*/ 157163 h 978694"/>
              <a:gd name="connsiteX58-14809" fmla="*/ 773906 w 971555"/>
              <a:gd name="connsiteY58-14810" fmla="*/ 164307 h 978694"/>
              <a:gd name="connsiteX59-14811" fmla="*/ 771525 w 971555"/>
              <a:gd name="connsiteY59-14812" fmla="*/ 204788 h 978694"/>
              <a:gd name="connsiteX60-14813" fmla="*/ 769144 w 971555"/>
              <a:gd name="connsiteY60-14814" fmla="*/ 211932 h 978694"/>
              <a:gd name="connsiteX61-14815" fmla="*/ 757238 w 971555"/>
              <a:gd name="connsiteY61-14816" fmla="*/ 216694 h 978694"/>
              <a:gd name="connsiteX62-14817" fmla="*/ 759619 w 971555"/>
              <a:gd name="connsiteY62-14818" fmla="*/ 233363 h 978694"/>
              <a:gd name="connsiteX63-14819" fmla="*/ 778669 w 971555"/>
              <a:gd name="connsiteY63-14820" fmla="*/ 247651 h 978694"/>
              <a:gd name="connsiteX64-14821" fmla="*/ 783430 w 971555"/>
              <a:gd name="connsiteY64-14822" fmla="*/ 261938 h 978694"/>
              <a:gd name="connsiteX65-14823" fmla="*/ 783431 w 971555"/>
              <a:gd name="connsiteY65-14824" fmla="*/ 304800 h 978694"/>
              <a:gd name="connsiteX66-14825" fmla="*/ 790575 w 971555"/>
              <a:gd name="connsiteY66-14826" fmla="*/ 326232 h 978694"/>
              <a:gd name="connsiteX67-14827" fmla="*/ 795338 w 971555"/>
              <a:gd name="connsiteY67-14828" fmla="*/ 340519 h 978694"/>
              <a:gd name="connsiteX68-14829" fmla="*/ 800100 w 971555"/>
              <a:gd name="connsiteY68-14830" fmla="*/ 347663 h 978694"/>
              <a:gd name="connsiteX69-14831" fmla="*/ 821531 w 971555"/>
              <a:gd name="connsiteY69-14832" fmla="*/ 357188 h 978694"/>
              <a:gd name="connsiteX70-14833" fmla="*/ 828675 w 971555"/>
              <a:gd name="connsiteY70-14834" fmla="*/ 359569 h 978694"/>
              <a:gd name="connsiteX71-14835" fmla="*/ 842963 w 971555"/>
              <a:gd name="connsiteY71-14836" fmla="*/ 369094 h 978694"/>
              <a:gd name="connsiteX72-14837" fmla="*/ 850106 w 971555"/>
              <a:gd name="connsiteY72-14838" fmla="*/ 376238 h 978694"/>
              <a:gd name="connsiteX73-14839" fmla="*/ 864394 w 971555"/>
              <a:gd name="connsiteY73-14840" fmla="*/ 381000 h 978694"/>
              <a:gd name="connsiteX74-14841" fmla="*/ 871538 w 971555"/>
              <a:gd name="connsiteY74-14842" fmla="*/ 383382 h 978694"/>
              <a:gd name="connsiteX75-14843" fmla="*/ 885825 w 971555"/>
              <a:gd name="connsiteY75-14844" fmla="*/ 390525 h 978694"/>
              <a:gd name="connsiteX76-14845" fmla="*/ 892969 w 971555"/>
              <a:gd name="connsiteY76-14846" fmla="*/ 395288 h 978694"/>
              <a:gd name="connsiteX77-14847" fmla="*/ 907256 w 971555"/>
              <a:gd name="connsiteY77-14848" fmla="*/ 400050 h 978694"/>
              <a:gd name="connsiteX78-14849" fmla="*/ 912019 w 971555"/>
              <a:gd name="connsiteY78-14850" fmla="*/ 407194 h 978694"/>
              <a:gd name="connsiteX79-14851" fmla="*/ 928687 w 971555"/>
              <a:gd name="connsiteY79-14852" fmla="*/ 404812 h 978694"/>
              <a:gd name="connsiteX80-14853" fmla="*/ 938212 w 971555"/>
              <a:gd name="connsiteY80-14854" fmla="*/ 411956 h 978694"/>
              <a:gd name="connsiteX81-14855" fmla="*/ 957263 w 971555"/>
              <a:gd name="connsiteY81-14856" fmla="*/ 428626 h 978694"/>
              <a:gd name="connsiteX82-14857" fmla="*/ 957262 w 971555"/>
              <a:gd name="connsiteY82-14858" fmla="*/ 447676 h 978694"/>
              <a:gd name="connsiteX83-14859" fmla="*/ 969169 w 971555"/>
              <a:gd name="connsiteY83-14860" fmla="*/ 473869 h 978694"/>
              <a:gd name="connsiteX84-14861" fmla="*/ 942975 w 971555"/>
              <a:gd name="connsiteY84-14862" fmla="*/ 514350 h 978694"/>
              <a:gd name="connsiteX85-14863" fmla="*/ 971551 w 971555"/>
              <a:gd name="connsiteY85-14864" fmla="*/ 500063 h 978694"/>
              <a:gd name="connsiteX86-14865" fmla="*/ 940594 w 971555"/>
              <a:gd name="connsiteY86-14866" fmla="*/ 523875 h 978694"/>
              <a:gd name="connsiteX87-14867" fmla="*/ 923925 w 971555"/>
              <a:gd name="connsiteY87-14868" fmla="*/ 545307 h 978694"/>
              <a:gd name="connsiteX88-14869" fmla="*/ 919163 w 971555"/>
              <a:gd name="connsiteY88-14870" fmla="*/ 552450 h 978694"/>
              <a:gd name="connsiteX89-14871" fmla="*/ 916781 w 971555"/>
              <a:gd name="connsiteY89-14872" fmla="*/ 559594 h 978694"/>
              <a:gd name="connsiteX90-14873" fmla="*/ 902494 w 971555"/>
              <a:gd name="connsiteY90-14874" fmla="*/ 564357 h 978694"/>
              <a:gd name="connsiteX91-14875" fmla="*/ 895350 w 971555"/>
              <a:gd name="connsiteY91-14876" fmla="*/ 566738 h 978694"/>
              <a:gd name="connsiteX92-14877" fmla="*/ 890588 w 971555"/>
              <a:gd name="connsiteY92-14878" fmla="*/ 573882 h 978694"/>
              <a:gd name="connsiteX93-14879" fmla="*/ 888206 w 971555"/>
              <a:gd name="connsiteY93-14880" fmla="*/ 581025 h 978694"/>
              <a:gd name="connsiteX94-14881" fmla="*/ 866775 w 971555"/>
              <a:gd name="connsiteY94-14882" fmla="*/ 588169 h 978694"/>
              <a:gd name="connsiteX95-14883" fmla="*/ 852488 w 971555"/>
              <a:gd name="connsiteY95-14884" fmla="*/ 592932 h 978694"/>
              <a:gd name="connsiteX96-14885" fmla="*/ 845344 w 971555"/>
              <a:gd name="connsiteY96-14886" fmla="*/ 595313 h 978694"/>
              <a:gd name="connsiteX97-14887" fmla="*/ 804863 w 971555"/>
              <a:gd name="connsiteY97-14888" fmla="*/ 590550 h 978694"/>
              <a:gd name="connsiteX98-14889" fmla="*/ 790575 w 971555"/>
              <a:gd name="connsiteY98-14890" fmla="*/ 583407 h 978694"/>
              <a:gd name="connsiteX99-14891" fmla="*/ 762000 w 971555"/>
              <a:gd name="connsiteY99-14892" fmla="*/ 576263 h 978694"/>
              <a:gd name="connsiteX100-14893" fmla="*/ 754856 w 971555"/>
              <a:gd name="connsiteY100-14894" fmla="*/ 573882 h 978694"/>
              <a:gd name="connsiteX101-14895" fmla="*/ 721519 w 971555"/>
              <a:gd name="connsiteY101-14896" fmla="*/ 583407 h 978694"/>
              <a:gd name="connsiteX102-14897" fmla="*/ 700088 w 971555"/>
              <a:gd name="connsiteY102-14898" fmla="*/ 576263 h 978694"/>
              <a:gd name="connsiteX103-14899" fmla="*/ 688181 w 971555"/>
              <a:gd name="connsiteY103-14900" fmla="*/ 578644 h 978694"/>
              <a:gd name="connsiteX104-14901" fmla="*/ 683419 w 971555"/>
              <a:gd name="connsiteY104-14902" fmla="*/ 592932 h 978694"/>
              <a:gd name="connsiteX105-14903" fmla="*/ 685800 w 971555"/>
              <a:gd name="connsiteY105-14904" fmla="*/ 621507 h 978694"/>
              <a:gd name="connsiteX106-14905" fmla="*/ 709612 w 971555"/>
              <a:gd name="connsiteY106-14906" fmla="*/ 645319 h 978694"/>
              <a:gd name="connsiteX107-14907" fmla="*/ 704850 w 971555"/>
              <a:gd name="connsiteY107-14908" fmla="*/ 681038 h 978694"/>
              <a:gd name="connsiteX108-14909" fmla="*/ 721519 w 971555"/>
              <a:gd name="connsiteY108-14910" fmla="*/ 700088 h 978694"/>
              <a:gd name="connsiteX109-14911" fmla="*/ 721519 w 971555"/>
              <a:gd name="connsiteY109-14912" fmla="*/ 721519 h 978694"/>
              <a:gd name="connsiteX110-14913" fmla="*/ 726282 w 971555"/>
              <a:gd name="connsiteY110-14914" fmla="*/ 771525 h 978694"/>
              <a:gd name="connsiteX111-14915" fmla="*/ 714375 w 971555"/>
              <a:gd name="connsiteY111-14916" fmla="*/ 852488 h 978694"/>
              <a:gd name="connsiteX112-14917" fmla="*/ 709613 w 971555"/>
              <a:gd name="connsiteY112-14918" fmla="*/ 866775 h 978694"/>
              <a:gd name="connsiteX113-14919" fmla="*/ 707231 w 971555"/>
              <a:gd name="connsiteY113-14920" fmla="*/ 873919 h 978694"/>
              <a:gd name="connsiteX114-14921" fmla="*/ 702469 w 971555"/>
              <a:gd name="connsiteY114-14922" fmla="*/ 881063 h 978694"/>
              <a:gd name="connsiteX115-14923" fmla="*/ 678656 w 971555"/>
              <a:gd name="connsiteY115-14924" fmla="*/ 878682 h 978694"/>
              <a:gd name="connsiteX116-14925" fmla="*/ 671513 w 971555"/>
              <a:gd name="connsiteY116-14926" fmla="*/ 876300 h 978694"/>
              <a:gd name="connsiteX117-14927" fmla="*/ 602456 w 971555"/>
              <a:gd name="connsiteY117-14928" fmla="*/ 878682 h 978694"/>
              <a:gd name="connsiteX118-14929" fmla="*/ 595313 w 971555"/>
              <a:gd name="connsiteY118-14930" fmla="*/ 881063 h 978694"/>
              <a:gd name="connsiteX119-14931" fmla="*/ 581025 w 971555"/>
              <a:gd name="connsiteY119-14932" fmla="*/ 873919 h 978694"/>
              <a:gd name="connsiteX120-14933" fmla="*/ 573881 w 971555"/>
              <a:gd name="connsiteY120-14934" fmla="*/ 871538 h 978694"/>
              <a:gd name="connsiteX121-14935" fmla="*/ 573881 w 971555"/>
              <a:gd name="connsiteY121-14936" fmla="*/ 938213 h 978694"/>
              <a:gd name="connsiteX122-14937" fmla="*/ 564356 w 971555"/>
              <a:gd name="connsiteY122-14938" fmla="*/ 947738 h 978694"/>
              <a:gd name="connsiteX123-14939" fmla="*/ 554831 w 971555"/>
              <a:gd name="connsiteY123-14940" fmla="*/ 962025 h 978694"/>
              <a:gd name="connsiteX124-14941" fmla="*/ 552450 w 971555"/>
              <a:gd name="connsiteY124-14942" fmla="*/ 969169 h 978694"/>
              <a:gd name="connsiteX125-14943" fmla="*/ 535781 w 971555"/>
              <a:gd name="connsiteY125-14944" fmla="*/ 976313 h 978694"/>
              <a:gd name="connsiteX126-14945" fmla="*/ 528638 w 971555"/>
              <a:gd name="connsiteY126-14946" fmla="*/ 978694 h 978694"/>
              <a:gd name="connsiteX127-14947" fmla="*/ 495300 w 971555"/>
              <a:gd name="connsiteY127-14948" fmla="*/ 976313 h 978694"/>
              <a:gd name="connsiteX128-14949" fmla="*/ 447675 w 971555"/>
              <a:gd name="connsiteY128-14950" fmla="*/ 973932 h 978694"/>
              <a:gd name="connsiteX129-14951" fmla="*/ 440531 w 971555"/>
              <a:gd name="connsiteY129-14952" fmla="*/ 966788 h 978694"/>
              <a:gd name="connsiteX130-14953" fmla="*/ 426244 w 971555"/>
              <a:gd name="connsiteY130-14954" fmla="*/ 957263 h 978694"/>
              <a:gd name="connsiteX131-14955" fmla="*/ 419100 w 971555"/>
              <a:gd name="connsiteY131-14956" fmla="*/ 952500 h 978694"/>
              <a:gd name="connsiteX132-14957" fmla="*/ 404813 w 971555"/>
              <a:gd name="connsiteY132-14958" fmla="*/ 947738 h 978694"/>
              <a:gd name="connsiteX133-14959" fmla="*/ 395288 w 971555"/>
              <a:gd name="connsiteY133-14960" fmla="*/ 950119 h 978694"/>
              <a:gd name="connsiteX134-14961" fmla="*/ 350044 w 971555"/>
              <a:gd name="connsiteY134-14962" fmla="*/ 947738 h 978694"/>
              <a:gd name="connsiteX135-14963" fmla="*/ 328613 w 971555"/>
              <a:gd name="connsiteY135-14964" fmla="*/ 940594 h 978694"/>
              <a:gd name="connsiteX136-14965" fmla="*/ 321469 w 971555"/>
              <a:gd name="connsiteY136-14966" fmla="*/ 933450 h 978694"/>
              <a:gd name="connsiteX137-14967" fmla="*/ 314325 w 971555"/>
              <a:gd name="connsiteY137-14968" fmla="*/ 928688 h 978694"/>
              <a:gd name="connsiteX138-14969" fmla="*/ 307181 w 971555"/>
              <a:gd name="connsiteY138-14970" fmla="*/ 921544 h 978694"/>
              <a:gd name="connsiteX139-14971" fmla="*/ 302419 w 971555"/>
              <a:gd name="connsiteY139-14972" fmla="*/ 914400 h 978694"/>
              <a:gd name="connsiteX140-14973" fmla="*/ 295275 w 971555"/>
              <a:gd name="connsiteY140-14974" fmla="*/ 912019 h 978694"/>
              <a:gd name="connsiteX141-14975" fmla="*/ 290513 w 971555"/>
              <a:gd name="connsiteY141-14976" fmla="*/ 904875 h 978694"/>
              <a:gd name="connsiteX142-14977" fmla="*/ 285750 w 971555"/>
              <a:gd name="connsiteY142-14978" fmla="*/ 890588 h 978694"/>
              <a:gd name="connsiteX143-14979" fmla="*/ 280988 w 971555"/>
              <a:gd name="connsiteY143-14980" fmla="*/ 883444 h 978694"/>
              <a:gd name="connsiteX144-14981" fmla="*/ 269081 w 971555"/>
              <a:gd name="connsiteY144-14982" fmla="*/ 866775 h 978694"/>
              <a:gd name="connsiteX145-14983" fmla="*/ 254794 w 971555"/>
              <a:gd name="connsiteY145-14984" fmla="*/ 857250 h 978694"/>
              <a:gd name="connsiteX146-14985" fmla="*/ 240506 w 971555"/>
              <a:gd name="connsiteY146-14986" fmla="*/ 847725 h 978694"/>
              <a:gd name="connsiteX147-14987" fmla="*/ 223838 w 971555"/>
              <a:gd name="connsiteY147-14988" fmla="*/ 838200 h 978694"/>
              <a:gd name="connsiteX148-14989" fmla="*/ 207169 w 971555"/>
              <a:gd name="connsiteY148-14990" fmla="*/ 831057 h 978694"/>
              <a:gd name="connsiteX149-14991" fmla="*/ 183356 w 971555"/>
              <a:gd name="connsiteY149-14992" fmla="*/ 802482 h 978694"/>
              <a:gd name="connsiteX150-14993" fmla="*/ 176213 w 971555"/>
              <a:gd name="connsiteY150-14994" fmla="*/ 797719 h 978694"/>
              <a:gd name="connsiteX151-14995" fmla="*/ 169069 w 971555"/>
              <a:gd name="connsiteY151-14996" fmla="*/ 790575 h 978694"/>
              <a:gd name="connsiteX152-14997" fmla="*/ 154781 w 971555"/>
              <a:gd name="connsiteY152-14998" fmla="*/ 781050 h 978694"/>
              <a:gd name="connsiteX153-14999" fmla="*/ 150019 w 971555"/>
              <a:gd name="connsiteY153-15000" fmla="*/ 773907 h 978694"/>
              <a:gd name="connsiteX154-15001" fmla="*/ 135731 w 971555"/>
              <a:gd name="connsiteY154-15002" fmla="*/ 762000 h 978694"/>
              <a:gd name="connsiteX155-15003" fmla="*/ 126206 w 971555"/>
              <a:gd name="connsiteY155-15004" fmla="*/ 747713 h 978694"/>
              <a:gd name="connsiteX156-15005" fmla="*/ 121444 w 971555"/>
              <a:gd name="connsiteY156-15006" fmla="*/ 740569 h 978694"/>
              <a:gd name="connsiteX157-15007" fmla="*/ 114300 w 971555"/>
              <a:gd name="connsiteY157-15008" fmla="*/ 735807 h 978694"/>
              <a:gd name="connsiteX158-15009" fmla="*/ 100013 w 971555"/>
              <a:gd name="connsiteY158-15010" fmla="*/ 721519 h 978694"/>
              <a:gd name="connsiteX159-15011" fmla="*/ 85725 w 971555"/>
              <a:gd name="connsiteY159-15012" fmla="*/ 711994 h 978694"/>
              <a:gd name="connsiteX160-15013" fmla="*/ 78581 w 971555"/>
              <a:gd name="connsiteY160-15014" fmla="*/ 707232 h 978694"/>
              <a:gd name="connsiteX161-15015" fmla="*/ 71438 w 971555"/>
              <a:gd name="connsiteY161-15016" fmla="*/ 702469 h 978694"/>
              <a:gd name="connsiteX162-15017" fmla="*/ 57150 w 971555"/>
              <a:gd name="connsiteY162-15018" fmla="*/ 697707 h 978694"/>
              <a:gd name="connsiteX163-15019" fmla="*/ 42863 w 971555"/>
              <a:gd name="connsiteY163-15020" fmla="*/ 685800 h 978694"/>
              <a:gd name="connsiteX164-15021" fmla="*/ 33338 w 971555"/>
              <a:gd name="connsiteY164-15022" fmla="*/ 671513 h 978694"/>
              <a:gd name="connsiteX165-15023" fmla="*/ 28575 w 971555"/>
              <a:gd name="connsiteY165-15024" fmla="*/ 645319 h 978694"/>
              <a:gd name="connsiteX166-15025" fmla="*/ 26194 w 971555"/>
              <a:gd name="connsiteY166-15026" fmla="*/ 635794 h 978694"/>
              <a:gd name="connsiteX167-15027" fmla="*/ 19050 w 971555"/>
              <a:gd name="connsiteY167-15028" fmla="*/ 631032 h 978694"/>
              <a:gd name="connsiteX168-15029" fmla="*/ 16669 w 971555"/>
              <a:gd name="connsiteY168-15030" fmla="*/ 607219 h 978694"/>
              <a:gd name="connsiteX169-15031" fmla="*/ 11906 w 971555"/>
              <a:gd name="connsiteY169-15032" fmla="*/ 590550 h 978694"/>
              <a:gd name="connsiteX170-15033" fmla="*/ 9525 w 971555"/>
              <a:gd name="connsiteY170-15034" fmla="*/ 581025 h 978694"/>
              <a:gd name="connsiteX171-15035" fmla="*/ 7144 w 971555"/>
              <a:gd name="connsiteY171-15036" fmla="*/ 554832 h 978694"/>
              <a:gd name="connsiteX172-15037" fmla="*/ 0 w 971555"/>
              <a:gd name="connsiteY172-15038" fmla="*/ 502445 h 978694"/>
              <a:gd name="connsiteX173-15039" fmla="*/ 9525 w 971555"/>
              <a:gd name="connsiteY173-15040" fmla="*/ 376238 h 978694"/>
              <a:gd name="connsiteX174-15041" fmla="*/ 7143 w 971555"/>
              <a:gd name="connsiteY174-15042" fmla="*/ 330993 h 978694"/>
              <a:gd name="connsiteX175-15043" fmla="*/ 11906 w 971555"/>
              <a:gd name="connsiteY175-15044" fmla="*/ 280988 h 978694"/>
              <a:gd name="connsiteX176-15045" fmla="*/ 16669 w 971555"/>
              <a:gd name="connsiteY176-15046" fmla="*/ 266700 h 978694"/>
              <a:gd name="connsiteX177-15047" fmla="*/ 19050 w 971555"/>
              <a:gd name="connsiteY177-15048" fmla="*/ 259557 h 978694"/>
              <a:gd name="connsiteX178-15049" fmla="*/ 19050 w 971555"/>
              <a:gd name="connsiteY178-15050" fmla="*/ 223838 h 978694"/>
              <a:gd name="connsiteX179-15051" fmla="*/ 40481 w 971555"/>
              <a:gd name="connsiteY179-15052" fmla="*/ 211932 h 978694"/>
              <a:gd name="connsiteX180-15053" fmla="*/ 50006 w 971555"/>
              <a:gd name="connsiteY180-15054" fmla="*/ 197644 h 978694"/>
              <a:gd name="connsiteX181-15055" fmla="*/ 57150 w 971555"/>
              <a:gd name="connsiteY181-15056" fmla="*/ 176213 h 978694"/>
              <a:gd name="connsiteX182-15057" fmla="*/ 61913 w 971555"/>
              <a:gd name="connsiteY182-15058" fmla="*/ 157163 h 978694"/>
              <a:gd name="connsiteX183-15059" fmla="*/ 66675 w 971555"/>
              <a:gd name="connsiteY183-15060" fmla="*/ 142875 h 978694"/>
              <a:gd name="connsiteX184-15061" fmla="*/ 71438 w 971555"/>
              <a:gd name="connsiteY184-15062" fmla="*/ 97632 h 978694"/>
              <a:gd name="connsiteX0-15063" fmla="*/ 71438 w 971555"/>
              <a:gd name="connsiteY0-15064" fmla="*/ 97632 h 978694"/>
              <a:gd name="connsiteX1-15065" fmla="*/ 71438 w 971555"/>
              <a:gd name="connsiteY1-15066" fmla="*/ 97632 h 978694"/>
              <a:gd name="connsiteX2-15067" fmla="*/ 83344 w 971555"/>
              <a:gd name="connsiteY2-15068" fmla="*/ 80963 h 978694"/>
              <a:gd name="connsiteX3-15069" fmla="*/ 92869 w 971555"/>
              <a:gd name="connsiteY3-15070" fmla="*/ 59532 h 978694"/>
              <a:gd name="connsiteX4-15071" fmla="*/ 100013 w 971555"/>
              <a:gd name="connsiteY4-15072" fmla="*/ 54769 h 978694"/>
              <a:gd name="connsiteX5-15073" fmla="*/ 114300 w 971555"/>
              <a:gd name="connsiteY5-15074" fmla="*/ 50007 h 978694"/>
              <a:gd name="connsiteX6-15075" fmla="*/ 140494 w 971555"/>
              <a:gd name="connsiteY6-15076" fmla="*/ 47625 h 978694"/>
              <a:gd name="connsiteX7-15077" fmla="*/ 147638 w 971555"/>
              <a:gd name="connsiteY7-15078" fmla="*/ 45244 h 978694"/>
              <a:gd name="connsiteX8-15079" fmla="*/ 152400 w 971555"/>
              <a:gd name="connsiteY8-15080" fmla="*/ 30957 h 978694"/>
              <a:gd name="connsiteX9-15081" fmla="*/ 154781 w 971555"/>
              <a:gd name="connsiteY9-15082" fmla="*/ 23813 h 978694"/>
              <a:gd name="connsiteX10-15083" fmla="*/ 164306 w 971555"/>
              <a:gd name="connsiteY10-15084" fmla="*/ 9525 h 978694"/>
              <a:gd name="connsiteX11-15085" fmla="*/ 171450 w 971555"/>
              <a:gd name="connsiteY11-15086" fmla="*/ 4763 h 978694"/>
              <a:gd name="connsiteX12-15087" fmla="*/ 188119 w 971555"/>
              <a:gd name="connsiteY12-15088" fmla="*/ 0 h 978694"/>
              <a:gd name="connsiteX13-15089" fmla="*/ 269081 w 971555"/>
              <a:gd name="connsiteY13-15090" fmla="*/ 2382 h 978694"/>
              <a:gd name="connsiteX14-15091" fmla="*/ 276225 w 971555"/>
              <a:gd name="connsiteY14-15092" fmla="*/ 4763 h 978694"/>
              <a:gd name="connsiteX15-15093" fmla="*/ 283369 w 971555"/>
              <a:gd name="connsiteY15-15094" fmla="*/ 9525 h 978694"/>
              <a:gd name="connsiteX16-15095" fmla="*/ 297656 w 971555"/>
              <a:gd name="connsiteY16-15096" fmla="*/ 23813 h 978694"/>
              <a:gd name="connsiteX17-15097" fmla="*/ 302419 w 971555"/>
              <a:gd name="connsiteY17-15098" fmla="*/ 30957 h 978694"/>
              <a:gd name="connsiteX18-15099" fmla="*/ 328612 w 971555"/>
              <a:gd name="connsiteY18-15100" fmla="*/ 52388 h 978694"/>
              <a:gd name="connsiteX19-15101" fmla="*/ 319088 w 971555"/>
              <a:gd name="connsiteY19-15102" fmla="*/ 66675 h 978694"/>
              <a:gd name="connsiteX20-15103" fmla="*/ 330994 w 971555"/>
              <a:gd name="connsiteY20-15104" fmla="*/ 85725 h 978694"/>
              <a:gd name="connsiteX21-15105" fmla="*/ 333375 w 971555"/>
              <a:gd name="connsiteY21-15106" fmla="*/ 95250 h 978694"/>
              <a:gd name="connsiteX22-15107" fmla="*/ 338138 w 971555"/>
              <a:gd name="connsiteY22-15108" fmla="*/ 109538 h 978694"/>
              <a:gd name="connsiteX23-15109" fmla="*/ 352425 w 971555"/>
              <a:gd name="connsiteY23-15110" fmla="*/ 123826 h 978694"/>
              <a:gd name="connsiteX24-15111" fmla="*/ 350044 w 971555"/>
              <a:gd name="connsiteY24-15112" fmla="*/ 207169 h 978694"/>
              <a:gd name="connsiteX25-15113" fmla="*/ 347663 w 971555"/>
              <a:gd name="connsiteY25-15114" fmla="*/ 271463 h 978694"/>
              <a:gd name="connsiteX26-15115" fmla="*/ 345281 w 971555"/>
              <a:gd name="connsiteY26-15116" fmla="*/ 304800 h 978694"/>
              <a:gd name="connsiteX27-15117" fmla="*/ 347663 w 971555"/>
              <a:gd name="connsiteY27-15118" fmla="*/ 326232 h 978694"/>
              <a:gd name="connsiteX28-15119" fmla="*/ 364331 w 971555"/>
              <a:gd name="connsiteY28-15120" fmla="*/ 323850 h 978694"/>
              <a:gd name="connsiteX29-15121" fmla="*/ 378619 w 971555"/>
              <a:gd name="connsiteY29-15122" fmla="*/ 319088 h 978694"/>
              <a:gd name="connsiteX30-15123" fmla="*/ 385763 w 971555"/>
              <a:gd name="connsiteY30-15124" fmla="*/ 314325 h 978694"/>
              <a:gd name="connsiteX31-15125" fmla="*/ 442913 w 971555"/>
              <a:gd name="connsiteY31-15126" fmla="*/ 290514 h 978694"/>
              <a:gd name="connsiteX32-15127" fmla="*/ 452438 w 971555"/>
              <a:gd name="connsiteY32-15128" fmla="*/ 292895 h 978694"/>
              <a:gd name="connsiteX33-15129" fmla="*/ 461963 w 971555"/>
              <a:gd name="connsiteY33-15130" fmla="*/ 288132 h 978694"/>
              <a:gd name="connsiteX34-15131" fmla="*/ 476250 w 971555"/>
              <a:gd name="connsiteY34-15132" fmla="*/ 283369 h 978694"/>
              <a:gd name="connsiteX35-15133" fmla="*/ 488156 w 971555"/>
              <a:gd name="connsiteY35-15134" fmla="*/ 273844 h 978694"/>
              <a:gd name="connsiteX36-15135" fmla="*/ 500063 w 971555"/>
              <a:gd name="connsiteY36-15136" fmla="*/ 259557 h 978694"/>
              <a:gd name="connsiteX37-15137" fmla="*/ 514350 w 971555"/>
              <a:gd name="connsiteY37-15138" fmla="*/ 252413 h 978694"/>
              <a:gd name="connsiteX38-15139" fmla="*/ 531019 w 971555"/>
              <a:gd name="connsiteY38-15140" fmla="*/ 245269 h 978694"/>
              <a:gd name="connsiteX39-15141" fmla="*/ 538163 w 971555"/>
              <a:gd name="connsiteY39-15142" fmla="*/ 240507 h 978694"/>
              <a:gd name="connsiteX40-15143" fmla="*/ 545306 w 971555"/>
              <a:gd name="connsiteY40-15144" fmla="*/ 238125 h 978694"/>
              <a:gd name="connsiteX41-15145" fmla="*/ 547688 w 971555"/>
              <a:gd name="connsiteY41-15146" fmla="*/ 216695 h 978694"/>
              <a:gd name="connsiteX42-15147" fmla="*/ 595312 w 971555"/>
              <a:gd name="connsiteY42-15148" fmla="*/ 216694 h 978694"/>
              <a:gd name="connsiteX43-15149" fmla="*/ 623887 w 971555"/>
              <a:gd name="connsiteY43-15150" fmla="*/ 209550 h 978694"/>
              <a:gd name="connsiteX44-15151" fmla="*/ 635793 w 971555"/>
              <a:gd name="connsiteY44-15152" fmla="*/ 202407 h 978694"/>
              <a:gd name="connsiteX45-15153" fmla="*/ 635794 w 971555"/>
              <a:gd name="connsiteY45-15154" fmla="*/ 197644 h 978694"/>
              <a:gd name="connsiteX46-15155" fmla="*/ 650081 w 971555"/>
              <a:gd name="connsiteY46-15156" fmla="*/ 166688 h 978694"/>
              <a:gd name="connsiteX47-15157" fmla="*/ 654844 w 971555"/>
              <a:gd name="connsiteY47-15158" fmla="*/ 171450 h 978694"/>
              <a:gd name="connsiteX48-15159" fmla="*/ 661988 w 971555"/>
              <a:gd name="connsiteY48-15160" fmla="*/ 169069 h 978694"/>
              <a:gd name="connsiteX49-15161" fmla="*/ 664368 w 971555"/>
              <a:gd name="connsiteY49-15162" fmla="*/ 164306 h 978694"/>
              <a:gd name="connsiteX50-15163" fmla="*/ 681038 w 971555"/>
              <a:gd name="connsiteY50-15164" fmla="*/ 147638 h 978694"/>
              <a:gd name="connsiteX51-15165" fmla="*/ 669132 w 971555"/>
              <a:gd name="connsiteY51-15166" fmla="*/ 130969 h 978694"/>
              <a:gd name="connsiteX52-15167" fmla="*/ 697707 w 971555"/>
              <a:gd name="connsiteY52-15168" fmla="*/ 130969 h 978694"/>
              <a:gd name="connsiteX53-15169" fmla="*/ 702469 w 971555"/>
              <a:gd name="connsiteY53-15170" fmla="*/ 126206 h 978694"/>
              <a:gd name="connsiteX54-15171" fmla="*/ 733425 w 971555"/>
              <a:gd name="connsiteY54-15172" fmla="*/ 130969 h 978694"/>
              <a:gd name="connsiteX55-15173" fmla="*/ 764381 w 971555"/>
              <a:gd name="connsiteY55-15174" fmla="*/ 140494 h 978694"/>
              <a:gd name="connsiteX56-15175" fmla="*/ 769144 w 971555"/>
              <a:gd name="connsiteY56-15176" fmla="*/ 147638 h 978694"/>
              <a:gd name="connsiteX57-15177" fmla="*/ 771525 w 971555"/>
              <a:gd name="connsiteY57-15178" fmla="*/ 157163 h 978694"/>
              <a:gd name="connsiteX58-15179" fmla="*/ 773906 w 971555"/>
              <a:gd name="connsiteY58-15180" fmla="*/ 164307 h 978694"/>
              <a:gd name="connsiteX59-15181" fmla="*/ 771525 w 971555"/>
              <a:gd name="connsiteY59-15182" fmla="*/ 204788 h 978694"/>
              <a:gd name="connsiteX60-15183" fmla="*/ 769144 w 971555"/>
              <a:gd name="connsiteY60-15184" fmla="*/ 211932 h 978694"/>
              <a:gd name="connsiteX61-15185" fmla="*/ 757238 w 971555"/>
              <a:gd name="connsiteY61-15186" fmla="*/ 216694 h 978694"/>
              <a:gd name="connsiteX62-15187" fmla="*/ 759619 w 971555"/>
              <a:gd name="connsiteY62-15188" fmla="*/ 233363 h 978694"/>
              <a:gd name="connsiteX63-15189" fmla="*/ 778669 w 971555"/>
              <a:gd name="connsiteY63-15190" fmla="*/ 247651 h 978694"/>
              <a:gd name="connsiteX64-15191" fmla="*/ 783430 w 971555"/>
              <a:gd name="connsiteY64-15192" fmla="*/ 261938 h 978694"/>
              <a:gd name="connsiteX65-15193" fmla="*/ 783431 w 971555"/>
              <a:gd name="connsiteY65-15194" fmla="*/ 304800 h 978694"/>
              <a:gd name="connsiteX66-15195" fmla="*/ 790575 w 971555"/>
              <a:gd name="connsiteY66-15196" fmla="*/ 326232 h 978694"/>
              <a:gd name="connsiteX67-15197" fmla="*/ 795338 w 971555"/>
              <a:gd name="connsiteY67-15198" fmla="*/ 340519 h 978694"/>
              <a:gd name="connsiteX68-15199" fmla="*/ 800100 w 971555"/>
              <a:gd name="connsiteY68-15200" fmla="*/ 347663 h 978694"/>
              <a:gd name="connsiteX69-15201" fmla="*/ 821531 w 971555"/>
              <a:gd name="connsiteY69-15202" fmla="*/ 357188 h 978694"/>
              <a:gd name="connsiteX70-15203" fmla="*/ 828675 w 971555"/>
              <a:gd name="connsiteY70-15204" fmla="*/ 359569 h 978694"/>
              <a:gd name="connsiteX71-15205" fmla="*/ 842963 w 971555"/>
              <a:gd name="connsiteY71-15206" fmla="*/ 369094 h 978694"/>
              <a:gd name="connsiteX72-15207" fmla="*/ 850106 w 971555"/>
              <a:gd name="connsiteY72-15208" fmla="*/ 376238 h 978694"/>
              <a:gd name="connsiteX73-15209" fmla="*/ 864394 w 971555"/>
              <a:gd name="connsiteY73-15210" fmla="*/ 381000 h 978694"/>
              <a:gd name="connsiteX74-15211" fmla="*/ 871538 w 971555"/>
              <a:gd name="connsiteY74-15212" fmla="*/ 383382 h 978694"/>
              <a:gd name="connsiteX75-15213" fmla="*/ 885825 w 971555"/>
              <a:gd name="connsiteY75-15214" fmla="*/ 390525 h 978694"/>
              <a:gd name="connsiteX76-15215" fmla="*/ 892969 w 971555"/>
              <a:gd name="connsiteY76-15216" fmla="*/ 395288 h 978694"/>
              <a:gd name="connsiteX77-15217" fmla="*/ 907256 w 971555"/>
              <a:gd name="connsiteY77-15218" fmla="*/ 400050 h 978694"/>
              <a:gd name="connsiteX78-15219" fmla="*/ 912019 w 971555"/>
              <a:gd name="connsiteY78-15220" fmla="*/ 407194 h 978694"/>
              <a:gd name="connsiteX79-15221" fmla="*/ 928687 w 971555"/>
              <a:gd name="connsiteY79-15222" fmla="*/ 404812 h 978694"/>
              <a:gd name="connsiteX80-15223" fmla="*/ 938212 w 971555"/>
              <a:gd name="connsiteY80-15224" fmla="*/ 411956 h 978694"/>
              <a:gd name="connsiteX81-15225" fmla="*/ 957263 w 971555"/>
              <a:gd name="connsiteY81-15226" fmla="*/ 428626 h 978694"/>
              <a:gd name="connsiteX82-15227" fmla="*/ 957262 w 971555"/>
              <a:gd name="connsiteY82-15228" fmla="*/ 447676 h 978694"/>
              <a:gd name="connsiteX83-15229" fmla="*/ 969169 w 971555"/>
              <a:gd name="connsiteY83-15230" fmla="*/ 473869 h 978694"/>
              <a:gd name="connsiteX84-15231" fmla="*/ 942975 w 971555"/>
              <a:gd name="connsiteY84-15232" fmla="*/ 514350 h 978694"/>
              <a:gd name="connsiteX85-15233" fmla="*/ 971551 w 971555"/>
              <a:gd name="connsiteY85-15234" fmla="*/ 500063 h 978694"/>
              <a:gd name="connsiteX86-15235" fmla="*/ 940594 w 971555"/>
              <a:gd name="connsiteY86-15236" fmla="*/ 523875 h 978694"/>
              <a:gd name="connsiteX87-15237" fmla="*/ 923925 w 971555"/>
              <a:gd name="connsiteY87-15238" fmla="*/ 545307 h 978694"/>
              <a:gd name="connsiteX88-15239" fmla="*/ 919163 w 971555"/>
              <a:gd name="connsiteY88-15240" fmla="*/ 552450 h 978694"/>
              <a:gd name="connsiteX89-15241" fmla="*/ 916781 w 971555"/>
              <a:gd name="connsiteY89-15242" fmla="*/ 559594 h 978694"/>
              <a:gd name="connsiteX90-15243" fmla="*/ 902494 w 971555"/>
              <a:gd name="connsiteY90-15244" fmla="*/ 564357 h 978694"/>
              <a:gd name="connsiteX91-15245" fmla="*/ 895350 w 971555"/>
              <a:gd name="connsiteY91-15246" fmla="*/ 566738 h 978694"/>
              <a:gd name="connsiteX92-15247" fmla="*/ 890588 w 971555"/>
              <a:gd name="connsiteY92-15248" fmla="*/ 573882 h 978694"/>
              <a:gd name="connsiteX93-15249" fmla="*/ 888206 w 971555"/>
              <a:gd name="connsiteY93-15250" fmla="*/ 581025 h 978694"/>
              <a:gd name="connsiteX94-15251" fmla="*/ 866775 w 971555"/>
              <a:gd name="connsiteY94-15252" fmla="*/ 588169 h 978694"/>
              <a:gd name="connsiteX95-15253" fmla="*/ 852488 w 971555"/>
              <a:gd name="connsiteY95-15254" fmla="*/ 592932 h 978694"/>
              <a:gd name="connsiteX96-15255" fmla="*/ 845344 w 971555"/>
              <a:gd name="connsiteY96-15256" fmla="*/ 595313 h 978694"/>
              <a:gd name="connsiteX97-15257" fmla="*/ 804863 w 971555"/>
              <a:gd name="connsiteY97-15258" fmla="*/ 590550 h 978694"/>
              <a:gd name="connsiteX98-15259" fmla="*/ 790575 w 971555"/>
              <a:gd name="connsiteY98-15260" fmla="*/ 583407 h 978694"/>
              <a:gd name="connsiteX99-15261" fmla="*/ 762000 w 971555"/>
              <a:gd name="connsiteY99-15262" fmla="*/ 576263 h 978694"/>
              <a:gd name="connsiteX100-15263" fmla="*/ 754856 w 971555"/>
              <a:gd name="connsiteY100-15264" fmla="*/ 573882 h 978694"/>
              <a:gd name="connsiteX101-15265" fmla="*/ 721519 w 971555"/>
              <a:gd name="connsiteY101-15266" fmla="*/ 583407 h 978694"/>
              <a:gd name="connsiteX102-15267" fmla="*/ 700088 w 971555"/>
              <a:gd name="connsiteY102-15268" fmla="*/ 576263 h 978694"/>
              <a:gd name="connsiteX103-15269" fmla="*/ 688181 w 971555"/>
              <a:gd name="connsiteY103-15270" fmla="*/ 578644 h 978694"/>
              <a:gd name="connsiteX104-15271" fmla="*/ 683419 w 971555"/>
              <a:gd name="connsiteY104-15272" fmla="*/ 592932 h 978694"/>
              <a:gd name="connsiteX105-15273" fmla="*/ 685800 w 971555"/>
              <a:gd name="connsiteY105-15274" fmla="*/ 621507 h 978694"/>
              <a:gd name="connsiteX106-15275" fmla="*/ 709612 w 971555"/>
              <a:gd name="connsiteY106-15276" fmla="*/ 645319 h 978694"/>
              <a:gd name="connsiteX107-15277" fmla="*/ 704850 w 971555"/>
              <a:gd name="connsiteY107-15278" fmla="*/ 681038 h 978694"/>
              <a:gd name="connsiteX108-15279" fmla="*/ 721519 w 971555"/>
              <a:gd name="connsiteY108-15280" fmla="*/ 700088 h 978694"/>
              <a:gd name="connsiteX109-15281" fmla="*/ 721519 w 971555"/>
              <a:gd name="connsiteY109-15282" fmla="*/ 721519 h 978694"/>
              <a:gd name="connsiteX110-15283" fmla="*/ 726282 w 971555"/>
              <a:gd name="connsiteY110-15284" fmla="*/ 771525 h 978694"/>
              <a:gd name="connsiteX111-15285" fmla="*/ 714375 w 971555"/>
              <a:gd name="connsiteY111-15286" fmla="*/ 852488 h 978694"/>
              <a:gd name="connsiteX112-15287" fmla="*/ 709613 w 971555"/>
              <a:gd name="connsiteY112-15288" fmla="*/ 866775 h 978694"/>
              <a:gd name="connsiteX113-15289" fmla="*/ 707231 w 971555"/>
              <a:gd name="connsiteY113-15290" fmla="*/ 873919 h 978694"/>
              <a:gd name="connsiteX114-15291" fmla="*/ 702469 w 971555"/>
              <a:gd name="connsiteY114-15292" fmla="*/ 881063 h 978694"/>
              <a:gd name="connsiteX115-15293" fmla="*/ 678656 w 971555"/>
              <a:gd name="connsiteY115-15294" fmla="*/ 878682 h 978694"/>
              <a:gd name="connsiteX116-15295" fmla="*/ 671513 w 971555"/>
              <a:gd name="connsiteY116-15296" fmla="*/ 876300 h 978694"/>
              <a:gd name="connsiteX117-15297" fmla="*/ 602456 w 971555"/>
              <a:gd name="connsiteY117-15298" fmla="*/ 878682 h 978694"/>
              <a:gd name="connsiteX118-15299" fmla="*/ 595313 w 971555"/>
              <a:gd name="connsiteY118-15300" fmla="*/ 881063 h 978694"/>
              <a:gd name="connsiteX119-15301" fmla="*/ 581025 w 971555"/>
              <a:gd name="connsiteY119-15302" fmla="*/ 873919 h 978694"/>
              <a:gd name="connsiteX120-15303" fmla="*/ 573881 w 971555"/>
              <a:gd name="connsiteY120-15304" fmla="*/ 871538 h 978694"/>
              <a:gd name="connsiteX121-15305" fmla="*/ 573881 w 971555"/>
              <a:gd name="connsiteY121-15306" fmla="*/ 938213 h 978694"/>
              <a:gd name="connsiteX122-15307" fmla="*/ 564356 w 971555"/>
              <a:gd name="connsiteY122-15308" fmla="*/ 947738 h 978694"/>
              <a:gd name="connsiteX123-15309" fmla="*/ 554831 w 971555"/>
              <a:gd name="connsiteY123-15310" fmla="*/ 962025 h 978694"/>
              <a:gd name="connsiteX124-15311" fmla="*/ 552450 w 971555"/>
              <a:gd name="connsiteY124-15312" fmla="*/ 969169 h 978694"/>
              <a:gd name="connsiteX125-15313" fmla="*/ 535781 w 971555"/>
              <a:gd name="connsiteY125-15314" fmla="*/ 976313 h 978694"/>
              <a:gd name="connsiteX126-15315" fmla="*/ 528638 w 971555"/>
              <a:gd name="connsiteY126-15316" fmla="*/ 978694 h 978694"/>
              <a:gd name="connsiteX127-15317" fmla="*/ 495300 w 971555"/>
              <a:gd name="connsiteY127-15318" fmla="*/ 976313 h 978694"/>
              <a:gd name="connsiteX128-15319" fmla="*/ 447675 w 971555"/>
              <a:gd name="connsiteY128-15320" fmla="*/ 973932 h 978694"/>
              <a:gd name="connsiteX129-15321" fmla="*/ 440531 w 971555"/>
              <a:gd name="connsiteY129-15322" fmla="*/ 966788 h 978694"/>
              <a:gd name="connsiteX130-15323" fmla="*/ 426244 w 971555"/>
              <a:gd name="connsiteY130-15324" fmla="*/ 957263 h 978694"/>
              <a:gd name="connsiteX131-15325" fmla="*/ 419100 w 971555"/>
              <a:gd name="connsiteY131-15326" fmla="*/ 952500 h 978694"/>
              <a:gd name="connsiteX132-15327" fmla="*/ 404813 w 971555"/>
              <a:gd name="connsiteY132-15328" fmla="*/ 947738 h 978694"/>
              <a:gd name="connsiteX133-15329" fmla="*/ 395288 w 971555"/>
              <a:gd name="connsiteY133-15330" fmla="*/ 950119 h 978694"/>
              <a:gd name="connsiteX134-15331" fmla="*/ 350044 w 971555"/>
              <a:gd name="connsiteY134-15332" fmla="*/ 947738 h 978694"/>
              <a:gd name="connsiteX135-15333" fmla="*/ 328613 w 971555"/>
              <a:gd name="connsiteY135-15334" fmla="*/ 940594 h 978694"/>
              <a:gd name="connsiteX136-15335" fmla="*/ 321469 w 971555"/>
              <a:gd name="connsiteY136-15336" fmla="*/ 933450 h 978694"/>
              <a:gd name="connsiteX137-15337" fmla="*/ 314325 w 971555"/>
              <a:gd name="connsiteY137-15338" fmla="*/ 928688 h 978694"/>
              <a:gd name="connsiteX138-15339" fmla="*/ 307181 w 971555"/>
              <a:gd name="connsiteY138-15340" fmla="*/ 921544 h 978694"/>
              <a:gd name="connsiteX139-15341" fmla="*/ 302419 w 971555"/>
              <a:gd name="connsiteY139-15342" fmla="*/ 914400 h 978694"/>
              <a:gd name="connsiteX140-15343" fmla="*/ 295275 w 971555"/>
              <a:gd name="connsiteY140-15344" fmla="*/ 912019 h 978694"/>
              <a:gd name="connsiteX141-15345" fmla="*/ 290513 w 971555"/>
              <a:gd name="connsiteY141-15346" fmla="*/ 904875 h 978694"/>
              <a:gd name="connsiteX142-15347" fmla="*/ 285750 w 971555"/>
              <a:gd name="connsiteY142-15348" fmla="*/ 890588 h 978694"/>
              <a:gd name="connsiteX143-15349" fmla="*/ 280988 w 971555"/>
              <a:gd name="connsiteY143-15350" fmla="*/ 883444 h 978694"/>
              <a:gd name="connsiteX144-15351" fmla="*/ 269081 w 971555"/>
              <a:gd name="connsiteY144-15352" fmla="*/ 866775 h 978694"/>
              <a:gd name="connsiteX145-15353" fmla="*/ 254794 w 971555"/>
              <a:gd name="connsiteY145-15354" fmla="*/ 857250 h 978694"/>
              <a:gd name="connsiteX146-15355" fmla="*/ 240506 w 971555"/>
              <a:gd name="connsiteY146-15356" fmla="*/ 847725 h 978694"/>
              <a:gd name="connsiteX147-15357" fmla="*/ 223838 w 971555"/>
              <a:gd name="connsiteY147-15358" fmla="*/ 838200 h 978694"/>
              <a:gd name="connsiteX148-15359" fmla="*/ 207169 w 971555"/>
              <a:gd name="connsiteY148-15360" fmla="*/ 831057 h 978694"/>
              <a:gd name="connsiteX149-15361" fmla="*/ 183356 w 971555"/>
              <a:gd name="connsiteY149-15362" fmla="*/ 802482 h 978694"/>
              <a:gd name="connsiteX150-15363" fmla="*/ 176213 w 971555"/>
              <a:gd name="connsiteY150-15364" fmla="*/ 797719 h 978694"/>
              <a:gd name="connsiteX151-15365" fmla="*/ 169069 w 971555"/>
              <a:gd name="connsiteY151-15366" fmla="*/ 790575 h 978694"/>
              <a:gd name="connsiteX152-15367" fmla="*/ 154781 w 971555"/>
              <a:gd name="connsiteY152-15368" fmla="*/ 781050 h 978694"/>
              <a:gd name="connsiteX153-15369" fmla="*/ 150019 w 971555"/>
              <a:gd name="connsiteY153-15370" fmla="*/ 773907 h 978694"/>
              <a:gd name="connsiteX154-15371" fmla="*/ 135731 w 971555"/>
              <a:gd name="connsiteY154-15372" fmla="*/ 762000 h 978694"/>
              <a:gd name="connsiteX155-15373" fmla="*/ 126206 w 971555"/>
              <a:gd name="connsiteY155-15374" fmla="*/ 747713 h 978694"/>
              <a:gd name="connsiteX156-15375" fmla="*/ 121444 w 971555"/>
              <a:gd name="connsiteY156-15376" fmla="*/ 740569 h 978694"/>
              <a:gd name="connsiteX157-15377" fmla="*/ 114300 w 971555"/>
              <a:gd name="connsiteY157-15378" fmla="*/ 735807 h 978694"/>
              <a:gd name="connsiteX158-15379" fmla="*/ 100013 w 971555"/>
              <a:gd name="connsiteY158-15380" fmla="*/ 721519 h 978694"/>
              <a:gd name="connsiteX159-15381" fmla="*/ 85725 w 971555"/>
              <a:gd name="connsiteY159-15382" fmla="*/ 711994 h 978694"/>
              <a:gd name="connsiteX160-15383" fmla="*/ 78581 w 971555"/>
              <a:gd name="connsiteY160-15384" fmla="*/ 707232 h 978694"/>
              <a:gd name="connsiteX161-15385" fmla="*/ 71438 w 971555"/>
              <a:gd name="connsiteY161-15386" fmla="*/ 702469 h 978694"/>
              <a:gd name="connsiteX162-15387" fmla="*/ 57150 w 971555"/>
              <a:gd name="connsiteY162-15388" fmla="*/ 697707 h 978694"/>
              <a:gd name="connsiteX163-15389" fmla="*/ 42863 w 971555"/>
              <a:gd name="connsiteY163-15390" fmla="*/ 685800 h 978694"/>
              <a:gd name="connsiteX164-15391" fmla="*/ 33338 w 971555"/>
              <a:gd name="connsiteY164-15392" fmla="*/ 671513 h 978694"/>
              <a:gd name="connsiteX165-15393" fmla="*/ 28575 w 971555"/>
              <a:gd name="connsiteY165-15394" fmla="*/ 645319 h 978694"/>
              <a:gd name="connsiteX166-15395" fmla="*/ 26194 w 971555"/>
              <a:gd name="connsiteY166-15396" fmla="*/ 635794 h 978694"/>
              <a:gd name="connsiteX167-15397" fmla="*/ 19050 w 971555"/>
              <a:gd name="connsiteY167-15398" fmla="*/ 631032 h 978694"/>
              <a:gd name="connsiteX168-15399" fmla="*/ 16669 w 971555"/>
              <a:gd name="connsiteY168-15400" fmla="*/ 607219 h 978694"/>
              <a:gd name="connsiteX169-15401" fmla="*/ 11906 w 971555"/>
              <a:gd name="connsiteY169-15402" fmla="*/ 590550 h 978694"/>
              <a:gd name="connsiteX170-15403" fmla="*/ 9525 w 971555"/>
              <a:gd name="connsiteY170-15404" fmla="*/ 581025 h 978694"/>
              <a:gd name="connsiteX171-15405" fmla="*/ 7144 w 971555"/>
              <a:gd name="connsiteY171-15406" fmla="*/ 554832 h 978694"/>
              <a:gd name="connsiteX172-15407" fmla="*/ 0 w 971555"/>
              <a:gd name="connsiteY172-15408" fmla="*/ 502445 h 978694"/>
              <a:gd name="connsiteX173-15409" fmla="*/ 9525 w 971555"/>
              <a:gd name="connsiteY173-15410" fmla="*/ 376238 h 978694"/>
              <a:gd name="connsiteX174-15411" fmla="*/ 7143 w 971555"/>
              <a:gd name="connsiteY174-15412" fmla="*/ 330993 h 978694"/>
              <a:gd name="connsiteX175-15413" fmla="*/ 11906 w 971555"/>
              <a:gd name="connsiteY175-15414" fmla="*/ 280988 h 978694"/>
              <a:gd name="connsiteX176-15415" fmla="*/ 16669 w 971555"/>
              <a:gd name="connsiteY176-15416" fmla="*/ 266700 h 978694"/>
              <a:gd name="connsiteX177-15417" fmla="*/ 19050 w 971555"/>
              <a:gd name="connsiteY177-15418" fmla="*/ 259557 h 978694"/>
              <a:gd name="connsiteX178-15419" fmla="*/ 19050 w 971555"/>
              <a:gd name="connsiteY178-15420" fmla="*/ 223838 h 978694"/>
              <a:gd name="connsiteX179-15421" fmla="*/ 40481 w 971555"/>
              <a:gd name="connsiteY179-15422" fmla="*/ 211932 h 978694"/>
              <a:gd name="connsiteX180-15423" fmla="*/ 50006 w 971555"/>
              <a:gd name="connsiteY180-15424" fmla="*/ 197644 h 978694"/>
              <a:gd name="connsiteX181-15425" fmla="*/ 57150 w 971555"/>
              <a:gd name="connsiteY181-15426" fmla="*/ 176213 h 978694"/>
              <a:gd name="connsiteX182-15427" fmla="*/ 61913 w 971555"/>
              <a:gd name="connsiteY182-15428" fmla="*/ 157163 h 978694"/>
              <a:gd name="connsiteX183-15429" fmla="*/ 66675 w 971555"/>
              <a:gd name="connsiteY183-15430" fmla="*/ 142875 h 978694"/>
              <a:gd name="connsiteX184-15431" fmla="*/ 71438 w 971555"/>
              <a:gd name="connsiteY184-15432" fmla="*/ 97632 h 978694"/>
              <a:gd name="connsiteX0-15433" fmla="*/ 71438 w 971555"/>
              <a:gd name="connsiteY0-15434" fmla="*/ 97632 h 978694"/>
              <a:gd name="connsiteX1-15435" fmla="*/ 71438 w 971555"/>
              <a:gd name="connsiteY1-15436" fmla="*/ 97632 h 978694"/>
              <a:gd name="connsiteX2-15437" fmla="*/ 83344 w 971555"/>
              <a:gd name="connsiteY2-15438" fmla="*/ 80963 h 978694"/>
              <a:gd name="connsiteX3-15439" fmla="*/ 92869 w 971555"/>
              <a:gd name="connsiteY3-15440" fmla="*/ 59532 h 978694"/>
              <a:gd name="connsiteX4-15441" fmla="*/ 100013 w 971555"/>
              <a:gd name="connsiteY4-15442" fmla="*/ 54769 h 978694"/>
              <a:gd name="connsiteX5-15443" fmla="*/ 114300 w 971555"/>
              <a:gd name="connsiteY5-15444" fmla="*/ 50007 h 978694"/>
              <a:gd name="connsiteX6-15445" fmla="*/ 140494 w 971555"/>
              <a:gd name="connsiteY6-15446" fmla="*/ 47625 h 978694"/>
              <a:gd name="connsiteX7-15447" fmla="*/ 147638 w 971555"/>
              <a:gd name="connsiteY7-15448" fmla="*/ 45244 h 978694"/>
              <a:gd name="connsiteX8-15449" fmla="*/ 152400 w 971555"/>
              <a:gd name="connsiteY8-15450" fmla="*/ 30957 h 978694"/>
              <a:gd name="connsiteX9-15451" fmla="*/ 154781 w 971555"/>
              <a:gd name="connsiteY9-15452" fmla="*/ 23813 h 978694"/>
              <a:gd name="connsiteX10-15453" fmla="*/ 164306 w 971555"/>
              <a:gd name="connsiteY10-15454" fmla="*/ 9525 h 978694"/>
              <a:gd name="connsiteX11-15455" fmla="*/ 171450 w 971555"/>
              <a:gd name="connsiteY11-15456" fmla="*/ 4763 h 978694"/>
              <a:gd name="connsiteX12-15457" fmla="*/ 188119 w 971555"/>
              <a:gd name="connsiteY12-15458" fmla="*/ 0 h 978694"/>
              <a:gd name="connsiteX13-15459" fmla="*/ 269081 w 971555"/>
              <a:gd name="connsiteY13-15460" fmla="*/ 2382 h 978694"/>
              <a:gd name="connsiteX14-15461" fmla="*/ 276225 w 971555"/>
              <a:gd name="connsiteY14-15462" fmla="*/ 4763 h 978694"/>
              <a:gd name="connsiteX15-15463" fmla="*/ 283369 w 971555"/>
              <a:gd name="connsiteY15-15464" fmla="*/ 9525 h 978694"/>
              <a:gd name="connsiteX16-15465" fmla="*/ 297656 w 971555"/>
              <a:gd name="connsiteY16-15466" fmla="*/ 23813 h 978694"/>
              <a:gd name="connsiteX17-15467" fmla="*/ 302419 w 971555"/>
              <a:gd name="connsiteY17-15468" fmla="*/ 30957 h 978694"/>
              <a:gd name="connsiteX18-15469" fmla="*/ 328612 w 971555"/>
              <a:gd name="connsiteY18-15470" fmla="*/ 52388 h 978694"/>
              <a:gd name="connsiteX19-15471" fmla="*/ 319088 w 971555"/>
              <a:gd name="connsiteY19-15472" fmla="*/ 66675 h 978694"/>
              <a:gd name="connsiteX20-15473" fmla="*/ 330994 w 971555"/>
              <a:gd name="connsiteY20-15474" fmla="*/ 85725 h 978694"/>
              <a:gd name="connsiteX21-15475" fmla="*/ 333375 w 971555"/>
              <a:gd name="connsiteY21-15476" fmla="*/ 95250 h 978694"/>
              <a:gd name="connsiteX22-15477" fmla="*/ 338138 w 971555"/>
              <a:gd name="connsiteY22-15478" fmla="*/ 109538 h 978694"/>
              <a:gd name="connsiteX23-15479" fmla="*/ 352425 w 971555"/>
              <a:gd name="connsiteY23-15480" fmla="*/ 123826 h 978694"/>
              <a:gd name="connsiteX24-15481" fmla="*/ 350044 w 971555"/>
              <a:gd name="connsiteY24-15482" fmla="*/ 207169 h 978694"/>
              <a:gd name="connsiteX25-15483" fmla="*/ 347663 w 971555"/>
              <a:gd name="connsiteY25-15484" fmla="*/ 271463 h 978694"/>
              <a:gd name="connsiteX26-15485" fmla="*/ 345281 w 971555"/>
              <a:gd name="connsiteY26-15486" fmla="*/ 304800 h 978694"/>
              <a:gd name="connsiteX27-15487" fmla="*/ 347663 w 971555"/>
              <a:gd name="connsiteY27-15488" fmla="*/ 326232 h 978694"/>
              <a:gd name="connsiteX28-15489" fmla="*/ 364331 w 971555"/>
              <a:gd name="connsiteY28-15490" fmla="*/ 323850 h 978694"/>
              <a:gd name="connsiteX29-15491" fmla="*/ 378619 w 971555"/>
              <a:gd name="connsiteY29-15492" fmla="*/ 319088 h 978694"/>
              <a:gd name="connsiteX30-15493" fmla="*/ 385763 w 971555"/>
              <a:gd name="connsiteY30-15494" fmla="*/ 314325 h 978694"/>
              <a:gd name="connsiteX31-15495" fmla="*/ 442913 w 971555"/>
              <a:gd name="connsiteY31-15496" fmla="*/ 290514 h 978694"/>
              <a:gd name="connsiteX32-15497" fmla="*/ 452438 w 971555"/>
              <a:gd name="connsiteY32-15498" fmla="*/ 292895 h 978694"/>
              <a:gd name="connsiteX33-15499" fmla="*/ 461963 w 971555"/>
              <a:gd name="connsiteY33-15500" fmla="*/ 288132 h 978694"/>
              <a:gd name="connsiteX34-15501" fmla="*/ 476250 w 971555"/>
              <a:gd name="connsiteY34-15502" fmla="*/ 283369 h 978694"/>
              <a:gd name="connsiteX35-15503" fmla="*/ 488156 w 971555"/>
              <a:gd name="connsiteY35-15504" fmla="*/ 273844 h 978694"/>
              <a:gd name="connsiteX36-15505" fmla="*/ 500063 w 971555"/>
              <a:gd name="connsiteY36-15506" fmla="*/ 259557 h 978694"/>
              <a:gd name="connsiteX37-15507" fmla="*/ 514350 w 971555"/>
              <a:gd name="connsiteY37-15508" fmla="*/ 252413 h 978694"/>
              <a:gd name="connsiteX38-15509" fmla="*/ 531019 w 971555"/>
              <a:gd name="connsiteY38-15510" fmla="*/ 245269 h 978694"/>
              <a:gd name="connsiteX39-15511" fmla="*/ 538163 w 971555"/>
              <a:gd name="connsiteY39-15512" fmla="*/ 240507 h 978694"/>
              <a:gd name="connsiteX40-15513" fmla="*/ 545306 w 971555"/>
              <a:gd name="connsiteY40-15514" fmla="*/ 238125 h 978694"/>
              <a:gd name="connsiteX41-15515" fmla="*/ 547688 w 971555"/>
              <a:gd name="connsiteY41-15516" fmla="*/ 216695 h 978694"/>
              <a:gd name="connsiteX42-15517" fmla="*/ 595312 w 971555"/>
              <a:gd name="connsiteY42-15518" fmla="*/ 216694 h 978694"/>
              <a:gd name="connsiteX43-15519" fmla="*/ 623887 w 971555"/>
              <a:gd name="connsiteY43-15520" fmla="*/ 209550 h 978694"/>
              <a:gd name="connsiteX44-15521" fmla="*/ 635793 w 971555"/>
              <a:gd name="connsiteY44-15522" fmla="*/ 202407 h 978694"/>
              <a:gd name="connsiteX45-15523" fmla="*/ 635794 w 971555"/>
              <a:gd name="connsiteY45-15524" fmla="*/ 197644 h 978694"/>
              <a:gd name="connsiteX46-15525" fmla="*/ 650081 w 971555"/>
              <a:gd name="connsiteY46-15526" fmla="*/ 166688 h 978694"/>
              <a:gd name="connsiteX47-15527" fmla="*/ 654844 w 971555"/>
              <a:gd name="connsiteY47-15528" fmla="*/ 171450 h 978694"/>
              <a:gd name="connsiteX48-15529" fmla="*/ 661988 w 971555"/>
              <a:gd name="connsiteY48-15530" fmla="*/ 169069 h 978694"/>
              <a:gd name="connsiteX49-15531" fmla="*/ 657224 w 971555"/>
              <a:gd name="connsiteY49-15532" fmla="*/ 157162 h 978694"/>
              <a:gd name="connsiteX50-15533" fmla="*/ 681038 w 971555"/>
              <a:gd name="connsiteY50-15534" fmla="*/ 147638 h 978694"/>
              <a:gd name="connsiteX51-15535" fmla="*/ 669132 w 971555"/>
              <a:gd name="connsiteY51-15536" fmla="*/ 130969 h 978694"/>
              <a:gd name="connsiteX52-15537" fmla="*/ 697707 w 971555"/>
              <a:gd name="connsiteY52-15538" fmla="*/ 130969 h 978694"/>
              <a:gd name="connsiteX53-15539" fmla="*/ 702469 w 971555"/>
              <a:gd name="connsiteY53-15540" fmla="*/ 126206 h 978694"/>
              <a:gd name="connsiteX54-15541" fmla="*/ 733425 w 971555"/>
              <a:gd name="connsiteY54-15542" fmla="*/ 130969 h 978694"/>
              <a:gd name="connsiteX55-15543" fmla="*/ 764381 w 971555"/>
              <a:gd name="connsiteY55-15544" fmla="*/ 140494 h 978694"/>
              <a:gd name="connsiteX56-15545" fmla="*/ 769144 w 971555"/>
              <a:gd name="connsiteY56-15546" fmla="*/ 147638 h 978694"/>
              <a:gd name="connsiteX57-15547" fmla="*/ 771525 w 971555"/>
              <a:gd name="connsiteY57-15548" fmla="*/ 157163 h 978694"/>
              <a:gd name="connsiteX58-15549" fmla="*/ 773906 w 971555"/>
              <a:gd name="connsiteY58-15550" fmla="*/ 164307 h 978694"/>
              <a:gd name="connsiteX59-15551" fmla="*/ 771525 w 971555"/>
              <a:gd name="connsiteY59-15552" fmla="*/ 204788 h 978694"/>
              <a:gd name="connsiteX60-15553" fmla="*/ 769144 w 971555"/>
              <a:gd name="connsiteY60-15554" fmla="*/ 211932 h 978694"/>
              <a:gd name="connsiteX61-15555" fmla="*/ 757238 w 971555"/>
              <a:gd name="connsiteY61-15556" fmla="*/ 216694 h 978694"/>
              <a:gd name="connsiteX62-15557" fmla="*/ 759619 w 971555"/>
              <a:gd name="connsiteY62-15558" fmla="*/ 233363 h 978694"/>
              <a:gd name="connsiteX63-15559" fmla="*/ 778669 w 971555"/>
              <a:gd name="connsiteY63-15560" fmla="*/ 247651 h 978694"/>
              <a:gd name="connsiteX64-15561" fmla="*/ 783430 w 971555"/>
              <a:gd name="connsiteY64-15562" fmla="*/ 261938 h 978694"/>
              <a:gd name="connsiteX65-15563" fmla="*/ 783431 w 971555"/>
              <a:gd name="connsiteY65-15564" fmla="*/ 304800 h 978694"/>
              <a:gd name="connsiteX66-15565" fmla="*/ 790575 w 971555"/>
              <a:gd name="connsiteY66-15566" fmla="*/ 326232 h 978694"/>
              <a:gd name="connsiteX67-15567" fmla="*/ 795338 w 971555"/>
              <a:gd name="connsiteY67-15568" fmla="*/ 340519 h 978694"/>
              <a:gd name="connsiteX68-15569" fmla="*/ 800100 w 971555"/>
              <a:gd name="connsiteY68-15570" fmla="*/ 347663 h 978694"/>
              <a:gd name="connsiteX69-15571" fmla="*/ 821531 w 971555"/>
              <a:gd name="connsiteY69-15572" fmla="*/ 357188 h 978694"/>
              <a:gd name="connsiteX70-15573" fmla="*/ 828675 w 971555"/>
              <a:gd name="connsiteY70-15574" fmla="*/ 359569 h 978694"/>
              <a:gd name="connsiteX71-15575" fmla="*/ 842963 w 971555"/>
              <a:gd name="connsiteY71-15576" fmla="*/ 369094 h 978694"/>
              <a:gd name="connsiteX72-15577" fmla="*/ 850106 w 971555"/>
              <a:gd name="connsiteY72-15578" fmla="*/ 376238 h 978694"/>
              <a:gd name="connsiteX73-15579" fmla="*/ 864394 w 971555"/>
              <a:gd name="connsiteY73-15580" fmla="*/ 381000 h 978694"/>
              <a:gd name="connsiteX74-15581" fmla="*/ 871538 w 971555"/>
              <a:gd name="connsiteY74-15582" fmla="*/ 383382 h 978694"/>
              <a:gd name="connsiteX75-15583" fmla="*/ 885825 w 971555"/>
              <a:gd name="connsiteY75-15584" fmla="*/ 390525 h 978694"/>
              <a:gd name="connsiteX76-15585" fmla="*/ 892969 w 971555"/>
              <a:gd name="connsiteY76-15586" fmla="*/ 395288 h 978694"/>
              <a:gd name="connsiteX77-15587" fmla="*/ 907256 w 971555"/>
              <a:gd name="connsiteY77-15588" fmla="*/ 400050 h 978694"/>
              <a:gd name="connsiteX78-15589" fmla="*/ 912019 w 971555"/>
              <a:gd name="connsiteY78-15590" fmla="*/ 407194 h 978694"/>
              <a:gd name="connsiteX79-15591" fmla="*/ 928687 w 971555"/>
              <a:gd name="connsiteY79-15592" fmla="*/ 404812 h 978694"/>
              <a:gd name="connsiteX80-15593" fmla="*/ 938212 w 971555"/>
              <a:gd name="connsiteY80-15594" fmla="*/ 411956 h 978694"/>
              <a:gd name="connsiteX81-15595" fmla="*/ 957263 w 971555"/>
              <a:gd name="connsiteY81-15596" fmla="*/ 428626 h 978694"/>
              <a:gd name="connsiteX82-15597" fmla="*/ 957262 w 971555"/>
              <a:gd name="connsiteY82-15598" fmla="*/ 447676 h 978694"/>
              <a:gd name="connsiteX83-15599" fmla="*/ 969169 w 971555"/>
              <a:gd name="connsiteY83-15600" fmla="*/ 473869 h 978694"/>
              <a:gd name="connsiteX84-15601" fmla="*/ 942975 w 971555"/>
              <a:gd name="connsiteY84-15602" fmla="*/ 514350 h 978694"/>
              <a:gd name="connsiteX85-15603" fmla="*/ 971551 w 971555"/>
              <a:gd name="connsiteY85-15604" fmla="*/ 500063 h 978694"/>
              <a:gd name="connsiteX86-15605" fmla="*/ 940594 w 971555"/>
              <a:gd name="connsiteY86-15606" fmla="*/ 523875 h 978694"/>
              <a:gd name="connsiteX87-15607" fmla="*/ 923925 w 971555"/>
              <a:gd name="connsiteY87-15608" fmla="*/ 545307 h 978694"/>
              <a:gd name="connsiteX88-15609" fmla="*/ 919163 w 971555"/>
              <a:gd name="connsiteY88-15610" fmla="*/ 552450 h 978694"/>
              <a:gd name="connsiteX89-15611" fmla="*/ 916781 w 971555"/>
              <a:gd name="connsiteY89-15612" fmla="*/ 559594 h 978694"/>
              <a:gd name="connsiteX90-15613" fmla="*/ 902494 w 971555"/>
              <a:gd name="connsiteY90-15614" fmla="*/ 564357 h 978694"/>
              <a:gd name="connsiteX91-15615" fmla="*/ 895350 w 971555"/>
              <a:gd name="connsiteY91-15616" fmla="*/ 566738 h 978694"/>
              <a:gd name="connsiteX92-15617" fmla="*/ 890588 w 971555"/>
              <a:gd name="connsiteY92-15618" fmla="*/ 573882 h 978694"/>
              <a:gd name="connsiteX93-15619" fmla="*/ 888206 w 971555"/>
              <a:gd name="connsiteY93-15620" fmla="*/ 581025 h 978694"/>
              <a:gd name="connsiteX94-15621" fmla="*/ 866775 w 971555"/>
              <a:gd name="connsiteY94-15622" fmla="*/ 588169 h 978694"/>
              <a:gd name="connsiteX95-15623" fmla="*/ 852488 w 971555"/>
              <a:gd name="connsiteY95-15624" fmla="*/ 592932 h 978694"/>
              <a:gd name="connsiteX96-15625" fmla="*/ 845344 w 971555"/>
              <a:gd name="connsiteY96-15626" fmla="*/ 595313 h 978694"/>
              <a:gd name="connsiteX97-15627" fmla="*/ 804863 w 971555"/>
              <a:gd name="connsiteY97-15628" fmla="*/ 590550 h 978694"/>
              <a:gd name="connsiteX98-15629" fmla="*/ 790575 w 971555"/>
              <a:gd name="connsiteY98-15630" fmla="*/ 583407 h 978694"/>
              <a:gd name="connsiteX99-15631" fmla="*/ 762000 w 971555"/>
              <a:gd name="connsiteY99-15632" fmla="*/ 576263 h 978694"/>
              <a:gd name="connsiteX100-15633" fmla="*/ 754856 w 971555"/>
              <a:gd name="connsiteY100-15634" fmla="*/ 573882 h 978694"/>
              <a:gd name="connsiteX101-15635" fmla="*/ 721519 w 971555"/>
              <a:gd name="connsiteY101-15636" fmla="*/ 583407 h 978694"/>
              <a:gd name="connsiteX102-15637" fmla="*/ 700088 w 971555"/>
              <a:gd name="connsiteY102-15638" fmla="*/ 576263 h 978694"/>
              <a:gd name="connsiteX103-15639" fmla="*/ 688181 w 971555"/>
              <a:gd name="connsiteY103-15640" fmla="*/ 578644 h 978694"/>
              <a:gd name="connsiteX104-15641" fmla="*/ 683419 w 971555"/>
              <a:gd name="connsiteY104-15642" fmla="*/ 592932 h 978694"/>
              <a:gd name="connsiteX105-15643" fmla="*/ 685800 w 971555"/>
              <a:gd name="connsiteY105-15644" fmla="*/ 621507 h 978694"/>
              <a:gd name="connsiteX106-15645" fmla="*/ 709612 w 971555"/>
              <a:gd name="connsiteY106-15646" fmla="*/ 645319 h 978694"/>
              <a:gd name="connsiteX107-15647" fmla="*/ 704850 w 971555"/>
              <a:gd name="connsiteY107-15648" fmla="*/ 681038 h 978694"/>
              <a:gd name="connsiteX108-15649" fmla="*/ 721519 w 971555"/>
              <a:gd name="connsiteY108-15650" fmla="*/ 700088 h 978694"/>
              <a:gd name="connsiteX109-15651" fmla="*/ 721519 w 971555"/>
              <a:gd name="connsiteY109-15652" fmla="*/ 721519 h 978694"/>
              <a:gd name="connsiteX110-15653" fmla="*/ 726282 w 971555"/>
              <a:gd name="connsiteY110-15654" fmla="*/ 771525 h 978694"/>
              <a:gd name="connsiteX111-15655" fmla="*/ 714375 w 971555"/>
              <a:gd name="connsiteY111-15656" fmla="*/ 852488 h 978694"/>
              <a:gd name="connsiteX112-15657" fmla="*/ 709613 w 971555"/>
              <a:gd name="connsiteY112-15658" fmla="*/ 866775 h 978694"/>
              <a:gd name="connsiteX113-15659" fmla="*/ 707231 w 971555"/>
              <a:gd name="connsiteY113-15660" fmla="*/ 873919 h 978694"/>
              <a:gd name="connsiteX114-15661" fmla="*/ 702469 w 971555"/>
              <a:gd name="connsiteY114-15662" fmla="*/ 881063 h 978694"/>
              <a:gd name="connsiteX115-15663" fmla="*/ 678656 w 971555"/>
              <a:gd name="connsiteY115-15664" fmla="*/ 878682 h 978694"/>
              <a:gd name="connsiteX116-15665" fmla="*/ 671513 w 971555"/>
              <a:gd name="connsiteY116-15666" fmla="*/ 876300 h 978694"/>
              <a:gd name="connsiteX117-15667" fmla="*/ 602456 w 971555"/>
              <a:gd name="connsiteY117-15668" fmla="*/ 878682 h 978694"/>
              <a:gd name="connsiteX118-15669" fmla="*/ 595313 w 971555"/>
              <a:gd name="connsiteY118-15670" fmla="*/ 881063 h 978694"/>
              <a:gd name="connsiteX119-15671" fmla="*/ 581025 w 971555"/>
              <a:gd name="connsiteY119-15672" fmla="*/ 873919 h 978694"/>
              <a:gd name="connsiteX120-15673" fmla="*/ 573881 w 971555"/>
              <a:gd name="connsiteY120-15674" fmla="*/ 871538 h 978694"/>
              <a:gd name="connsiteX121-15675" fmla="*/ 573881 w 971555"/>
              <a:gd name="connsiteY121-15676" fmla="*/ 938213 h 978694"/>
              <a:gd name="connsiteX122-15677" fmla="*/ 564356 w 971555"/>
              <a:gd name="connsiteY122-15678" fmla="*/ 947738 h 978694"/>
              <a:gd name="connsiteX123-15679" fmla="*/ 554831 w 971555"/>
              <a:gd name="connsiteY123-15680" fmla="*/ 962025 h 978694"/>
              <a:gd name="connsiteX124-15681" fmla="*/ 552450 w 971555"/>
              <a:gd name="connsiteY124-15682" fmla="*/ 969169 h 978694"/>
              <a:gd name="connsiteX125-15683" fmla="*/ 535781 w 971555"/>
              <a:gd name="connsiteY125-15684" fmla="*/ 976313 h 978694"/>
              <a:gd name="connsiteX126-15685" fmla="*/ 528638 w 971555"/>
              <a:gd name="connsiteY126-15686" fmla="*/ 978694 h 978694"/>
              <a:gd name="connsiteX127-15687" fmla="*/ 495300 w 971555"/>
              <a:gd name="connsiteY127-15688" fmla="*/ 976313 h 978694"/>
              <a:gd name="connsiteX128-15689" fmla="*/ 447675 w 971555"/>
              <a:gd name="connsiteY128-15690" fmla="*/ 973932 h 978694"/>
              <a:gd name="connsiteX129-15691" fmla="*/ 440531 w 971555"/>
              <a:gd name="connsiteY129-15692" fmla="*/ 966788 h 978694"/>
              <a:gd name="connsiteX130-15693" fmla="*/ 426244 w 971555"/>
              <a:gd name="connsiteY130-15694" fmla="*/ 957263 h 978694"/>
              <a:gd name="connsiteX131-15695" fmla="*/ 419100 w 971555"/>
              <a:gd name="connsiteY131-15696" fmla="*/ 952500 h 978694"/>
              <a:gd name="connsiteX132-15697" fmla="*/ 404813 w 971555"/>
              <a:gd name="connsiteY132-15698" fmla="*/ 947738 h 978694"/>
              <a:gd name="connsiteX133-15699" fmla="*/ 395288 w 971555"/>
              <a:gd name="connsiteY133-15700" fmla="*/ 950119 h 978694"/>
              <a:gd name="connsiteX134-15701" fmla="*/ 350044 w 971555"/>
              <a:gd name="connsiteY134-15702" fmla="*/ 947738 h 978694"/>
              <a:gd name="connsiteX135-15703" fmla="*/ 328613 w 971555"/>
              <a:gd name="connsiteY135-15704" fmla="*/ 940594 h 978694"/>
              <a:gd name="connsiteX136-15705" fmla="*/ 321469 w 971555"/>
              <a:gd name="connsiteY136-15706" fmla="*/ 933450 h 978694"/>
              <a:gd name="connsiteX137-15707" fmla="*/ 314325 w 971555"/>
              <a:gd name="connsiteY137-15708" fmla="*/ 928688 h 978694"/>
              <a:gd name="connsiteX138-15709" fmla="*/ 307181 w 971555"/>
              <a:gd name="connsiteY138-15710" fmla="*/ 921544 h 978694"/>
              <a:gd name="connsiteX139-15711" fmla="*/ 302419 w 971555"/>
              <a:gd name="connsiteY139-15712" fmla="*/ 914400 h 978694"/>
              <a:gd name="connsiteX140-15713" fmla="*/ 295275 w 971555"/>
              <a:gd name="connsiteY140-15714" fmla="*/ 912019 h 978694"/>
              <a:gd name="connsiteX141-15715" fmla="*/ 290513 w 971555"/>
              <a:gd name="connsiteY141-15716" fmla="*/ 904875 h 978694"/>
              <a:gd name="connsiteX142-15717" fmla="*/ 285750 w 971555"/>
              <a:gd name="connsiteY142-15718" fmla="*/ 890588 h 978694"/>
              <a:gd name="connsiteX143-15719" fmla="*/ 280988 w 971555"/>
              <a:gd name="connsiteY143-15720" fmla="*/ 883444 h 978694"/>
              <a:gd name="connsiteX144-15721" fmla="*/ 269081 w 971555"/>
              <a:gd name="connsiteY144-15722" fmla="*/ 866775 h 978694"/>
              <a:gd name="connsiteX145-15723" fmla="*/ 254794 w 971555"/>
              <a:gd name="connsiteY145-15724" fmla="*/ 857250 h 978694"/>
              <a:gd name="connsiteX146-15725" fmla="*/ 240506 w 971555"/>
              <a:gd name="connsiteY146-15726" fmla="*/ 847725 h 978694"/>
              <a:gd name="connsiteX147-15727" fmla="*/ 223838 w 971555"/>
              <a:gd name="connsiteY147-15728" fmla="*/ 838200 h 978694"/>
              <a:gd name="connsiteX148-15729" fmla="*/ 207169 w 971555"/>
              <a:gd name="connsiteY148-15730" fmla="*/ 831057 h 978694"/>
              <a:gd name="connsiteX149-15731" fmla="*/ 183356 w 971555"/>
              <a:gd name="connsiteY149-15732" fmla="*/ 802482 h 978694"/>
              <a:gd name="connsiteX150-15733" fmla="*/ 176213 w 971555"/>
              <a:gd name="connsiteY150-15734" fmla="*/ 797719 h 978694"/>
              <a:gd name="connsiteX151-15735" fmla="*/ 169069 w 971555"/>
              <a:gd name="connsiteY151-15736" fmla="*/ 790575 h 978694"/>
              <a:gd name="connsiteX152-15737" fmla="*/ 154781 w 971555"/>
              <a:gd name="connsiteY152-15738" fmla="*/ 781050 h 978694"/>
              <a:gd name="connsiteX153-15739" fmla="*/ 150019 w 971555"/>
              <a:gd name="connsiteY153-15740" fmla="*/ 773907 h 978694"/>
              <a:gd name="connsiteX154-15741" fmla="*/ 135731 w 971555"/>
              <a:gd name="connsiteY154-15742" fmla="*/ 762000 h 978694"/>
              <a:gd name="connsiteX155-15743" fmla="*/ 126206 w 971555"/>
              <a:gd name="connsiteY155-15744" fmla="*/ 747713 h 978694"/>
              <a:gd name="connsiteX156-15745" fmla="*/ 121444 w 971555"/>
              <a:gd name="connsiteY156-15746" fmla="*/ 740569 h 978694"/>
              <a:gd name="connsiteX157-15747" fmla="*/ 114300 w 971555"/>
              <a:gd name="connsiteY157-15748" fmla="*/ 735807 h 978694"/>
              <a:gd name="connsiteX158-15749" fmla="*/ 100013 w 971555"/>
              <a:gd name="connsiteY158-15750" fmla="*/ 721519 h 978694"/>
              <a:gd name="connsiteX159-15751" fmla="*/ 85725 w 971555"/>
              <a:gd name="connsiteY159-15752" fmla="*/ 711994 h 978694"/>
              <a:gd name="connsiteX160-15753" fmla="*/ 78581 w 971555"/>
              <a:gd name="connsiteY160-15754" fmla="*/ 707232 h 978694"/>
              <a:gd name="connsiteX161-15755" fmla="*/ 71438 w 971555"/>
              <a:gd name="connsiteY161-15756" fmla="*/ 702469 h 978694"/>
              <a:gd name="connsiteX162-15757" fmla="*/ 57150 w 971555"/>
              <a:gd name="connsiteY162-15758" fmla="*/ 697707 h 978694"/>
              <a:gd name="connsiteX163-15759" fmla="*/ 42863 w 971555"/>
              <a:gd name="connsiteY163-15760" fmla="*/ 685800 h 978694"/>
              <a:gd name="connsiteX164-15761" fmla="*/ 33338 w 971555"/>
              <a:gd name="connsiteY164-15762" fmla="*/ 671513 h 978694"/>
              <a:gd name="connsiteX165-15763" fmla="*/ 28575 w 971555"/>
              <a:gd name="connsiteY165-15764" fmla="*/ 645319 h 978694"/>
              <a:gd name="connsiteX166-15765" fmla="*/ 26194 w 971555"/>
              <a:gd name="connsiteY166-15766" fmla="*/ 635794 h 978694"/>
              <a:gd name="connsiteX167-15767" fmla="*/ 19050 w 971555"/>
              <a:gd name="connsiteY167-15768" fmla="*/ 631032 h 978694"/>
              <a:gd name="connsiteX168-15769" fmla="*/ 16669 w 971555"/>
              <a:gd name="connsiteY168-15770" fmla="*/ 607219 h 978694"/>
              <a:gd name="connsiteX169-15771" fmla="*/ 11906 w 971555"/>
              <a:gd name="connsiteY169-15772" fmla="*/ 590550 h 978694"/>
              <a:gd name="connsiteX170-15773" fmla="*/ 9525 w 971555"/>
              <a:gd name="connsiteY170-15774" fmla="*/ 581025 h 978694"/>
              <a:gd name="connsiteX171-15775" fmla="*/ 7144 w 971555"/>
              <a:gd name="connsiteY171-15776" fmla="*/ 554832 h 978694"/>
              <a:gd name="connsiteX172-15777" fmla="*/ 0 w 971555"/>
              <a:gd name="connsiteY172-15778" fmla="*/ 502445 h 978694"/>
              <a:gd name="connsiteX173-15779" fmla="*/ 9525 w 971555"/>
              <a:gd name="connsiteY173-15780" fmla="*/ 376238 h 978694"/>
              <a:gd name="connsiteX174-15781" fmla="*/ 7143 w 971555"/>
              <a:gd name="connsiteY174-15782" fmla="*/ 330993 h 978694"/>
              <a:gd name="connsiteX175-15783" fmla="*/ 11906 w 971555"/>
              <a:gd name="connsiteY175-15784" fmla="*/ 280988 h 978694"/>
              <a:gd name="connsiteX176-15785" fmla="*/ 16669 w 971555"/>
              <a:gd name="connsiteY176-15786" fmla="*/ 266700 h 978694"/>
              <a:gd name="connsiteX177-15787" fmla="*/ 19050 w 971555"/>
              <a:gd name="connsiteY177-15788" fmla="*/ 259557 h 978694"/>
              <a:gd name="connsiteX178-15789" fmla="*/ 19050 w 971555"/>
              <a:gd name="connsiteY178-15790" fmla="*/ 223838 h 978694"/>
              <a:gd name="connsiteX179-15791" fmla="*/ 40481 w 971555"/>
              <a:gd name="connsiteY179-15792" fmla="*/ 211932 h 978694"/>
              <a:gd name="connsiteX180-15793" fmla="*/ 50006 w 971555"/>
              <a:gd name="connsiteY180-15794" fmla="*/ 197644 h 978694"/>
              <a:gd name="connsiteX181-15795" fmla="*/ 57150 w 971555"/>
              <a:gd name="connsiteY181-15796" fmla="*/ 176213 h 978694"/>
              <a:gd name="connsiteX182-15797" fmla="*/ 61913 w 971555"/>
              <a:gd name="connsiteY182-15798" fmla="*/ 157163 h 978694"/>
              <a:gd name="connsiteX183-15799" fmla="*/ 66675 w 971555"/>
              <a:gd name="connsiteY183-15800" fmla="*/ 142875 h 978694"/>
              <a:gd name="connsiteX184-15801" fmla="*/ 71438 w 971555"/>
              <a:gd name="connsiteY184-15802" fmla="*/ 97632 h 978694"/>
              <a:gd name="connsiteX0-15803" fmla="*/ 71438 w 971555"/>
              <a:gd name="connsiteY0-15804" fmla="*/ 97632 h 978694"/>
              <a:gd name="connsiteX1-15805" fmla="*/ 71438 w 971555"/>
              <a:gd name="connsiteY1-15806" fmla="*/ 97632 h 978694"/>
              <a:gd name="connsiteX2-15807" fmla="*/ 83344 w 971555"/>
              <a:gd name="connsiteY2-15808" fmla="*/ 80963 h 978694"/>
              <a:gd name="connsiteX3-15809" fmla="*/ 92869 w 971555"/>
              <a:gd name="connsiteY3-15810" fmla="*/ 59532 h 978694"/>
              <a:gd name="connsiteX4-15811" fmla="*/ 100013 w 971555"/>
              <a:gd name="connsiteY4-15812" fmla="*/ 54769 h 978694"/>
              <a:gd name="connsiteX5-15813" fmla="*/ 114300 w 971555"/>
              <a:gd name="connsiteY5-15814" fmla="*/ 50007 h 978694"/>
              <a:gd name="connsiteX6-15815" fmla="*/ 140494 w 971555"/>
              <a:gd name="connsiteY6-15816" fmla="*/ 47625 h 978694"/>
              <a:gd name="connsiteX7-15817" fmla="*/ 147638 w 971555"/>
              <a:gd name="connsiteY7-15818" fmla="*/ 45244 h 978694"/>
              <a:gd name="connsiteX8-15819" fmla="*/ 152400 w 971555"/>
              <a:gd name="connsiteY8-15820" fmla="*/ 30957 h 978694"/>
              <a:gd name="connsiteX9-15821" fmla="*/ 154781 w 971555"/>
              <a:gd name="connsiteY9-15822" fmla="*/ 23813 h 978694"/>
              <a:gd name="connsiteX10-15823" fmla="*/ 164306 w 971555"/>
              <a:gd name="connsiteY10-15824" fmla="*/ 9525 h 978694"/>
              <a:gd name="connsiteX11-15825" fmla="*/ 171450 w 971555"/>
              <a:gd name="connsiteY11-15826" fmla="*/ 4763 h 978694"/>
              <a:gd name="connsiteX12-15827" fmla="*/ 188119 w 971555"/>
              <a:gd name="connsiteY12-15828" fmla="*/ 0 h 978694"/>
              <a:gd name="connsiteX13-15829" fmla="*/ 269081 w 971555"/>
              <a:gd name="connsiteY13-15830" fmla="*/ 2382 h 978694"/>
              <a:gd name="connsiteX14-15831" fmla="*/ 276225 w 971555"/>
              <a:gd name="connsiteY14-15832" fmla="*/ 4763 h 978694"/>
              <a:gd name="connsiteX15-15833" fmla="*/ 283369 w 971555"/>
              <a:gd name="connsiteY15-15834" fmla="*/ 9525 h 978694"/>
              <a:gd name="connsiteX16-15835" fmla="*/ 297656 w 971555"/>
              <a:gd name="connsiteY16-15836" fmla="*/ 23813 h 978694"/>
              <a:gd name="connsiteX17-15837" fmla="*/ 302419 w 971555"/>
              <a:gd name="connsiteY17-15838" fmla="*/ 30957 h 978694"/>
              <a:gd name="connsiteX18-15839" fmla="*/ 328612 w 971555"/>
              <a:gd name="connsiteY18-15840" fmla="*/ 52388 h 978694"/>
              <a:gd name="connsiteX19-15841" fmla="*/ 319088 w 971555"/>
              <a:gd name="connsiteY19-15842" fmla="*/ 66675 h 978694"/>
              <a:gd name="connsiteX20-15843" fmla="*/ 330994 w 971555"/>
              <a:gd name="connsiteY20-15844" fmla="*/ 85725 h 978694"/>
              <a:gd name="connsiteX21-15845" fmla="*/ 333375 w 971555"/>
              <a:gd name="connsiteY21-15846" fmla="*/ 95250 h 978694"/>
              <a:gd name="connsiteX22-15847" fmla="*/ 338138 w 971555"/>
              <a:gd name="connsiteY22-15848" fmla="*/ 109538 h 978694"/>
              <a:gd name="connsiteX23-15849" fmla="*/ 352425 w 971555"/>
              <a:gd name="connsiteY23-15850" fmla="*/ 123826 h 978694"/>
              <a:gd name="connsiteX24-15851" fmla="*/ 350044 w 971555"/>
              <a:gd name="connsiteY24-15852" fmla="*/ 207169 h 978694"/>
              <a:gd name="connsiteX25-15853" fmla="*/ 347663 w 971555"/>
              <a:gd name="connsiteY25-15854" fmla="*/ 271463 h 978694"/>
              <a:gd name="connsiteX26-15855" fmla="*/ 345281 w 971555"/>
              <a:gd name="connsiteY26-15856" fmla="*/ 304800 h 978694"/>
              <a:gd name="connsiteX27-15857" fmla="*/ 347663 w 971555"/>
              <a:gd name="connsiteY27-15858" fmla="*/ 326232 h 978694"/>
              <a:gd name="connsiteX28-15859" fmla="*/ 364331 w 971555"/>
              <a:gd name="connsiteY28-15860" fmla="*/ 323850 h 978694"/>
              <a:gd name="connsiteX29-15861" fmla="*/ 378619 w 971555"/>
              <a:gd name="connsiteY29-15862" fmla="*/ 319088 h 978694"/>
              <a:gd name="connsiteX30-15863" fmla="*/ 385763 w 971555"/>
              <a:gd name="connsiteY30-15864" fmla="*/ 314325 h 978694"/>
              <a:gd name="connsiteX31-15865" fmla="*/ 442913 w 971555"/>
              <a:gd name="connsiteY31-15866" fmla="*/ 290514 h 978694"/>
              <a:gd name="connsiteX32-15867" fmla="*/ 452438 w 971555"/>
              <a:gd name="connsiteY32-15868" fmla="*/ 292895 h 978694"/>
              <a:gd name="connsiteX33-15869" fmla="*/ 461963 w 971555"/>
              <a:gd name="connsiteY33-15870" fmla="*/ 288132 h 978694"/>
              <a:gd name="connsiteX34-15871" fmla="*/ 476250 w 971555"/>
              <a:gd name="connsiteY34-15872" fmla="*/ 283369 h 978694"/>
              <a:gd name="connsiteX35-15873" fmla="*/ 488156 w 971555"/>
              <a:gd name="connsiteY35-15874" fmla="*/ 273844 h 978694"/>
              <a:gd name="connsiteX36-15875" fmla="*/ 500063 w 971555"/>
              <a:gd name="connsiteY36-15876" fmla="*/ 259557 h 978694"/>
              <a:gd name="connsiteX37-15877" fmla="*/ 514350 w 971555"/>
              <a:gd name="connsiteY37-15878" fmla="*/ 252413 h 978694"/>
              <a:gd name="connsiteX38-15879" fmla="*/ 531019 w 971555"/>
              <a:gd name="connsiteY38-15880" fmla="*/ 245269 h 978694"/>
              <a:gd name="connsiteX39-15881" fmla="*/ 538163 w 971555"/>
              <a:gd name="connsiteY39-15882" fmla="*/ 240507 h 978694"/>
              <a:gd name="connsiteX40-15883" fmla="*/ 545306 w 971555"/>
              <a:gd name="connsiteY40-15884" fmla="*/ 238125 h 978694"/>
              <a:gd name="connsiteX41-15885" fmla="*/ 547688 w 971555"/>
              <a:gd name="connsiteY41-15886" fmla="*/ 216695 h 978694"/>
              <a:gd name="connsiteX42-15887" fmla="*/ 595312 w 971555"/>
              <a:gd name="connsiteY42-15888" fmla="*/ 216694 h 978694"/>
              <a:gd name="connsiteX43-15889" fmla="*/ 623887 w 971555"/>
              <a:gd name="connsiteY43-15890" fmla="*/ 209550 h 978694"/>
              <a:gd name="connsiteX44-15891" fmla="*/ 635793 w 971555"/>
              <a:gd name="connsiteY44-15892" fmla="*/ 202407 h 978694"/>
              <a:gd name="connsiteX45-15893" fmla="*/ 631031 w 971555"/>
              <a:gd name="connsiteY45-15894" fmla="*/ 190500 h 978694"/>
              <a:gd name="connsiteX46-15895" fmla="*/ 650081 w 971555"/>
              <a:gd name="connsiteY46-15896" fmla="*/ 166688 h 978694"/>
              <a:gd name="connsiteX47-15897" fmla="*/ 654844 w 971555"/>
              <a:gd name="connsiteY47-15898" fmla="*/ 171450 h 978694"/>
              <a:gd name="connsiteX48-15899" fmla="*/ 661988 w 971555"/>
              <a:gd name="connsiteY48-15900" fmla="*/ 169069 h 978694"/>
              <a:gd name="connsiteX49-15901" fmla="*/ 657224 w 971555"/>
              <a:gd name="connsiteY49-15902" fmla="*/ 157162 h 978694"/>
              <a:gd name="connsiteX50-15903" fmla="*/ 681038 w 971555"/>
              <a:gd name="connsiteY50-15904" fmla="*/ 147638 h 978694"/>
              <a:gd name="connsiteX51-15905" fmla="*/ 669132 w 971555"/>
              <a:gd name="connsiteY51-15906" fmla="*/ 130969 h 978694"/>
              <a:gd name="connsiteX52-15907" fmla="*/ 697707 w 971555"/>
              <a:gd name="connsiteY52-15908" fmla="*/ 130969 h 978694"/>
              <a:gd name="connsiteX53-15909" fmla="*/ 702469 w 971555"/>
              <a:gd name="connsiteY53-15910" fmla="*/ 126206 h 978694"/>
              <a:gd name="connsiteX54-15911" fmla="*/ 733425 w 971555"/>
              <a:gd name="connsiteY54-15912" fmla="*/ 130969 h 978694"/>
              <a:gd name="connsiteX55-15913" fmla="*/ 764381 w 971555"/>
              <a:gd name="connsiteY55-15914" fmla="*/ 140494 h 978694"/>
              <a:gd name="connsiteX56-15915" fmla="*/ 769144 w 971555"/>
              <a:gd name="connsiteY56-15916" fmla="*/ 147638 h 978694"/>
              <a:gd name="connsiteX57-15917" fmla="*/ 771525 w 971555"/>
              <a:gd name="connsiteY57-15918" fmla="*/ 157163 h 978694"/>
              <a:gd name="connsiteX58-15919" fmla="*/ 773906 w 971555"/>
              <a:gd name="connsiteY58-15920" fmla="*/ 164307 h 978694"/>
              <a:gd name="connsiteX59-15921" fmla="*/ 771525 w 971555"/>
              <a:gd name="connsiteY59-15922" fmla="*/ 204788 h 978694"/>
              <a:gd name="connsiteX60-15923" fmla="*/ 769144 w 971555"/>
              <a:gd name="connsiteY60-15924" fmla="*/ 211932 h 978694"/>
              <a:gd name="connsiteX61-15925" fmla="*/ 757238 w 971555"/>
              <a:gd name="connsiteY61-15926" fmla="*/ 216694 h 978694"/>
              <a:gd name="connsiteX62-15927" fmla="*/ 759619 w 971555"/>
              <a:gd name="connsiteY62-15928" fmla="*/ 233363 h 978694"/>
              <a:gd name="connsiteX63-15929" fmla="*/ 778669 w 971555"/>
              <a:gd name="connsiteY63-15930" fmla="*/ 247651 h 978694"/>
              <a:gd name="connsiteX64-15931" fmla="*/ 783430 w 971555"/>
              <a:gd name="connsiteY64-15932" fmla="*/ 261938 h 978694"/>
              <a:gd name="connsiteX65-15933" fmla="*/ 783431 w 971555"/>
              <a:gd name="connsiteY65-15934" fmla="*/ 304800 h 978694"/>
              <a:gd name="connsiteX66-15935" fmla="*/ 790575 w 971555"/>
              <a:gd name="connsiteY66-15936" fmla="*/ 326232 h 978694"/>
              <a:gd name="connsiteX67-15937" fmla="*/ 795338 w 971555"/>
              <a:gd name="connsiteY67-15938" fmla="*/ 340519 h 978694"/>
              <a:gd name="connsiteX68-15939" fmla="*/ 800100 w 971555"/>
              <a:gd name="connsiteY68-15940" fmla="*/ 347663 h 978694"/>
              <a:gd name="connsiteX69-15941" fmla="*/ 821531 w 971555"/>
              <a:gd name="connsiteY69-15942" fmla="*/ 357188 h 978694"/>
              <a:gd name="connsiteX70-15943" fmla="*/ 828675 w 971555"/>
              <a:gd name="connsiteY70-15944" fmla="*/ 359569 h 978694"/>
              <a:gd name="connsiteX71-15945" fmla="*/ 842963 w 971555"/>
              <a:gd name="connsiteY71-15946" fmla="*/ 369094 h 978694"/>
              <a:gd name="connsiteX72-15947" fmla="*/ 850106 w 971555"/>
              <a:gd name="connsiteY72-15948" fmla="*/ 376238 h 978694"/>
              <a:gd name="connsiteX73-15949" fmla="*/ 864394 w 971555"/>
              <a:gd name="connsiteY73-15950" fmla="*/ 381000 h 978694"/>
              <a:gd name="connsiteX74-15951" fmla="*/ 871538 w 971555"/>
              <a:gd name="connsiteY74-15952" fmla="*/ 383382 h 978694"/>
              <a:gd name="connsiteX75-15953" fmla="*/ 885825 w 971555"/>
              <a:gd name="connsiteY75-15954" fmla="*/ 390525 h 978694"/>
              <a:gd name="connsiteX76-15955" fmla="*/ 892969 w 971555"/>
              <a:gd name="connsiteY76-15956" fmla="*/ 395288 h 978694"/>
              <a:gd name="connsiteX77-15957" fmla="*/ 907256 w 971555"/>
              <a:gd name="connsiteY77-15958" fmla="*/ 400050 h 978694"/>
              <a:gd name="connsiteX78-15959" fmla="*/ 912019 w 971555"/>
              <a:gd name="connsiteY78-15960" fmla="*/ 407194 h 978694"/>
              <a:gd name="connsiteX79-15961" fmla="*/ 928687 w 971555"/>
              <a:gd name="connsiteY79-15962" fmla="*/ 404812 h 978694"/>
              <a:gd name="connsiteX80-15963" fmla="*/ 938212 w 971555"/>
              <a:gd name="connsiteY80-15964" fmla="*/ 411956 h 978694"/>
              <a:gd name="connsiteX81-15965" fmla="*/ 957263 w 971555"/>
              <a:gd name="connsiteY81-15966" fmla="*/ 428626 h 978694"/>
              <a:gd name="connsiteX82-15967" fmla="*/ 957262 w 971555"/>
              <a:gd name="connsiteY82-15968" fmla="*/ 447676 h 978694"/>
              <a:gd name="connsiteX83-15969" fmla="*/ 969169 w 971555"/>
              <a:gd name="connsiteY83-15970" fmla="*/ 473869 h 978694"/>
              <a:gd name="connsiteX84-15971" fmla="*/ 942975 w 971555"/>
              <a:gd name="connsiteY84-15972" fmla="*/ 514350 h 978694"/>
              <a:gd name="connsiteX85-15973" fmla="*/ 971551 w 971555"/>
              <a:gd name="connsiteY85-15974" fmla="*/ 500063 h 978694"/>
              <a:gd name="connsiteX86-15975" fmla="*/ 940594 w 971555"/>
              <a:gd name="connsiteY86-15976" fmla="*/ 523875 h 978694"/>
              <a:gd name="connsiteX87-15977" fmla="*/ 923925 w 971555"/>
              <a:gd name="connsiteY87-15978" fmla="*/ 545307 h 978694"/>
              <a:gd name="connsiteX88-15979" fmla="*/ 919163 w 971555"/>
              <a:gd name="connsiteY88-15980" fmla="*/ 552450 h 978694"/>
              <a:gd name="connsiteX89-15981" fmla="*/ 916781 w 971555"/>
              <a:gd name="connsiteY89-15982" fmla="*/ 559594 h 978694"/>
              <a:gd name="connsiteX90-15983" fmla="*/ 902494 w 971555"/>
              <a:gd name="connsiteY90-15984" fmla="*/ 564357 h 978694"/>
              <a:gd name="connsiteX91-15985" fmla="*/ 895350 w 971555"/>
              <a:gd name="connsiteY91-15986" fmla="*/ 566738 h 978694"/>
              <a:gd name="connsiteX92-15987" fmla="*/ 890588 w 971555"/>
              <a:gd name="connsiteY92-15988" fmla="*/ 573882 h 978694"/>
              <a:gd name="connsiteX93-15989" fmla="*/ 888206 w 971555"/>
              <a:gd name="connsiteY93-15990" fmla="*/ 581025 h 978694"/>
              <a:gd name="connsiteX94-15991" fmla="*/ 866775 w 971555"/>
              <a:gd name="connsiteY94-15992" fmla="*/ 588169 h 978694"/>
              <a:gd name="connsiteX95-15993" fmla="*/ 852488 w 971555"/>
              <a:gd name="connsiteY95-15994" fmla="*/ 592932 h 978694"/>
              <a:gd name="connsiteX96-15995" fmla="*/ 845344 w 971555"/>
              <a:gd name="connsiteY96-15996" fmla="*/ 595313 h 978694"/>
              <a:gd name="connsiteX97-15997" fmla="*/ 804863 w 971555"/>
              <a:gd name="connsiteY97-15998" fmla="*/ 590550 h 978694"/>
              <a:gd name="connsiteX98-15999" fmla="*/ 790575 w 971555"/>
              <a:gd name="connsiteY98-16000" fmla="*/ 583407 h 978694"/>
              <a:gd name="connsiteX99-16001" fmla="*/ 762000 w 971555"/>
              <a:gd name="connsiteY99-16002" fmla="*/ 576263 h 978694"/>
              <a:gd name="connsiteX100-16003" fmla="*/ 754856 w 971555"/>
              <a:gd name="connsiteY100-16004" fmla="*/ 573882 h 978694"/>
              <a:gd name="connsiteX101-16005" fmla="*/ 721519 w 971555"/>
              <a:gd name="connsiteY101-16006" fmla="*/ 583407 h 978694"/>
              <a:gd name="connsiteX102-16007" fmla="*/ 700088 w 971555"/>
              <a:gd name="connsiteY102-16008" fmla="*/ 576263 h 978694"/>
              <a:gd name="connsiteX103-16009" fmla="*/ 688181 w 971555"/>
              <a:gd name="connsiteY103-16010" fmla="*/ 578644 h 978694"/>
              <a:gd name="connsiteX104-16011" fmla="*/ 683419 w 971555"/>
              <a:gd name="connsiteY104-16012" fmla="*/ 592932 h 978694"/>
              <a:gd name="connsiteX105-16013" fmla="*/ 685800 w 971555"/>
              <a:gd name="connsiteY105-16014" fmla="*/ 621507 h 978694"/>
              <a:gd name="connsiteX106-16015" fmla="*/ 709612 w 971555"/>
              <a:gd name="connsiteY106-16016" fmla="*/ 645319 h 978694"/>
              <a:gd name="connsiteX107-16017" fmla="*/ 704850 w 971555"/>
              <a:gd name="connsiteY107-16018" fmla="*/ 681038 h 978694"/>
              <a:gd name="connsiteX108-16019" fmla="*/ 721519 w 971555"/>
              <a:gd name="connsiteY108-16020" fmla="*/ 700088 h 978694"/>
              <a:gd name="connsiteX109-16021" fmla="*/ 721519 w 971555"/>
              <a:gd name="connsiteY109-16022" fmla="*/ 721519 h 978694"/>
              <a:gd name="connsiteX110-16023" fmla="*/ 726282 w 971555"/>
              <a:gd name="connsiteY110-16024" fmla="*/ 771525 h 978694"/>
              <a:gd name="connsiteX111-16025" fmla="*/ 714375 w 971555"/>
              <a:gd name="connsiteY111-16026" fmla="*/ 852488 h 978694"/>
              <a:gd name="connsiteX112-16027" fmla="*/ 709613 w 971555"/>
              <a:gd name="connsiteY112-16028" fmla="*/ 866775 h 978694"/>
              <a:gd name="connsiteX113-16029" fmla="*/ 707231 w 971555"/>
              <a:gd name="connsiteY113-16030" fmla="*/ 873919 h 978694"/>
              <a:gd name="connsiteX114-16031" fmla="*/ 702469 w 971555"/>
              <a:gd name="connsiteY114-16032" fmla="*/ 881063 h 978694"/>
              <a:gd name="connsiteX115-16033" fmla="*/ 678656 w 971555"/>
              <a:gd name="connsiteY115-16034" fmla="*/ 878682 h 978694"/>
              <a:gd name="connsiteX116-16035" fmla="*/ 671513 w 971555"/>
              <a:gd name="connsiteY116-16036" fmla="*/ 876300 h 978694"/>
              <a:gd name="connsiteX117-16037" fmla="*/ 602456 w 971555"/>
              <a:gd name="connsiteY117-16038" fmla="*/ 878682 h 978694"/>
              <a:gd name="connsiteX118-16039" fmla="*/ 595313 w 971555"/>
              <a:gd name="connsiteY118-16040" fmla="*/ 881063 h 978694"/>
              <a:gd name="connsiteX119-16041" fmla="*/ 581025 w 971555"/>
              <a:gd name="connsiteY119-16042" fmla="*/ 873919 h 978694"/>
              <a:gd name="connsiteX120-16043" fmla="*/ 573881 w 971555"/>
              <a:gd name="connsiteY120-16044" fmla="*/ 871538 h 978694"/>
              <a:gd name="connsiteX121-16045" fmla="*/ 573881 w 971555"/>
              <a:gd name="connsiteY121-16046" fmla="*/ 938213 h 978694"/>
              <a:gd name="connsiteX122-16047" fmla="*/ 564356 w 971555"/>
              <a:gd name="connsiteY122-16048" fmla="*/ 947738 h 978694"/>
              <a:gd name="connsiteX123-16049" fmla="*/ 554831 w 971555"/>
              <a:gd name="connsiteY123-16050" fmla="*/ 962025 h 978694"/>
              <a:gd name="connsiteX124-16051" fmla="*/ 552450 w 971555"/>
              <a:gd name="connsiteY124-16052" fmla="*/ 969169 h 978694"/>
              <a:gd name="connsiteX125-16053" fmla="*/ 535781 w 971555"/>
              <a:gd name="connsiteY125-16054" fmla="*/ 976313 h 978694"/>
              <a:gd name="connsiteX126-16055" fmla="*/ 528638 w 971555"/>
              <a:gd name="connsiteY126-16056" fmla="*/ 978694 h 978694"/>
              <a:gd name="connsiteX127-16057" fmla="*/ 495300 w 971555"/>
              <a:gd name="connsiteY127-16058" fmla="*/ 976313 h 978694"/>
              <a:gd name="connsiteX128-16059" fmla="*/ 447675 w 971555"/>
              <a:gd name="connsiteY128-16060" fmla="*/ 973932 h 978694"/>
              <a:gd name="connsiteX129-16061" fmla="*/ 440531 w 971555"/>
              <a:gd name="connsiteY129-16062" fmla="*/ 966788 h 978694"/>
              <a:gd name="connsiteX130-16063" fmla="*/ 426244 w 971555"/>
              <a:gd name="connsiteY130-16064" fmla="*/ 957263 h 978694"/>
              <a:gd name="connsiteX131-16065" fmla="*/ 419100 w 971555"/>
              <a:gd name="connsiteY131-16066" fmla="*/ 952500 h 978694"/>
              <a:gd name="connsiteX132-16067" fmla="*/ 404813 w 971555"/>
              <a:gd name="connsiteY132-16068" fmla="*/ 947738 h 978694"/>
              <a:gd name="connsiteX133-16069" fmla="*/ 395288 w 971555"/>
              <a:gd name="connsiteY133-16070" fmla="*/ 950119 h 978694"/>
              <a:gd name="connsiteX134-16071" fmla="*/ 350044 w 971555"/>
              <a:gd name="connsiteY134-16072" fmla="*/ 947738 h 978694"/>
              <a:gd name="connsiteX135-16073" fmla="*/ 328613 w 971555"/>
              <a:gd name="connsiteY135-16074" fmla="*/ 940594 h 978694"/>
              <a:gd name="connsiteX136-16075" fmla="*/ 321469 w 971555"/>
              <a:gd name="connsiteY136-16076" fmla="*/ 933450 h 978694"/>
              <a:gd name="connsiteX137-16077" fmla="*/ 314325 w 971555"/>
              <a:gd name="connsiteY137-16078" fmla="*/ 928688 h 978694"/>
              <a:gd name="connsiteX138-16079" fmla="*/ 307181 w 971555"/>
              <a:gd name="connsiteY138-16080" fmla="*/ 921544 h 978694"/>
              <a:gd name="connsiteX139-16081" fmla="*/ 302419 w 971555"/>
              <a:gd name="connsiteY139-16082" fmla="*/ 914400 h 978694"/>
              <a:gd name="connsiteX140-16083" fmla="*/ 295275 w 971555"/>
              <a:gd name="connsiteY140-16084" fmla="*/ 912019 h 978694"/>
              <a:gd name="connsiteX141-16085" fmla="*/ 290513 w 971555"/>
              <a:gd name="connsiteY141-16086" fmla="*/ 904875 h 978694"/>
              <a:gd name="connsiteX142-16087" fmla="*/ 285750 w 971555"/>
              <a:gd name="connsiteY142-16088" fmla="*/ 890588 h 978694"/>
              <a:gd name="connsiteX143-16089" fmla="*/ 280988 w 971555"/>
              <a:gd name="connsiteY143-16090" fmla="*/ 883444 h 978694"/>
              <a:gd name="connsiteX144-16091" fmla="*/ 269081 w 971555"/>
              <a:gd name="connsiteY144-16092" fmla="*/ 866775 h 978694"/>
              <a:gd name="connsiteX145-16093" fmla="*/ 254794 w 971555"/>
              <a:gd name="connsiteY145-16094" fmla="*/ 857250 h 978694"/>
              <a:gd name="connsiteX146-16095" fmla="*/ 240506 w 971555"/>
              <a:gd name="connsiteY146-16096" fmla="*/ 847725 h 978694"/>
              <a:gd name="connsiteX147-16097" fmla="*/ 223838 w 971555"/>
              <a:gd name="connsiteY147-16098" fmla="*/ 838200 h 978694"/>
              <a:gd name="connsiteX148-16099" fmla="*/ 207169 w 971555"/>
              <a:gd name="connsiteY148-16100" fmla="*/ 831057 h 978694"/>
              <a:gd name="connsiteX149-16101" fmla="*/ 183356 w 971555"/>
              <a:gd name="connsiteY149-16102" fmla="*/ 802482 h 978694"/>
              <a:gd name="connsiteX150-16103" fmla="*/ 176213 w 971555"/>
              <a:gd name="connsiteY150-16104" fmla="*/ 797719 h 978694"/>
              <a:gd name="connsiteX151-16105" fmla="*/ 169069 w 971555"/>
              <a:gd name="connsiteY151-16106" fmla="*/ 790575 h 978694"/>
              <a:gd name="connsiteX152-16107" fmla="*/ 154781 w 971555"/>
              <a:gd name="connsiteY152-16108" fmla="*/ 781050 h 978694"/>
              <a:gd name="connsiteX153-16109" fmla="*/ 150019 w 971555"/>
              <a:gd name="connsiteY153-16110" fmla="*/ 773907 h 978694"/>
              <a:gd name="connsiteX154-16111" fmla="*/ 135731 w 971555"/>
              <a:gd name="connsiteY154-16112" fmla="*/ 762000 h 978694"/>
              <a:gd name="connsiteX155-16113" fmla="*/ 126206 w 971555"/>
              <a:gd name="connsiteY155-16114" fmla="*/ 747713 h 978694"/>
              <a:gd name="connsiteX156-16115" fmla="*/ 121444 w 971555"/>
              <a:gd name="connsiteY156-16116" fmla="*/ 740569 h 978694"/>
              <a:gd name="connsiteX157-16117" fmla="*/ 114300 w 971555"/>
              <a:gd name="connsiteY157-16118" fmla="*/ 735807 h 978694"/>
              <a:gd name="connsiteX158-16119" fmla="*/ 100013 w 971555"/>
              <a:gd name="connsiteY158-16120" fmla="*/ 721519 h 978694"/>
              <a:gd name="connsiteX159-16121" fmla="*/ 85725 w 971555"/>
              <a:gd name="connsiteY159-16122" fmla="*/ 711994 h 978694"/>
              <a:gd name="connsiteX160-16123" fmla="*/ 78581 w 971555"/>
              <a:gd name="connsiteY160-16124" fmla="*/ 707232 h 978694"/>
              <a:gd name="connsiteX161-16125" fmla="*/ 71438 w 971555"/>
              <a:gd name="connsiteY161-16126" fmla="*/ 702469 h 978694"/>
              <a:gd name="connsiteX162-16127" fmla="*/ 57150 w 971555"/>
              <a:gd name="connsiteY162-16128" fmla="*/ 697707 h 978694"/>
              <a:gd name="connsiteX163-16129" fmla="*/ 42863 w 971555"/>
              <a:gd name="connsiteY163-16130" fmla="*/ 685800 h 978694"/>
              <a:gd name="connsiteX164-16131" fmla="*/ 33338 w 971555"/>
              <a:gd name="connsiteY164-16132" fmla="*/ 671513 h 978694"/>
              <a:gd name="connsiteX165-16133" fmla="*/ 28575 w 971555"/>
              <a:gd name="connsiteY165-16134" fmla="*/ 645319 h 978694"/>
              <a:gd name="connsiteX166-16135" fmla="*/ 26194 w 971555"/>
              <a:gd name="connsiteY166-16136" fmla="*/ 635794 h 978694"/>
              <a:gd name="connsiteX167-16137" fmla="*/ 19050 w 971555"/>
              <a:gd name="connsiteY167-16138" fmla="*/ 631032 h 978694"/>
              <a:gd name="connsiteX168-16139" fmla="*/ 16669 w 971555"/>
              <a:gd name="connsiteY168-16140" fmla="*/ 607219 h 978694"/>
              <a:gd name="connsiteX169-16141" fmla="*/ 11906 w 971555"/>
              <a:gd name="connsiteY169-16142" fmla="*/ 590550 h 978694"/>
              <a:gd name="connsiteX170-16143" fmla="*/ 9525 w 971555"/>
              <a:gd name="connsiteY170-16144" fmla="*/ 581025 h 978694"/>
              <a:gd name="connsiteX171-16145" fmla="*/ 7144 w 971555"/>
              <a:gd name="connsiteY171-16146" fmla="*/ 554832 h 978694"/>
              <a:gd name="connsiteX172-16147" fmla="*/ 0 w 971555"/>
              <a:gd name="connsiteY172-16148" fmla="*/ 502445 h 978694"/>
              <a:gd name="connsiteX173-16149" fmla="*/ 9525 w 971555"/>
              <a:gd name="connsiteY173-16150" fmla="*/ 376238 h 978694"/>
              <a:gd name="connsiteX174-16151" fmla="*/ 7143 w 971555"/>
              <a:gd name="connsiteY174-16152" fmla="*/ 330993 h 978694"/>
              <a:gd name="connsiteX175-16153" fmla="*/ 11906 w 971555"/>
              <a:gd name="connsiteY175-16154" fmla="*/ 280988 h 978694"/>
              <a:gd name="connsiteX176-16155" fmla="*/ 16669 w 971555"/>
              <a:gd name="connsiteY176-16156" fmla="*/ 266700 h 978694"/>
              <a:gd name="connsiteX177-16157" fmla="*/ 19050 w 971555"/>
              <a:gd name="connsiteY177-16158" fmla="*/ 259557 h 978694"/>
              <a:gd name="connsiteX178-16159" fmla="*/ 19050 w 971555"/>
              <a:gd name="connsiteY178-16160" fmla="*/ 223838 h 978694"/>
              <a:gd name="connsiteX179-16161" fmla="*/ 40481 w 971555"/>
              <a:gd name="connsiteY179-16162" fmla="*/ 211932 h 978694"/>
              <a:gd name="connsiteX180-16163" fmla="*/ 50006 w 971555"/>
              <a:gd name="connsiteY180-16164" fmla="*/ 197644 h 978694"/>
              <a:gd name="connsiteX181-16165" fmla="*/ 57150 w 971555"/>
              <a:gd name="connsiteY181-16166" fmla="*/ 176213 h 978694"/>
              <a:gd name="connsiteX182-16167" fmla="*/ 61913 w 971555"/>
              <a:gd name="connsiteY182-16168" fmla="*/ 157163 h 978694"/>
              <a:gd name="connsiteX183-16169" fmla="*/ 66675 w 971555"/>
              <a:gd name="connsiteY183-16170" fmla="*/ 142875 h 978694"/>
              <a:gd name="connsiteX184-16171" fmla="*/ 71438 w 971555"/>
              <a:gd name="connsiteY184-16172" fmla="*/ 97632 h 978694"/>
              <a:gd name="connsiteX0-16173" fmla="*/ 71438 w 971555"/>
              <a:gd name="connsiteY0-16174" fmla="*/ 97632 h 978694"/>
              <a:gd name="connsiteX1-16175" fmla="*/ 71438 w 971555"/>
              <a:gd name="connsiteY1-16176" fmla="*/ 97632 h 978694"/>
              <a:gd name="connsiteX2-16177" fmla="*/ 83344 w 971555"/>
              <a:gd name="connsiteY2-16178" fmla="*/ 80963 h 978694"/>
              <a:gd name="connsiteX3-16179" fmla="*/ 92869 w 971555"/>
              <a:gd name="connsiteY3-16180" fmla="*/ 59532 h 978694"/>
              <a:gd name="connsiteX4-16181" fmla="*/ 100013 w 971555"/>
              <a:gd name="connsiteY4-16182" fmla="*/ 54769 h 978694"/>
              <a:gd name="connsiteX5-16183" fmla="*/ 114300 w 971555"/>
              <a:gd name="connsiteY5-16184" fmla="*/ 50007 h 978694"/>
              <a:gd name="connsiteX6-16185" fmla="*/ 140494 w 971555"/>
              <a:gd name="connsiteY6-16186" fmla="*/ 47625 h 978694"/>
              <a:gd name="connsiteX7-16187" fmla="*/ 147638 w 971555"/>
              <a:gd name="connsiteY7-16188" fmla="*/ 45244 h 978694"/>
              <a:gd name="connsiteX8-16189" fmla="*/ 152400 w 971555"/>
              <a:gd name="connsiteY8-16190" fmla="*/ 30957 h 978694"/>
              <a:gd name="connsiteX9-16191" fmla="*/ 154781 w 971555"/>
              <a:gd name="connsiteY9-16192" fmla="*/ 23813 h 978694"/>
              <a:gd name="connsiteX10-16193" fmla="*/ 164306 w 971555"/>
              <a:gd name="connsiteY10-16194" fmla="*/ 9525 h 978694"/>
              <a:gd name="connsiteX11-16195" fmla="*/ 171450 w 971555"/>
              <a:gd name="connsiteY11-16196" fmla="*/ 4763 h 978694"/>
              <a:gd name="connsiteX12-16197" fmla="*/ 188119 w 971555"/>
              <a:gd name="connsiteY12-16198" fmla="*/ 0 h 978694"/>
              <a:gd name="connsiteX13-16199" fmla="*/ 269081 w 971555"/>
              <a:gd name="connsiteY13-16200" fmla="*/ 2382 h 978694"/>
              <a:gd name="connsiteX14-16201" fmla="*/ 276225 w 971555"/>
              <a:gd name="connsiteY14-16202" fmla="*/ 4763 h 978694"/>
              <a:gd name="connsiteX15-16203" fmla="*/ 283369 w 971555"/>
              <a:gd name="connsiteY15-16204" fmla="*/ 9525 h 978694"/>
              <a:gd name="connsiteX16-16205" fmla="*/ 297656 w 971555"/>
              <a:gd name="connsiteY16-16206" fmla="*/ 23813 h 978694"/>
              <a:gd name="connsiteX17-16207" fmla="*/ 302419 w 971555"/>
              <a:gd name="connsiteY17-16208" fmla="*/ 30957 h 978694"/>
              <a:gd name="connsiteX18-16209" fmla="*/ 328612 w 971555"/>
              <a:gd name="connsiteY18-16210" fmla="*/ 52388 h 978694"/>
              <a:gd name="connsiteX19-16211" fmla="*/ 319088 w 971555"/>
              <a:gd name="connsiteY19-16212" fmla="*/ 66675 h 978694"/>
              <a:gd name="connsiteX20-16213" fmla="*/ 330994 w 971555"/>
              <a:gd name="connsiteY20-16214" fmla="*/ 85725 h 978694"/>
              <a:gd name="connsiteX21-16215" fmla="*/ 333375 w 971555"/>
              <a:gd name="connsiteY21-16216" fmla="*/ 95250 h 978694"/>
              <a:gd name="connsiteX22-16217" fmla="*/ 338138 w 971555"/>
              <a:gd name="connsiteY22-16218" fmla="*/ 109538 h 978694"/>
              <a:gd name="connsiteX23-16219" fmla="*/ 352425 w 971555"/>
              <a:gd name="connsiteY23-16220" fmla="*/ 123826 h 978694"/>
              <a:gd name="connsiteX24-16221" fmla="*/ 350044 w 971555"/>
              <a:gd name="connsiteY24-16222" fmla="*/ 207169 h 978694"/>
              <a:gd name="connsiteX25-16223" fmla="*/ 347663 w 971555"/>
              <a:gd name="connsiteY25-16224" fmla="*/ 271463 h 978694"/>
              <a:gd name="connsiteX26-16225" fmla="*/ 345281 w 971555"/>
              <a:gd name="connsiteY26-16226" fmla="*/ 304800 h 978694"/>
              <a:gd name="connsiteX27-16227" fmla="*/ 347663 w 971555"/>
              <a:gd name="connsiteY27-16228" fmla="*/ 326232 h 978694"/>
              <a:gd name="connsiteX28-16229" fmla="*/ 364331 w 971555"/>
              <a:gd name="connsiteY28-16230" fmla="*/ 323850 h 978694"/>
              <a:gd name="connsiteX29-16231" fmla="*/ 378619 w 971555"/>
              <a:gd name="connsiteY29-16232" fmla="*/ 319088 h 978694"/>
              <a:gd name="connsiteX30-16233" fmla="*/ 385763 w 971555"/>
              <a:gd name="connsiteY30-16234" fmla="*/ 314325 h 978694"/>
              <a:gd name="connsiteX31-16235" fmla="*/ 442913 w 971555"/>
              <a:gd name="connsiteY31-16236" fmla="*/ 290514 h 978694"/>
              <a:gd name="connsiteX32-16237" fmla="*/ 452438 w 971555"/>
              <a:gd name="connsiteY32-16238" fmla="*/ 292895 h 978694"/>
              <a:gd name="connsiteX33-16239" fmla="*/ 461963 w 971555"/>
              <a:gd name="connsiteY33-16240" fmla="*/ 288132 h 978694"/>
              <a:gd name="connsiteX34-16241" fmla="*/ 476250 w 971555"/>
              <a:gd name="connsiteY34-16242" fmla="*/ 283369 h 978694"/>
              <a:gd name="connsiteX35-16243" fmla="*/ 488156 w 971555"/>
              <a:gd name="connsiteY35-16244" fmla="*/ 273844 h 978694"/>
              <a:gd name="connsiteX36-16245" fmla="*/ 500063 w 971555"/>
              <a:gd name="connsiteY36-16246" fmla="*/ 259557 h 978694"/>
              <a:gd name="connsiteX37-16247" fmla="*/ 514350 w 971555"/>
              <a:gd name="connsiteY37-16248" fmla="*/ 252413 h 978694"/>
              <a:gd name="connsiteX38-16249" fmla="*/ 531019 w 971555"/>
              <a:gd name="connsiteY38-16250" fmla="*/ 245269 h 978694"/>
              <a:gd name="connsiteX39-16251" fmla="*/ 538163 w 971555"/>
              <a:gd name="connsiteY39-16252" fmla="*/ 240507 h 978694"/>
              <a:gd name="connsiteX40-16253" fmla="*/ 545306 w 971555"/>
              <a:gd name="connsiteY40-16254" fmla="*/ 238125 h 978694"/>
              <a:gd name="connsiteX41-16255" fmla="*/ 547688 w 971555"/>
              <a:gd name="connsiteY41-16256" fmla="*/ 216695 h 978694"/>
              <a:gd name="connsiteX42-16257" fmla="*/ 595312 w 971555"/>
              <a:gd name="connsiteY42-16258" fmla="*/ 216694 h 978694"/>
              <a:gd name="connsiteX43-16259" fmla="*/ 623887 w 971555"/>
              <a:gd name="connsiteY43-16260" fmla="*/ 209550 h 978694"/>
              <a:gd name="connsiteX44-16261" fmla="*/ 635793 w 971555"/>
              <a:gd name="connsiteY44-16262" fmla="*/ 202407 h 978694"/>
              <a:gd name="connsiteX45-16263" fmla="*/ 631031 w 971555"/>
              <a:gd name="connsiteY45-16264" fmla="*/ 190500 h 978694"/>
              <a:gd name="connsiteX46-16265" fmla="*/ 650081 w 971555"/>
              <a:gd name="connsiteY46-16266" fmla="*/ 166688 h 978694"/>
              <a:gd name="connsiteX47-16267" fmla="*/ 654844 w 971555"/>
              <a:gd name="connsiteY47-16268" fmla="*/ 171450 h 978694"/>
              <a:gd name="connsiteX48-16269" fmla="*/ 661988 w 971555"/>
              <a:gd name="connsiteY48-16270" fmla="*/ 169069 h 978694"/>
              <a:gd name="connsiteX49-16271" fmla="*/ 657224 w 971555"/>
              <a:gd name="connsiteY49-16272" fmla="*/ 157162 h 978694"/>
              <a:gd name="connsiteX50-16273" fmla="*/ 685801 w 971555"/>
              <a:gd name="connsiteY50-16274" fmla="*/ 135731 h 978694"/>
              <a:gd name="connsiteX51-16275" fmla="*/ 669132 w 971555"/>
              <a:gd name="connsiteY51-16276" fmla="*/ 130969 h 978694"/>
              <a:gd name="connsiteX52-16277" fmla="*/ 697707 w 971555"/>
              <a:gd name="connsiteY52-16278" fmla="*/ 130969 h 978694"/>
              <a:gd name="connsiteX53-16279" fmla="*/ 702469 w 971555"/>
              <a:gd name="connsiteY53-16280" fmla="*/ 126206 h 978694"/>
              <a:gd name="connsiteX54-16281" fmla="*/ 733425 w 971555"/>
              <a:gd name="connsiteY54-16282" fmla="*/ 130969 h 978694"/>
              <a:gd name="connsiteX55-16283" fmla="*/ 764381 w 971555"/>
              <a:gd name="connsiteY55-16284" fmla="*/ 140494 h 978694"/>
              <a:gd name="connsiteX56-16285" fmla="*/ 769144 w 971555"/>
              <a:gd name="connsiteY56-16286" fmla="*/ 147638 h 978694"/>
              <a:gd name="connsiteX57-16287" fmla="*/ 771525 w 971555"/>
              <a:gd name="connsiteY57-16288" fmla="*/ 157163 h 978694"/>
              <a:gd name="connsiteX58-16289" fmla="*/ 773906 w 971555"/>
              <a:gd name="connsiteY58-16290" fmla="*/ 164307 h 978694"/>
              <a:gd name="connsiteX59-16291" fmla="*/ 771525 w 971555"/>
              <a:gd name="connsiteY59-16292" fmla="*/ 204788 h 978694"/>
              <a:gd name="connsiteX60-16293" fmla="*/ 769144 w 971555"/>
              <a:gd name="connsiteY60-16294" fmla="*/ 211932 h 978694"/>
              <a:gd name="connsiteX61-16295" fmla="*/ 757238 w 971555"/>
              <a:gd name="connsiteY61-16296" fmla="*/ 216694 h 978694"/>
              <a:gd name="connsiteX62-16297" fmla="*/ 759619 w 971555"/>
              <a:gd name="connsiteY62-16298" fmla="*/ 233363 h 978694"/>
              <a:gd name="connsiteX63-16299" fmla="*/ 778669 w 971555"/>
              <a:gd name="connsiteY63-16300" fmla="*/ 247651 h 978694"/>
              <a:gd name="connsiteX64-16301" fmla="*/ 783430 w 971555"/>
              <a:gd name="connsiteY64-16302" fmla="*/ 261938 h 978694"/>
              <a:gd name="connsiteX65-16303" fmla="*/ 783431 w 971555"/>
              <a:gd name="connsiteY65-16304" fmla="*/ 304800 h 978694"/>
              <a:gd name="connsiteX66-16305" fmla="*/ 790575 w 971555"/>
              <a:gd name="connsiteY66-16306" fmla="*/ 326232 h 978694"/>
              <a:gd name="connsiteX67-16307" fmla="*/ 795338 w 971555"/>
              <a:gd name="connsiteY67-16308" fmla="*/ 340519 h 978694"/>
              <a:gd name="connsiteX68-16309" fmla="*/ 800100 w 971555"/>
              <a:gd name="connsiteY68-16310" fmla="*/ 347663 h 978694"/>
              <a:gd name="connsiteX69-16311" fmla="*/ 821531 w 971555"/>
              <a:gd name="connsiteY69-16312" fmla="*/ 357188 h 978694"/>
              <a:gd name="connsiteX70-16313" fmla="*/ 828675 w 971555"/>
              <a:gd name="connsiteY70-16314" fmla="*/ 359569 h 978694"/>
              <a:gd name="connsiteX71-16315" fmla="*/ 842963 w 971555"/>
              <a:gd name="connsiteY71-16316" fmla="*/ 369094 h 978694"/>
              <a:gd name="connsiteX72-16317" fmla="*/ 850106 w 971555"/>
              <a:gd name="connsiteY72-16318" fmla="*/ 376238 h 978694"/>
              <a:gd name="connsiteX73-16319" fmla="*/ 864394 w 971555"/>
              <a:gd name="connsiteY73-16320" fmla="*/ 381000 h 978694"/>
              <a:gd name="connsiteX74-16321" fmla="*/ 871538 w 971555"/>
              <a:gd name="connsiteY74-16322" fmla="*/ 383382 h 978694"/>
              <a:gd name="connsiteX75-16323" fmla="*/ 885825 w 971555"/>
              <a:gd name="connsiteY75-16324" fmla="*/ 390525 h 978694"/>
              <a:gd name="connsiteX76-16325" fmla="*/ 892969 w 971555"/>
              <a:gd name="connsiteY76-16326" fmla="*/ 395288 h 978694"/>
              <a:gd name="connsiteX77-16327" fmla="*/ 907256 w 971555"/>
              <a:gd name="connsiteY77-16328" fmla="*/ 400050 h 978694"/>
              <a:gd name="connsiteX78-16329" fmla="*/ 912019 w 971555"/>
              <a:gd name="connsiteY78-16330" fmla="*/ 407194 h 978694"/>
              <a:gd name="connsiteX79-16331" fmla="*/ 928687 w 971555"/>
              <a:gd name="connsiteY79-16332" fmla="*/ 404812 h 978694"/>
              <a:gd name="connsiteX80-16333" fmla="*/ 938212 w 971555"/>
              <a:gd name="connsiteY80-16334" fmla="*/ 411956 h 978694"/>
              <a:gd name="connsiteX81-16335" fmla="*/ 957263 w 971555"/>
              <a:gd name="connsiteY81-16336" fmla="*/ 428626 h 978694"/>
              <a:gd name="connsiteX82-16337" fmla="*/ 957262 w 971555"/>
              <a:gd name="connsiteY82-16338" fmla="*/ 447676 h 978694"/>
              <a:gd name="connsiteX83-16339" fmla="*/ 969169 w 971555"/>
              <a:gd name="connsiteY83-16340" fmla="*/ 473869 h 978694"/>
              <a:gd name="connsiteX84-16341" fmla="*/ 942975 w 971555"/>
              <a:gd name="connsiteY84-16342" fmla="*/ 514350 h 978694"/>
              <a:gd name="connsiteX85-16343" fmla="*/ 971551 w 971555"/>
              <a:gd name="connsiteY85-16344" fmla="*/ 500063 h 978694"/>
              <a:gd name="connsiteX86-16345" fmla="*/ 940594 w 971555"/>
              <a:gd name="connsiteY86-16346" fmla="*/ 523875 h 978694"/>
              <a:gd name="connsiteX87-16347" fmla="*/ 923925 w 971555"/>
              <a:gd name="connsiteY87-16348" fmla="*/ 545307 h 978694"/>
              <a:gd name="connsiteX88-16349" fmla="*/ 919163 w 971555"/>
              <a:gd name="connsiteY88-16350" fmla="*/ 552450 h 978694"/>
              <a:gd name="connsiteX89-16351" fmla="*/ 916781 w 971555"/>
              <a:gd name="connsiteY89-16352" fmla="*/ 559594 h 978694"/>
              <a:gd name="connsiteX90-16353" fmla="*/ 902494 w 971555"/>
              <a:gd name="connsiteY90-16354" fmla="*/ 564357 h 978694"/>
              <a:gd name="connsiteX91-16355" fmla="*/ 895350 w 971555"/>
              <a:gd name="connsiteY91-16356" fmla="*/ 566738 h 978694"/>
              <a:gd name="connsiteX92-16357" fmla="*/ 890588 w 971555"/>
              <a:gd name="connsiteY92-16358" fmla="*/ 573882 h 978694"/>
              <a:gd name="connsiteX93-16359" fmla="*/ 888206 w 971555"/>
              <a:gd name="connsiteY93-16360" fmla="*/ 581025 h 978694"/>
              <a:gd name="connsiteX94-16361" fmla="*/ 866775 w 971555"/>
              <a:gd name="connsiteY94-16362" fmla="*/ 588169 h 978694"/>
              <a:gd name="connsiteX95-16363" fmla="*/ 852488 w 971555"/>
              <a:gd name="connsiteY95-16364" fmla="*/ 592932 h 978694"/>
              <a:gd name="connsiteX96-16365" fmla="*/ 845344 w 971555"/>
              <a:gd name="connsiteY96-16366" fmla="*/ 595313 h 978694"/>
              <a:gd name="connsiteX97-16367" fmla="*/ 804863 w 971555"/>
              <a:gd name="connsiteY97-16368" fmla="*/ 590550 h 978694"/>
              <a:gd name="connsiteX98-16369" fmla="*/ 790575 w 971555"/>
              <a:gd name="connsiteY98-16370" fmla="*/ 583407 h 978694"/>
              <a:gd name="connsiteX99-16371" fmla="*/ 762000 w 971555"/>
              <a:gd name="connsiteY99-16372" fmla="*/ 576263 h 978694"/>
              <a:gd name="connsiteX100-16373" fmla="*/ 754856 w 971555"/>
              <a:gd name="connsiteY100-16374" fmla="*/ 573882 h 978694"/>
              <a:gd name="connsiteX101-16375" fmla="*/ 721519 w 971555"/>
              <a:gd name="connsiteY101-16376" fmla="*/ 583407 h 978694"/>
              <a:gd name="connsiteX102-16377" fmla="*/ 700088 w 971555"/>
              <a:gd name="connsiteY102-16378" fmla="*/ 576263 h 978694"/>
              <a:gd name="connsiteX103-16379" fmla="*/ 688181 w 971555"/>
              <a:gd name="connsiteY103-16380" fmla="*/ 578644 h 978694"/>
              <a:gd name="connsiteX104-16381" fmla="*/ 683419 w 971555"/>
              <a:gd name="connsiteY104-16382" fmla="*/ 592932 h 978694"/>
              <a:gd name="connsiteX105-16383" fmla="*/ 685800 w 971555"/>
              <a:gd name="connsiteY105-16384" fmla="*/ 621507 h 978694"/>
              <a:gd name="connsiteX106-16385" fmla="*/ 709612 w 971555"/>
              <a:gd name="connsiteY106-16386" fmla="*/ 645319 h 978694"/>
              <a:gd name="connsiteX107-16387" fmla="*/ 704850 w 971555"/>
              <a:gd name="connsiteY107-16388" fmla="*/ 681038 h 978694"/>
              <a:gd name="connsiteX108-16389" fmla="*/ 721519 w 971555"/>
              <a:gd name="connsiteY108-16390" fmla="*/ 700088 h 978694"/>
              <a:gd name="connsiteX109-16391" fmla="*/ 721519 w 971555"/>
              <a:gd name="connsiteY109-16392" fmla="*/ 721519 h 978694"/>
              <a:gd name="connsiteX110-16393" fmla="*/ 726282 w 971555"/>
              <a:gd name="connsiteY110-16394" fmla="*/ 771525 h 978694"/>
              <a:gd name="connsiteX111-16395" fmla="*/ 714375 w 971555"/>
              <a:gd name="connsiteY111-16396" fmla="*/ 852488 h 978694"/>
              <a:gd name="connsiteX112-16397" fmla="*/ 709613 w 971555"/>
              <a:gd name="connsiteY112-16398" fmla="*/ 866775 h 978694"/>
              <a:gd name="connsiteX113-16399" fmla="*/ 707231 w 971555"/>
              <a:gd name="connsiteY113-16400" fmla="*/ 873919 h 978694"/>
              <a:gd name="connsiteX114-16401" fmla="*/ 702469 w 971555"/>
              <a:gd name="connsiteY114-16402" fmla="*/ 881063 h 978694"/>
              <a:gd name="connsiteX115-16403" fmla="*/ 678656 w 971555"/>
              <a:gd name="connsiteY115-16404" fmla="*/ 878682 h 978694"/>
              <a:gd name="connsiteX116-16405" fmla="*/ 671513 w 971555"/>
              <a:gd name="connsiteY116-16406" fmla="*/ 876300 h 978694"/>
              <a:gd name="connsiteX117-16407" fmla="*/ 602456 w 971555"/>
              <a:gd name="connsiteY117-16408" fmla="*/ 878682 h 978694"/>
              <a:gd name="connsiteX118-16409" fmla="*/ 595313 w 971555"/>
              <a:gd name="connsiteY118-16410" fmla="*/ 881063 h 978694"/>
              <a:gd name="connsiteX119-16411" fmla="*/ 581025 w 971555"/>
              <a:gd name="connsiteY119-16412" fmla="*/ 873919 h 978694"/>
              <a:gd name="connsiteX120-16413" fmla="*/ 573881 w 971555"/>
              <a:gd name="connsiteY120-16414" fmla="*/ 871538 h 978694"/>
              <a:gd name="connsiteX121-16415" fmla="*/ 573881 w 971555"/>
              <a:gd name="connsiteY121-16416" fmla="*/ 938213 h 978694"/>
              <a:gd name="connsiteX122-16417" fmla="*/ 564356 w 971555"/>
              <a:gd name="connsiteY122-16418" fmla="*/ 947738 h 978694"/>
              <a:gd name="connsiteX123-16419" fmla="*/ 554831 w 971555"/>
              <a:gd name="connsiteY123-16420" fmla="*/ 962025 h 978694"/>
              <a:gd name="connsiteX124-16421" fmla="*/ 552450 w 971555"/>
              <a:gd name="connsiteY124-16422" fmla="*/ 969169 h 978694"/>
              <a:gd name="connsiteX125-16423" fmla="*/ 535781 w 971555"/>
              <a:gd name="connsiteY125-16424" fmla="*/ 976313 h 978694"/>
              <a:gd name="connsiteX126-16425" fmla="*/ 528638 w 971555"/>
              <a:gd name="connsiteY126-16426" fmla="*/ 978694 h 978694"/>
              <a:gd name="connsiteX127-16427" fmla="*/ 495300 w 971555"/>
              <a:gd name="connsiteY127-16428" fmla="*/ 976313 h 978694"/>
              <a:gd name="connsiteX128-16429" fmla="*/ 447675 w 971555"/>
              <a:gd name="connsiteY128-16430" fmla="*/ 973932 h 978694"/>
              <a:gd name="connsiteX129-16431" fmla="*/ 440531 w 971555"/>
              <a:gd name="connsiteY129-16432" fmla="*/ 966788 h 978694"/>
              <a:gd name="connsiteX130-16433" fmla="*/ 426244 w 971555"/>
              <a:gd name="connsiteY130-16434" fmla="*/ 957263 h 978694"/>
              <a:gd name="connsiteX131-16435" fmla="*/ 419100 w 971555"/>
              <a:gd name="connsiteY131-16436" fmla="*/ 952500 h 978694"/>
              <a:gd name="connsiteX132-16437" fmla="*/ 404813 w 971555"/>
              <a:gd name="connsiteY132-16438" fmla="*/ 947738 h 978694"/>
              <a:gd name="connsiteX133-16439" fmla="*/ 395288 w 971555"/>
              <a:gd name="connsiteY133-16440" fmla="*/ 950119 h 978694"/>
              <a:gd name="connsiteX134-16441" fmla="*/ 350044 w 971555"/>
              <a:gd name="connsiteY134-16442" fmla="*/ 947738 h 978694"/>
              <a:gd name="connsiteX135-16443" fmla="*/ 328613 w 971555"/>
              <a:gd name="connsiteY135-16444" fmla="*/ 940594 h 978694"/>
              <a:gd name="connsiteX136-16445" fmla="*/ 321469 w 971555"/>
              <a:gd name="connsiteY136-16446" fmla="*/ 933450 h 978694"/>
              <a:gd name="connsiteX137-16447" fmla="*/ 314325 w 971555"/>
              <a:gd name="connsiteY137-16448" fmla="*/ 928688 h 978694"/>
              <a:gd name="connsiteX138-16449" fmla="*/ 307181 w 971555"/>
              <a:gd name="connsiteY138-16450" fmla="*/ 921544 h 978694"/>
              <a:gd name="connsiteX139-16451" fmla="*/ 302419 w 971555"/>
              <a:gd name="connsiteY139-16452" fmla="*/ 914400 h 978694"/>
              <a:gd name="connsiteX140-16453" fmla="*/ 295275 w 971555"/>
              <a:gd name="connsiteY140-16454" fmla="*/ 912019 h 978694"/>
              <a:gd name="connsiteX141-16455" fmla="*/ 290513 w 971555"/>
              <a:gd name="connsiteY141-16456" fmla="*/ 904875 h 978694"/>
              <a:gd name="connsiteX142-16457" fmla="*/ 285750 w 971555"/>
              <a:gd name="connsiteY142-16458" fmla="*/ 890588 h 978694"/>
              <a:gd name="connsiteX143-16459" fmla="*/ 280988 w 971555"/>
              <a:gd name="connsiteY143-16460" fmla="*/ 883444 h 978694"/>
              <a:gd name="connsiteX144-16461" fmla="*/ 269081 w 971555"/>
              <a:gd name="connsiteY144-16462" fmla="*/ 866775 h 978694"/>
              <a:gd name="connsiteX145-16463" fmla="*/ 254794 w 971555"/>
              <a:gd name="connsiteY145-16464" fmla="*/ 857250 h 978694"/>
              <a:gd name="connsiteX146-16465" fmla="*/ 240506 w 971555"/>
              <a:gd name="connsiteY146-16466" fmla="*/ 847725 h 978694"/>
              <a:gd name="connsiteX147-16467" fmla="*/ 223838 w 971555"/>
              <a:gd name="connsiteY147-16468" fmla="*/ 838200 h 978694"/>
              <a:gd name="connsiteX148-16469" fmla="*/ 207169 w 971555"/>
              <a:gd name="connsiteY148-16470" fmla="*/ 831057 h 978694"/>
              <a:gd name="connsiteX149-16471" fmla="*/ 183356 w 971555"/>
              <a:gd name="connsiteY149-16472" fmla="*/ 802482 h 978694"/>
              <a:gd name="connsiteX150-16473" fmla="*/ 176213 w 971555"/>
              <a:gd name="connsiteY150-16474" fmla="*/ 797719 h 978694"/>
              <a:gd name="connsiteX151-16475" fmla="*/ 169069 w 971555"/>
              <a:gd name="connsiteY151-16476" fmla="*/ 790575 h 978694"/>
              <a:gd name="connsiteX152-16477" fmla="*/ 154781 w 971555"/>
              <a:gd name="connsiteY152-16478" fmla="*/ 781050 h 978694"/>
              <a:gd name="connsiteX153-16479" fmla="*/ 150019 w 971555"/>
              <a:gd name="connsiteY153-16480" fmla="*/ 773907 h 978694"/>
              <a:gd name="connsiteX154-16481" fmla="*/ 135731 w 971555"/>
              <a:gd name="connsiteY154-16482" fmla="*/ 762000 h 978694"/>
              <a:gd name="connsiteX155-16483" fmla="*/ 126206 w 971555"/>
              <a:gd name="connsiteY155-16484" fmla="*/ 747713 h 978694"/>
              <a:gd name="connsiteX156-16485" fmla="*/ 121444 w 971555"/>
              <a:gd name="connsiteY156-16486" fmla="*/ 740569 h 978694"/>
              <a:gd name="connsiteX157-16487" fmla="*/ 114300 w 971555"/>
              <a:gd name="connsiteY157-16488" fmla="*/ 735807 h 978694"/>
              <a:gd name="connsiteX158-16489" fmla="*/ 100013 w 971555"/>
              <a:gd name="connsiteY158-16490" fmla="*/ 721519 h 978694"/>
              <a:gd name="connsiteX159-16491" fmla="*/ 85725 w 971555"/>
              <a:gd name="connsiteY159-16492" fmla="*/ 711994 h 978694"/>
              <a:gd name="connsiteX160-16493" fmla="*/ 78581 w 971555"/>
              <a:gd name="connsiteY160-16494" fmla="*/ 707232 h 978694"/>
              <a:gd name="connsiteX161-16495" fmla="*/ 71438 w 971555"/>
              <a:gd name="connsiteY161-16496" fmla="*/ 702469 h 978694"/>
              <a:gd name="connsiteX162-16497" fmla="*/ 57150 w 971555"/>
              <a:gd name="connsiteY162-16498" fmla="*/ 697707 h 978694"/>
              <a:gd name="connsiteX163-16499" fmla="*/ 42863 w 971555"/>
              <a:gd name="connsiteY163-16500" fmla="*/ 685800 h 978694"/>
              <a:gd name="connsiteX164-16501" fmla="*/ 33338 w 971555"/>
              <a:gd name="connsiteY164-16502" fmla="*/ 671513 h 978694"/>
              <a:gd name="connsiteX165-16503" fmla="*/ 28575 w 971555"/>
              <a:gd name="connsiteY165-16504" fmla="*/ 645319 h 978694"/>
              <a:gd name="connsiteX166-16505" fmla="*/ 26194 w 971555"/>
              <a:gd name="connsiteY166-16506" fmla="*/ 635794 h 978694"/>
              <a:gd name="connsiteX167-16507" fmla="*/ 19050 w 971555"/>
              <a:gd name="connsiteY167-16508" fmla="*/ 631032 h 978694"/>
              <a:gd name="connsiteX168-16509" fmla="*/ 16669 w 971555"/>
              <a:gd name="connsiteY168-16510" fmla="*/ 607219 h 978694"/>
              <a:gd name="connsiteX169-16511" fmla="*/ 11906 w 971555"/>
              <a:gd name="connsiteY169-16512" fmla="*/ 590550 h 978694"/>
              <a:gd name="connsiteX170-16513" fmla="*/ 9525 w 971555"/>
              <a:gd name="connsiteY170-16514" fmla="*/ 581025 h 978694"/>
              <a:gd name="connsiteX171-16515" fmla="*/ 7144 w 971555"/>
              <a:gd name="connsiteY171-16516" fmla="*/ 554832 h 978694"/>
              <a:gd name="connsiteX172-16517" fmla="*/ 0 w 971555"/>
              <a:gd name="connsiteY172-16518" fmla="*/ 502445 h 978694"/>
              <a:gd name="connsiteX173-16519" fmla="*/ 9525 w 971555"/>
              <a:gd name="connsiteY173-16520" fmla="*/ 376238 h 978694"/>
              <a:gd name="connsiteX174-16521" fmla="*/ 7143 w 971555"/>
              <a:gd name="connsiteY174-16522" fmla="*/ 330993 h 978694"/>
              <a:gd name="connsiteX175-16523" fmla="*/ 11906 w 971555"/>
              <a:gd name="connsiteY175-16524" fmla="*/ 280988 h 978694"/>
              <a:gd name="connsiteX176-16525" fmla="*/ 16669 w 971555"/>
              <a:gd name="connsiteY176-16526" fmla="*/ 266700 h 978694"/>
              <a:gd name="connsiteX177-16527" fmla="*/ 19050 w 971555"/>
              <a:gd name="connsiteY177-16528" fmla="*/ 259557 h 978694"/>
              <a:gd name="connsiteX178-16529" fmla="*/ 19050 w 971555"/>
              <a:gd name="connsiteY178-16530" fmla="*/ 223838 h 978694"/>
              <a:gd name="connsiteX179-16531" fmla="*/ 40481 w 971555"/>
              <a:gd name="connsiteY179-16532" fmla="*/ 211932 h 978694"/>
              <a:gd name="connsiteX180-16533" fmla="*/ 50006 w 971555"/>
              <a:gd name="connsiteY180-16534" fmla="*/ 197644 h 978694"/>
              <a:gd name="connsiteX181-16535" fmla="*/ 57150 w 971555"/>
              <a:gd name="connsiteY181-16536" fmla="*/ 176213 h 978694"/>
              <a:gd name="connsiteX182-16537" fmla="*/ 61913 w 971555"/>
              <a:gd name="connsiteY182-16538" fmla="*/ 157163 h 978694"/>
              <a:gd name="connsiteX183-16539" fmla="*/ 66675 w 971555"/>
              <a:gd name="connsiteY183-16540" fmla="*/ 142875 h 978694"/>
              <a:gd name="connsiteX184-16541" fmla="*/ 71438 w 971555"/>
              <a:gd name="connsiteY184-16542" fmla="*/ 97632 h 978694"/>
              <a:gd name="connsiteX0-16543" fmla="*/ 71438 w 971555"/>
              <a:gd name="connsiteY0-16544" fmla="*/ 97632 h 978694"/>
              <a:gd name="connsiteX1-16545" fmla="*/ 71438 w 971555"/>
              <a:gd name="connsiteY1-16546" fmla="*/ 97632 h 978694"/>
              <a:gd name="connsiteX2-16547" fmla="*/ 83344 w 971555"/>
              <a:gd name="connsiteY2-16548" fmla="*/ 80963 h 978694"/>
              <a:gd name="connsiteX3-16549" fmla="*/ 92869 w 971555"/>
              <a:gd name="connsiteY3-16550" fmla="*/ 59532 h 978694"/>
              <a:gd name="connsiteX4-16551" fmla="*/ 100013 w 971555"/>
              <a:gd name="connsiteY4-16552" fmla="*/ 54769 h 978694"/>
              <a:gd name="connsiteX5-16553" fmla="*/ 114300 w 971555"/>
              <a:gd name="connsiteY5-16554" fmla="*/ 50007 h 978694"/>
              <a:gd name="connsiteX6-16555" fmla="*/ 140494 w 971555"/>
              <a:gd name="connsiteY6-16556" fmla="*/ 47625 h 978694"/>
              <a:gd name="connsiteX7-16557" fmla="*/ 147638 w 971555"/>
              <a:gd name="connsiteY7-16558" fmla="*/ 45244 h 978694"/>
              <a:gd name="connsiteX8-16559" fmla="*/ 152400 w 971555"/>
              <a:gd name="connsiteY8-16560" fmla="*/ 30957 h 978694"/>
              <a:gd name="connsiteX9-16561" fmla="*/ 154781 w 971555"/>
              <a:gd name="connsiteY9-16562" fmla="*/ 23813 h 978694"/>
              <a:gd name="connsiteX10-16563" fmla="*/ 164306 w 971555"/>
              <a:gd name="connsiteY10-16564" fmla="*/ 9525 h 978694"/>
              <a:gd name="connsiteX11-16565" fmla="*/ 171450 w 971555"/>
              <a:gd name="connsiteY11-16566" fmla="*/ 4763 h 978694"/>
              <a:gd name="connsiteX12-16567" fmla="*/ 188119 w 971555"/>
              <a:gd name="connsiteY12-16568" fmla="*/ 0 h 978694"/>
              <a:gd name="connsiteX13-16569" fmla="*/ 269081 w 971555"/>
              <a:gd name="connsiteY13-16570" fmla="*/ 2382 h 978694"/>
              <a:gd name="connsiteX14-16571" fmla="*/ 276225 w 971555"/>
              <a:gd name="connsiteY14-16572" fmla="*/ 4763 h 978694"/>
              <a:gd name="connsiteX15-16573" fmla="*/ 283369 w 971555"/>
              <a:gd name="connsiteY15-16574" fmla="*/ 9525 h 978694"/>
              <a:gd name="connsiteX16-16575" fmla="*/ 297656 w 971555"/>
              <a:gd name="connsiteY16-16576" fmla="*/ 23813 h 978694"/>
              <a:gd name="connsiteX17-16577" fmla="*/ 302419 w 971555"/>
              <a:gd name="connsiteY17-16578" fmla="*/ 30957 h 978694"/>
              <a:gd name="connsiteX18-16579" fmla="*/ 328612 w 971555"/>
              <a:gd name="connsiteY18-16580" fmla="*/ 52388 h 978694"/>
              <a:gd name="connsiteX19-16581" fmla="*/ 319088 w 971555"/>
              <a:gd name="connsiteY19-16582" fmla="*/ 66675 h 978694"/>
              <a:gd name="connsiteX20-16583" fmla="*/ 330994 w 971555"/>
              <a:gd name="connsiteY20-16584" fmla="*/ 85725 h 978694"/>
              <a:gd name="connsiteX21-16585" fmla="*/ 333375 w 971555"/>
              <a:gd name="connsiteY21-16586" fmla="*/ 95250 h 978694"/>
              <a:gd name="connsiteX22-16587" fmla="*/ 338138 w 971555"/>
              <a:gd name="connsiteY22-16588" fmla="*/ 109538 h 978694"/>
              <a:gd name="connsiteX23-16589" fmla="*/ 352425 w 971555"/>
              <a:gd name="connsiteY23-16590" fmla="*/ 123826 h 978694"/>
              <a:gd name="connsiteX24-16591" fmla="*/ 350044 w 971555"/>
              <a:gd name="connsiteY24-16592" fmla="*/ 207169 h 978694"/>
              <a:gd name="connsiteX25-16593" fmla="*/ 347663 w 971555"/>
              <a:gd name="connsiteY25-16594" fmla="*/ 271463 h 978694"/>
              <a:gd name="connsiteX26-16595" fmla="*/ 345281 w 971555"/>
              <a:gd name="connsiteY26-16596" fmla="*/ 304800 h 978694"/>
              <a:gd name="connsiteX27-16597" fmla="*/ 347663 w 971555"/>
              <a:gd name="connsiteY27-16598" fmla="*/ 326232 h 978694"/>
              <a:gd name="connsiteX28-16599" fmla="*/ 364331 w 971555"/>
              <a:gd name="connsiteY28-16600" fmla="*/ 323850 h 978694"/>
              <a:gd name="connsiteX29-16601" fmla="*/ 378619 w 971555"/>
              <a:gd name="connsiteY29-16602" fmla="*/ 319088 h 978694"/>
              <a:gd name="connsiteX30-16603" fmla="*/ 385763 w 971555"/>
              <a:gd name="connsiteY30-16604" fmla="*/ 314325 h 978694"/>
              <a:gd name="connsiteX31-16605" fmla="*/ 442913 w 971555"/>
              <a:gd name="connsiteY31-16606" fmla="*/ 290514 h 978694"/>
              <a:gd name="connsiteX32-16607" fmla="*/ 452438 w 971555"/>
              <a:gd name="connsiteY32-16608" fmla="*/ 292895 h 978694"/>
              <a:gd name="connsiteX33-16609" fmla="*/ 461963 w 971555"/>
              <a:gd name="connsiteY33-16610" fmla="*/ 288132 h 978694"/>
              <a:gd name="connsiteX34-16611" fmla="*/ 476250 w 971555"/>
              <a:gd name="connsiteY34-16612" fmla="*/ 283369 h 978694"/>
              <a:gd name="connsiteX35-16613" fmla="*/ 488156 w 971555"/>
              <a:gd name="connsiteY35-16614" fmla="*/ 273844 h 978694"/>
              <a:gd name="connsiteX36-16615" fmla="*/ 500063 w 971555"/>
              <a:gd name="connsiteY36-16616" fmla="*/ 259557 h 978694"/>
              <a:gd name="connsiteX37-16617" fmla="*/ 514350 w 971555"/>
              <a:gd name="connsiteY37-16618" fmla="*/ 252413 h 978694"/>
              <a:gd name="connsiteX38-16619" fmla="*/ 531019 w 971555"/>
              <a:gd name="connsiteY38-16620" fmla="*/ 245269 h 978694"/>
              <a:gd name="connsiteX39-16621" fmla="*/ 538163 w 971555"/>
              <a:gd name="connsiteY39-16622" fmla="*/ 240507 h 978694"/>
              <a:gd name="connsiteX40-16623" fmla="*/ 545306 w 971555"/>
              <a:gd name="connsiteY40-16624" fmla="*/ 238125 h 978694"/>
              <a:gd name="connsiteX41-16625" fmla="*/ 547688 w 971555"/>
              <a:gd name="connsiteY41-16626" fmla="*/ 216695 h 978694"/>
              <a:gd name="connsiteX42-16627" fmla="*/ 595312 w 971555"/>
              <a:gd name="connsiteY42-16628" fmla="*/ 216694 h 978694"/>
              <a:gd name="connsiteX43-16629" fmla="*/ 623887 w 971555"/>
              <a:gd name="connsiteY43-16630" fmla="*/ 209550 h 978694"/>
              <a:gd name="connsiteX44-16631" fmla="*/ 635793 w 971555"/>
              <a:gd name="connsiteY44-16632" fmla="*/ 202407 h 978694"/>
              <a:gd name="connsiteX45-16633" fmla="*/ 631031 w 971555"/>
              <a:gd name="connsiteY45-16634" fmla="*/ 190500 h 978694"/>
              <a:gd name="connsiteX46-16635" fmla="*/ 650081 w 971555"/>
              <a:gd name="connsiteY46-16636" fmla="*/ 166688 h 978694"/>
              <a:gd name="connsiteX47-16637" fmla="*/ 654844 w 971555"/>
              <a:gd name="connsiteY47-16638" fmla="*/ 171450 h 978694"/>
              <a:gd name="connsiteX48-16639" fmla="*/ 661988 w 971555"/>
              <a:gd name="connsiteY48-16640" fmla="*/ 169069 h 978694"/>
              <a:gd name="connsiteX49-16641" fmla="*/ 657224 w 971555"/>
              <a:gd name="connsiteY49-16642" fmla="*/ 157162 h 978694"/>
              <a:gd name="connsiteX50-16643" fmla="*/ 683419 w 971555"/>
              <a:gd name="connsiteY50-16644" fmla="*/ 133350 h 978694"/>
              <a:gd name="connsiteX51-16645" fmla="*/ 669132 w 971555"/>
              <a:gd name="connsiteY51-16646" fmla="*/ 130969 h 978694"/>
              <a:gd name="connsiteX52-16647" fmla="*/ 697707 w 971555"/>
              <a:gd name="connsiteY52-16648" fmla="*/ 130969 h 978694"/>
              <a:gd name="connsiteX53-16649" fmla="*/ 702469 w 971555"/>
              <a:gd name="connsiteY53-16650" fmla="*/ 126206 h 978694"/>
              <a:gd name="connsiteX54-16651" fmla="*/ 733425 w 971555"/>
              <a:gd name="connsiteY54-16652" fmla="*/ 130969 h 978694"/>
              <a:gd name="connsiteX55-16653" fmla="*/ 764381 w 971555"/>
              <a:gd name="connsiteY55-16654" fmla="*/ 140494 h 978694"/>
              <a:gd name="connsiteX56-16655" fmla="*/ 769144 w 971555"/>
              <a:gd name="connsiteY56-16656" fmla="*/ 147638 h 978694"/>
              <a:gd name="connsiteX57-16657" fmla="*/ 771525 w 971555"/>
              <a:gd name="connsiteY57-16658" fmla="*/ 157163 h 978694"/>
              <a:gd name="connsiteX58-16659" fmla="*/ 773906 w 971555"/>
              <a:gd name="connsiteY58-16660" fmla="*/ 164307 h 978694"/>
              <a:gd name="connsiteX59-16661" fmla="*/ 771525 w 971555"/>
              <a:gd name="connsiteY59-16662" fmla="*/ 204788 h 978694"/>
              <a:gd name="connsiteX60-16663" fmla="*/ 769144 w 971555"/>
              <a:gd name="connsiteY60-16664" fmla="*/ 211932 h 978694"/>
              <a:gd name="connsiteX61-16665" fmla="*/ 757238 w 971555"/>
              <a:gd name="connsiteY61-16666" fmla="*/ 216694 h 978694"/>
              <a:gd name="connsiteX62-16667" fmla="*/ 759619 w 971555"/>
              <a:gd name="connsiteY62-16668" fmla="*/ 233363 h 978694"/>
              <a:gd name="connsiteX63-16669" fmla="*/ 778669 w 971555"/>
              <a:gd name="connsiteY63-16670" fmla="*/ 247651 h 978694"/>
              <a:gd name="connsiteX64-16671" fmla="*/ 783430 w 971555"/>
              <a:gd name="connsiteY64-16672" fmla="*/ 261938 h 978694"/>
              <a:gd name="connsiteX65-16673" fmla="*/ 783431 w 971555"/>
              <a:gd name="connsiteY65-16674" fmla="*/ 304800 h 978694"/>
              <a:gd name="connsiteX66-16675" fmla="*/ 790575 w 971555"/>
              <a:gd name="connsiteY66-16676" fmla="*/ 326232 h 978694"/>
              <a:gd name="connsiteX67-16677" fmla="*/ 795338 w 971555"/>
              <a:gd name="connsiteY67-16678" fmla="*/ 340519 h 978694"/>
              <a:gd name="connsiteX68-16679" fmla="*/ 800100 w 971555"/>
              <a:gd name="connsiteY68-16680" fmla="*/ 347663 h 978694"/>
              <a:gd name="connsiteX69-16681" fmla="*/ 821531 w 971555"/>
              <a:gd name="connsiteY69-16682" fmla="*/ 357188 h 978694"/>
              <a:gd name="connsiteX70-16683" fmla="*/ 828675 w 971555"/>
              <a:gd name="connsiteY70-16684" fmla="*/ 359569 h 978694"/>
              <a:gd name="connsiteX71-16685" fmla="*/ 842963 w 971555"/>
              <a:gd name="connsiteY71-16686" fmla="*/ 369094 h 978694"/>
              <a:gd name="connsiteX72-16687" fmla="*/ 850106 w 971555"/>
              <a:gd name="connsiteY72-16688" fmla="*/ 376238 h 978694"/>
              <a:gd name="connsiteX73-16689" fmla="*/ 864394 w 971555"/>
              <a:gd name="connsiteY73-16690" fmla="*/ 381000 h 978694"/>
              <a:gd name="connsiteX74-16691" fmla="*/ 871538 w 971555"/>
              <a:gd name="connsiteY74-16692" fmla="*/ 383382 h 978694"/>
              <a:gd name="connsiteX75-16693" fmla="*/ 885825 w 971555"/>
              <a:gd name="connsiteY75-16694" fmla="*/ 390525 h 978694"/>
              <a:gd name="connsiteX76-16695" fmla="*/ 892969 w 971555"/>
              <a:gd name="connsiteY76-16696" fmla="*/ 395288 h 978694"/>
              <a:gd name="connsiteX77-16697" fmla="*/ 907256 w 971555"/>
              <a:gd name="connsiteY77-16698" fmla="*/ 400050 h 978694"/>
              <a:gd name="connsiteX78-16699" fmla="*/ 912019 w 971555"/>
              <a:gd name="connsiteY78-16700" fmla="*/ 407194 h 978694"/>
              <a:gd name="connsiteX79-16701" fmla="*/ 928687 w 971555"/>
              <a:gd name="connsiteY79-16702" fmla="*/ 404812 h 978694"/>
              <a:gd name="connsiteX80-16703" fmla="*/ 938212 w 971555"/>
              <a:gd name="connsiteY80-16704" fmla="*/ 411956 h 978694"/>
              <a:gd name="connsiteX81-16705" fmla="*/ 957263 w 971555"/>
              <a:gd name="connsiteY81-16706" fmla="*/ 428626 h 978694"/>
              <a:gd name="connsiteX82-16707" fmla="*/ 957262 w 971555"/>
              <a:gd name="connsiteY82-16708" fmla="*/ 447676 h 978694"/>
              <a:gd name="connsiteX83-16709" fmla="*/ 969169 w 971555"/>
              <a:gd name="connsiteY83-16710" fmla="*/ 473869 h 978694"/>
              <a:gd name="connsiteX84-16711" fmla="*/ 942975 w 971555"/>
              <a:gd name="connsiteY84-16712" fmla="*/ 514350 h 978694"/>
              <a:gd name="connsiteX85-16713" fmla="*/ 971551 w 971555"/>
              <a:gd name="connsiteY85-16714" fmla="*/ 500063 h 978694"/>
              <a:gd name="connsiteX86-16715" fmla="*/ 940594 w 971555"/>
              <a:gd name="connsiteY86-16716" fmla="*/ 523875 h 978694"/>
              <a:gd name="connsiteX87-16717" fmla="*/ 923925 w 971555"/>
              <a:gd name="connsiteY87-16718" fmla="*/ 545307 h 978694"/>
              <a:gd name="connsiteX88-16719" fmla="*/ 919163 w 971555"/>
              <a:gd name="connsiteY88-16720" fmla="*/ 552450 h 978694"/>
              <a:gd name="connsiteX89-16721" fmla="*/ 916781 w 971555"/>
              <a:gd name="connsiteY89-16722" fmla="*/ 559594 h 978694"/>
              <a:gd name="connsiteX90-16723" fmla="*/ 902494 w 971555"/>
              <a:gd name="connsiteY90-16724" fmla="*/ 564357 h 978694"/>
              <a:gd name="connsiteX91-16725" fmla="*/ 895350 w 971555"/>
              <a:gd name="connsiteY91-16726" fmla="*/ 566738 h 978694"/>
              <a:gd name="connsiteX92-16727" fmla="*/ 890588 w 971555"/>
              <a:gd name="connsiteY92-16728" fmla="*/ 573882 h 978694"/>
              <a:gd name="connsiteX93-16729" fmla="*/ 888206 w 971555"/>
              <a:gd name="connsiteY93-16730" fmla="*/ 581025 h 978694"/>
              <a:gd name="connsiteX94-16731" fmla="*/ 866775 w 971555"/>
              <a:gd name="connsiteY94-16732" fmla="*/ 588169 h 978694"/>
              <a:gd name="connsiteX95-16733" fmla="*/ 852488 w 971555"/>
              <a:gd name="connsiteY95-16734" fmla="*/ 592932 h 978694"/>
              <a:gd name="connsiteX96-16735" fmla="*/ 845344 w 971555"/>
              <a:gd name="connsiteY96-16736" fmla="*/ 595313 h 978694"/>
              <a:gd name="connsiteX97-16737" fmla="*/ 804863 w 971555"/>
              <a:gd name="connsiteY97-16738" fmla="*/ 590550 h 978694"/>
              <a:gd name="connsiteX98-16739" fmla="*/ 790575 w 971555"/>
              <a:gd name="connsiteY98-16740" fmla="*/ 583407 h 978694"/>
              <a:gd name="connsiteX99-16741" fmla="*/ 762000 w 971555"/>
              <a:gd name="connsiteY99-16742" fmla="*/ 576263 h 978694"/>
              <a:gd name="connsiteX100-16743" fmla="*/ 754856 w 971555"/>
              <a:gd name="connsiteY100-16744" fmla="*/ 573882 h 978694"/>
              <a:gd name="connsiteX101-16745" fmla="*/ 721519 w 971555"/>
              <a:gd name="connsiteY101-16746" fmla="*/ 583407 h 978694"/>
              <a:gd name="connsiteX102-16747" fmla="*/ 700088 w 971555"/>
              <a:gd name="connsiteY102-16748" fmla="*/ 576263 h 978694"/>
              <a:gd name="connsiteX103-16749" fmla="*/ 688181 w 971555"/>
              <a:gd name="connsiteY103-16750" fmla="*/ 578644 h 978694"/>
              <a:gd name="connsiteX104-16751" fmla="*/ 683419 w 971555"/>
              <a:gd name="connsiteY104-16752" fmla="*/ 592932 h 978694"/>
              <a:gd name="connsiteX105-16753" fmla="*/ 685800 w 971555"/>
              <a:gd name="connsiteY105-16754" fmla="*/ 621507 h 978694"/>
              <a:gd name="connsiteX106-16755" fmla="*/ 709612 w 971555"/>
              <a:gd name="connsiteY106-16756" fmla="*/ 645319 h 978694"/>
              <a:gd name="connsiteX107-16757" fmla="*/ 704850 w 971555"/>
              <a:gd name="connsiteY107-16758" fmla="*/ 681038 h 978694"/>
              <a:gd name="connsiteX108-16759" fmla="*/ 721519 w 971555"/>
              <a:gd name="connsiteY108-16760" fmla="*/ 700088 h 978694"/>
              <a:gd name="connsiteX109-16761" fmla="*/ 721519 w 971555"/>
              <a:gd name="connsiteY109-16762" fmla="*/ 721519 h 978694"/>
              <a:gd name="connsiteX110-16763" fmla="*/ 726282 w 971555"/>
              <a:gd name="connsiteY110-16764" fmla="*/ 771525 h 978694"/>
              <a:gd name="connsiteX111-16765" fmla="*/ 714375 w 971555"/>
              <a:gd name="connsiteY111-16766" fmla="*/ 852488 h 978694"/>
              <a:gd name="connsiteX112-16767" fmla="*/ 709613 w 971555"/>
              <a:gd name="connsiteY112-16768" fmla="*/ 866775 h 978694"/>
              <a:gd name="connsiteX113-16769" fmla="*/ 707231 w 971555"/>
              <a:gd name="connsiteY113-16770" fmla="*/ 873919 h 978694"/>
              <a:gd name="connsiteX114-16771" fmla="*/ 702469 w 971555"/>
              <a:gd name="connsiteY114-16772" fmla="*/ 881063 h 978694"/>
              <a:gd name="connsiteX115-16773" fmla="*/ 678656 w 971555"/>
              <a:gd name="connsiteY115-16774" fmla="*/ 878682 h 978694"/>
              <a:gd name="connsiteX116-16775" fmla="*/ 671513 w 971555"/>
              <a:gd name="connsiteY116-16776" fmla="*/ 876300 h 978694"/>
              <a:gd name="connsiteX117-16777" fmla="*/ 602456 w 971555"/>
              <a:gd name="connsiteY117-16778" fmla="*/ 878682 h 978694"/>
              <a:gd name="connsiteX118-16779" fmla="*/ 595313 w 971555"/>
              <a:gd name="connsiteY118-16780" fmla="*/ 881063 h 978694"/>
              <a:gd name="connsiteX119-16781" fmla="*/ 581025 w 971555"/>
              <a:gd name="connsiteY119-16782" fmla="*/ 873919 h 978694"/>
              <a:gd name="connsiteX120-16783" fmla="*/ 573881 w 971555"/>
              <a:gd name="connsiteY120-16784" fmla="*/ 871538 h 978694"/>
              <a:gd name="connsiteX121-16785" fmla="*/ 573881 w 971555"/>
              <a:gd name="connsiteY121-16786" fmla="*/ 938213 h 978694"/>
              <a:gd name="connsiteX122-16787" fmla="*/ 564356 w 971555"/>
              <a:gd name="connsiteY122-16788" fmla="*/ 947738 h 978694"/>
              <a:gd name="connsiteX123-16789" fmla="*/ 554831 w 971555"/>
              <a:gd name="connsiteY123-16790" fmla="*/ 962025 h 978694"/>
              <a:gd name="connsiteX124-16791" fmla="*/ 552450 w 971555"/>
              <a:gd name="connsiteY124-16792" fmla="*/ 969169 h 978694"/>
              <a:gd name="connsiteX125-16793" fmla="*/ 535781 w 971555"/>
              <a:gd name="connsiteY125-16794" fmla="*/ 976313 h 978694"/>
              <a:gd name="connsiteX126-16795" fmla="*/ 528638 w 971555"/>
              <a:gd name="connsiteY126-16796" fmla="*/ 978694 h 978694"/>
              <a:gd name="connsiteX127-16797" fmla="*/ 495300 w 971555"/>
              <a:gd name="connsiteY127-16798" fmla="*/ 976313 h 978694"/>
              <a:gd name="connsiteX128-16799" fmla="*/ 447675 w 971555"/>
              <a:gd name="connsiteY128-16800" fmla="*/ 973932 h 978694"/>
              <a:gd name="connsiteX129-16801" fmla="*/ 440531 w 971555"/>
              <a:gd name="connsiteY129-16802" fmla="*/ 966788 h 978694"/>
              <a:gd name="connsiteX130-16803" fmla="*/ 426244 w 971555"/>
              <a:gd name="connsiteY130-16804" fmla="*/ 957263 h 978694"/>
              <a:gd name="connsiteX131-16805" fmla="*/ 419100 w 971555"/>
              <a:gd name="connsiteY131-16806" fmla="*/ 952500 h 978694"/>
              <a:gd name="connsiteX132-16807" fmla="*/ 404813 w 971555"/>
              <a:gd name="connsiteY132-16808" fmla="*/ 947738 h 978694"/>
              <a:gd name="connsiteX133-16809" fmla="*/ 395288 w 971555"/>
              <a:gd name="connsiteY133-16810" fmla="*/ 950119 h 978694"/>
              <a:gd name="connsiteX134-16811" fmla="*/ 350044 w 971555"/>
              <a:gd name="connsiteY134-16812" fmla="*/ 947738 h 978694"/>
              <a:gd name="connsiteX135-16813" fmla="*/ 328613 w 971555"/>
              <a:gd name="connsiteY135-16814" fmla="*/ 940594 h 978694"/>
              <a:gd name="connsiteX136-16815" fmla="*/ 321469 w 971555"/>
              <a:gd name="connsiteY136-16816" fmla="*/ 933450 h 978694"/>
              <a:gd name="connsiteX137-16817" fmla="*/ 314325 w 971555"/>
              <a:gd name="connsiteY137-16818" fmla="*/ 928688 h 978694"/>
              <a:gd name="connsiteX138-16819" fmla="*/ 307181 w 971555"/>
              <a:gd name="connsiteY138-16820" fmla="*/ 921544 h 978694"/>
              <a:gd name="connsiteX139-16821" fmla="*/ 302419 w 971555"/>
              <a:gd name="connsiteY139-16822" fmla="*/ 914400 h 978694"/>
              <a:gd name="connsiteX140-16823" fmla="*/ 295275 w 971555"/>
              <a:gd name="connsiteY140-16824" fmla="*/ 912019 h 978694"/>
              <a:gd name="connsiteX141-16825" fmla="*/ 290513 w 971555"/>
              <a:gd name="connsiteY141-16826" fmla="*/ 904875 h 978694"/>
              <a:gd name="connsiteX142-16827" fmla="*/ 285750 w 971555"/>
              <a:gd name="connsiteY142-16828" fmla="*/ 890588 h 978694"/>
              <a:gd name="connsiteX143-16829" fmla="*/ 280988 w 971555"/>
              <a:gd name="connsiteY143-16830" fmla="*/ 883444 h 978694"/>
              <a:gd name="connsiteX144-16831" fmla="*/ 269081 w 971555"/>
              <a:gd name="connsiteY144-16832" fmla="*/ 866775 h 978694"/>
              <a:gd name="connsiteX145-16833" fmla="*/ 254794 w 971555"/>
              <a:gd name="connsiteY145-16834" fmla="*/ 857250 h 978694"/>
              <a:gd name="connsiteX146-16835" fmla="*/ 240506 w 971555"/>
              <a:gd name="connsiteY146-16836" fmla="*/ 847725 h 978694"/>
              <a:gd name="connsiteX147-16837" fmla="*/ 223838 w 971555"/>
              <a:gd name="connsiteY147-16838" fmla="*/ 838200 h 978694"/>
              <a:gd name="connsiteX148-16839" fmla="*/ 207169 w 971555"/>
              <a:gd name="connsiteY148-16840" fmla="*/ 831057 h 978694"/>
              <a:gd name="connsiteX149-16841" fmla="*/ 183356 w 971555"/>
              <a:gd name="connsiteY149-16842" fmla="*/ 802482 h 978694"/>
              <a:gd name="connsiteX150-16843" fmla="*/ 176213 w 971555"/>
              <a:gd name="connsiteY150-16844" fmla="*/ 797719 h 978694"/>
              <a:gd name="connsiteX151-16845" fmla="*/ 169069 w 971555"/>
              <a:gd name="connsiteY151-16846" fmla="*/ 790575 h 978694"/>
              <a:gd name="connsiteX152-16847" fmla="*/ 154781 w 971555"/>
              <a:gd name="connsiteY152-16848" fmla="*/ 781050 h 978694"/>
              <a:gd name="connsiteX153-16849" fmla="*/ 150019 w 971555"/>
              <a:gd name="connsiteY153-16850" fmla="*/ 773907 h 978694"/>
              <a:gd name="connsiteX154-16851" fmla="*/ 135731 w 971555"/>
              <a:gd name="connsiteY154-16852" fmla="*/ 762000 h 978694"/>
              <a:gd name="connsiteX155-16853" fmla="*/ 126206 w 971555"/>
              <a:gd name="connsiteY155-16854" fmla="*/ 747713 h 978694"/>
              <a:gd name="connsiteX156-16855" fmla="*/ 121444 w 971555"/>
              <a:gd name="connsiteY156-16856" fmla="*/ 740569 h 978694"/>
              <a:gd name="connsiteX157-16857" fmla="*/ 114300 w 971555"/>
              <a:gd name="connsiteY157-16858" fmla="*/ 735807 h 978694"/>
              <a:gd name="connsiteX158-16859" fmla="*/ 100013 w 971555"/>
              <a:gd name="connsiteY158-16860" fmla="*/ 721519 h 978694"/>
              <a:gd name="connsiteX159-16861" fmla="*/ 85725 w 971555"/>
              <a:gd name="connsiteY159-16862" fmla="*/ 711994 h 978694"/>
              <a:gd name="connsiteX160-16863" fmla="*/ 78581 w 971555"/>
              <a:gd name="connsiteY160-16864" fmla="*/ 707232 h 978694"/>
              <a:gd name="connsiteX161-16865" fmla="*/ 71438 w 971555"/>
              <a:gd name="connsiteY161-16866" fmla="*/ 702469 h 978694"/>
              <a:gd name="connsiteX162-16867" fmla="*/ 57150 w 971555"/>
              <a:gd name="connsiteY162-16868" fmla="*/ 697707 h 978694"/>
              <a:gd name="connsiteX163-16869" fmla="*/ 42863 w 971555"/>
              <a:gd name="connsiteY163-16870" fmla="*/ 685800 h 978694"/>
              <a:gd name="connsiteX164-16871" fmla="*/ 33338 w 971555"/>
              <a:gd name="connsiteY164-16872" fmla="*/ 671513 h 978694"/>
              <a:gd name="connsiteX165-16873" fmla="*/ 28575 w 971555"/>
              <a:gd name="connsiteY165-16874" fmla="*/ 645319 h 978694"/>
              <a:gd name="connsiteX166-16875" fmla="*/ 26194 w 971555"/>
              <a:gd name="connsiteY166-16876" fmla="*/ 635794 h 978694"/>
              <a:gd name="connsiteX167-16877" fmla="*/ 19050 w 971555"/>
              <a:gd name="connsiteY167-16878" fmla="*/ 631032 h 978694"/>
              <a:gd name="connsiteX168-16879" fmla="*/ 16669 w 971555"/>
              <a:gd name="connsiteY168-16880" fmla="*/ 607219 h 978694"/>
              <a:gd name="connsiteX169-16881" fmla="*/ 11906 w 971555"/>
              <a:gd name="connsiteY169-16882" fmla="*/ 590550 h 978694"/>
              <a:gd name="connsiteX170-16883" fmla="*/ 9525 w 971555"/>
              <a:gd name="connsiteY170-16884" fmla="*/ 581025 h 978694"/>
              <a:gd name="connsiteX171-16885" fmla="*/ 7144 w 971555"/>
              <a:gd name="connsiteY171-16886" fmla="*/ 554832 h 978694"/>
              <a:gd name="connsiteX172-16887" fmla="*/ 0 w 971555"/>
              <a:gd name="connsiteY172-16888" fmla="*/ 502445 h 978694"/>
              <a:gd name="connsiteX173-16889" fmla="*/ 9525 w 971555"/>
              <a:gd name="connsiteY173-16890" fmla="*/ 376238 h 978694"/>
              <a:gd name="connsiteX174-16891" fmla="*/ 7143 w 971555"/>
              <a:gd name="connsiteY174-16892" fmla="*/ 330993 h 978694"/>
              <a:gd name="connsiteX175-16893" fmla="*/ 11906 w 971555"/>
              <a:gd name="connsiteY175-16894" fmla="*/ 280988 h 978694"/>
              <a:gd name="connsiteX176-16895" fmla="*/ 16669 w 971555"/>
              <a:gd name="connsiteY176-16896" fmla="*/ 266700 h 978694"/>
              <a:gd name="connsiteX177-16897" fmla="*/ 19050 w 971555"/>
              <a:gd name="connsiteY177-16898" fmla="*/ 259557 h 978694"/>
              <a:gd name="connsiteX178-16899" fmla="*/ 19050 w 971555"/>
              <a:gd name="connsiteY178-16900" fmla="*/ 223838 h 978694"/>
              <a:gd name="connsiteX179-16901" fmla="*/ 40481 w 971555"/>
              <a:gd name="connsiteY179-16902" fmla="*/ 211932 h 978694"/>
              <a:gd name="connsiteX180-16903" fmla="*/ 50006 w 971555"/>
              <a:gd name="connsiteY180-16904" fmla="*/ 197644 h 978694"/>
              <a:gd name="connsiteX181-16905" fmla="*/ 57150 w 971555"/>
              <a:gd name="connsiteY181-16906" fmla="*/ 176213 h 978694"/>
              <a:gd name="connsiteX182-16907" fmla="*/ 61913 w 971555"/>
              <a:gd name="connsiteY182-16908" fmla="*/ 157163 h 978694"/>
              <a:gd name="connsiteX183-16909" fmla="*/ 66675 w 971555"/>
              <a:gd name="connsiteY183-16910" fmla="*/ 142875 h 978694"/>
              <a:gd name="connsiteX184-16911" fmla="*/ 71438 w 971555"/>
              <a:gd name="connsiteY184-16912" fmla="*/ 97632 h 978694"/>
              <a:gd name="connsiteX0-16913" fmla="*/ 71438 w 971555"/>
              <a:gd name="connsiteY0-16914" fmla="*/ 97632 h 978694"/>
              <a:gd name="connsiteX1-16915" fmla="*/ 71438 w 971555"/>
              <a:gd name="connsiteY1-16916" fmla="*/ 97632 h 978694"/>
              <a:gd name="connsiteX2-16917" fmla="*/ 83344 w 971555"/>
              <a:gd name="connsiteY2-16918" fmla="*/ 80963 h 978694"/>
              <a:gd name="connsiteX3-16919" fmla="*/ 92869 w 971555"/>
              <a:gd name="connsiteY3-16920" fmla="*/ 59532 h 978694"/>
              <a:gd name="connsiteX4-16921" fmla="*/ 100013 w 971555"/>
              <a:gd name="connsiteY4-16922" fmla="*/ 54769 h 978694"/>
              <a:gd name="connsiteX5-16923" fmla="*/ 114300 w 971555"/>
              <a:gd name="connsiteY5-16924" fmla="*/ 50007 h 978694"/>
              <a:gd name="connsiteX6-16925" fmla="*/ 140494 w 971555"/>
              <a:gd name="connsiteY6-16926" fmla="*/ 47625 h 978694"/>
              <a:gd name="connsiteX7-16927" fmla="*/ 147638 w 971555"/>
              <a:gd name="connsiteY7-16928" fmla="*/ 45244 h 978694"/>
              <a:gd name="connsiteX8-16929" fmla="*/ 152400 w 971555"/>
              <a:gd name="connsiteY8-16930" fmla="*/ 30957 h 978694"/>
              <a:gd name="connsiteX9-16931" fmla="*/ 154781 w 971555"/>
              <a:gd name="connsiteY9-16932" fmla="*/ 23813 h 978694"/>
              <a:gd name="connsiteX10-16933" fmla="*/ 164306 w 971555"/>
              <a:gd name="connsiteY10-16934" fmla="*/ 9525 h 978694"/>
              <a:gd name="connsiteX11-16935" fmla="*/ 171450 w 971555"/>
              <a:gd name="connsiteY11-16936" fmla="*/ 4763 h 978694"/>
              <a:gd name="connsiteX12-16937" fmla="*/ 188119 w 971555"/>
              <a:gd name="connsiteY12-16938" fmla="*/ 0 h 978694"/>
              <a:gd name="connsiteX13-16939" fmla="*/ 269081 w 971555"/>
              <a:gd name="connsiteY13-16940" fmla="*/ 2382 h 978694"/>
              <a:gd name="connsiteX14-16941" fmla="*/ 276225 w 971555"/>
              <a:gd name="connsiteY14-16942" fmla="*/ 4763 h 978694"/>
              <a:gd name="connsiteX15-16943" fmla="*/ 283369 w 971555"/>
              <a:gd name="connsiteY15-16944" fmla="*/ 9525 h 978694"/>
              <a:gd name="connsiteX16-16945" fmla="*/ 297656 w 971555"/>
              <a:gd name="connsiteY16-16946" fmla="*/ 23813 h 978694"/>
              <a:gd name="connsiteX17-16947" fmla="*/ 302419 w 971555"/>
              <a:gd name="connsiteY17-16948" fmla="*/ 30957 h 978694"/>
              <a:gd name="connsiteX18-16949" fmla="*/ 328612 w 971555"/>
              <a:gd name="connsiteY18-16950" fmla="*/ 52388 h 978694"/>
              <a:gd name="connsiteX19-16951" fmla="*/ 319088 w 971555"/>
              <a:gd name="connsiteY19-16952" fmla="*/ 66675 h 978694"/>
              <a:gd name="connsiteX20-16953" fmla="*/ 330994 w 971555"/>
              <a:gd name="connsiteY20-16954" fmla="*/ 85725 h 978694"/>
              <a:gd name="connsiteX21-16955" fmla="*/ 333375 w 971555"/>
              <a:gd name="connsiteY21-16956" fmla="*/ 95250 h 978694"/>
              <a:gd name="connsiteX22-16957" fmla="*/ 338138 w 971555"/>
              <a:gd name="connsiteY22-16958" fmla="*/ 109538 h 978694"/>
              <a:gd name="connsiteX23-16959" fmla="*/ 352425 w 971555"/>
              <a:gd name="connsiteY23-16960" fmla="*/ 123826 h 978694"/>
              <a:gd name="connsiteX24-16961" fmla="*/ 350044 w 971555"/>
              <a:gd name="connsiteY24-16962" fmla="*/ 207169 h 978694"/>
              <a:gd name="connsiteX25-16963" fmla="*/ 347663 w 971555"/>
              <a:gd name="connsiteY25-16964" fmla="*/ 271463 h 978694"/>
              <a:gd name="connsiteX26-16965" fmla="*/ 345281 w 971555"/>
              <a:gd name="connsiteY26-16966" fmla="*/ 304800 h 978694"/>
              <a:gd name="connsiteX27-16967" fmla="*/ 347663 w 971555"/>
              <a:gd name="connsiteY27-16968" fmla="*/ 326232 h 978694"/>
              <a:gd name="connsiteX28-16969" fmla="*/ 364331 w 971555"/>
              <a:gd name="connsiteY28-16970" fmla="*/ 323850 h 978694"/>
              <a:gd name="connsiteX29-16971" fmla="*/ 378619 w 971555"/>
              <a:gd name="connsiteY29-16972" fmla="*/ 319088 h 978694"/>
              <a:gd name="connsiteX30-16973" fmla="*/ 385763 w 971555"/>
              <a:gd name="connsiteY30-16974" fmla="*/ 314325 h 978694"/>
              <a:gd name="connsiteX31-16975" fmla="*/ 442913 w 971555"/>
              <a:gd name="connsiteY31-16976" fmla="*/ 290514 h 978694"/>
              <a:gd name="connsiteX32-16977" fmla="*/ 452438 w 971555"/>
              <a:gd name="connsiteY32-16978" fmla="*/ 292895 h 978694"/>
              <a:gd name="connsiteX33-16979" fmla="*/ 461963 w 971555"/>
              <a:gd name="connsiteY33-16980" fmla="*/ 288132 h 978694"/>
              <a:gd name="connsiteX34-16981" fmla="*/ 476250 w 971555"/>
              <a:gd name="connsiteY34-16982" fmla="*/ 283369 h 978694"/>
              <a:gd name="connsiteX35-16983" fmla="*/ 488156 w 971555"/>
              <a:gd name="connsiteY35-16984" fmla="*/ 273844 h 978694"/>
              <a:gd name="connsiteX36-16985" fmla="*/ 500063 w 971555"/>
              <a:gd name="connsiteY36-16986" fmla="*/ 259557 h 978694"/>
              <a:gd name="connsiteX37-16987" fmla="*/ 514350 w 971555"/>
              <a:gd name="connsiteY37-16988" fmla="*/ 252413 h 978694"/>
              <a:gd name="connsiteX38-16989" fmla="*/ 531019 w 971555"/>
              <a:gd name="connsiteY38-16990" fmla="*/ 245269 h 978694"/>
              <a:gd name="connsiteX39-16991" fmla="*/ 538163 w 971555"/>
              <a:gd name="connsiteY39-16992" fmla="*/ 240507 h 978694"/>
              <a:gd name="connsiteX40-16993" fmla="*/ 545306 w 971555"/>
              <a:gd name="connsiteY40-16994" fmla="*/ 238125 h 978694"/>
              <a:gd name="connsiteX41-16995" fmla="*/ 547688 w 971555"/>
              <a:gd name="connsiteY41-16996" fmla="*/ 216695 h 978694"/>
              <a:gd name="connsiteX42-16997" fmla="*/ 595312 w 971555"/>
              <a:gd name="connsiteY42-16998" fmla="*/ 216694 h 978694"/>
              <a:gd name="connsiteX43-16999" fmla="*/ 623887 w 971555"/>
              <a:gd name="connsiteY43-17000" fmla="*/ 209550 h 978694"/>
              <a:gd name="connsiteX44-17001" fmla="*/ 635793 w 971555"/>
              <a:gd name="connsiteY44-17002" fmla="*/ 202407 h 978694"/>
              <a:gd name="connsiteX45-17003" fmla="*/ 631031 w 971555"/>
              <a:gd name="connsiteY45-17004" fmla="*/ 190500 h 978694"/>
              <a:gd name="connsiteX46-17005" fmla="*/ 650081 w 971555"/>
              <a:gd name="connsiteY46-17006" fmla="*/ 166688 h 978694"/>
              <a:gd name="connsiteX47-17007" fmla="*/ 654844 w 971555"/>
              <a:gd name="connsiteY47-17008" fmla="*/ 171450 h 978694"/>
              <a:gd name="connsiteX48-17009" fmla="*/ 661988 w 971555"/>
              <a:gd name="connsiteY48-17010" fmla="*/ 169069 h 978694"/>
              <a:gd name="connsiteX49-17011" fmla="*/ 652461 w 971555"/>
              <a:gd name="connsiteY49-17012" fmla="*/ 154781 h 978694"/>
              <a:gd name="connsiteX50-17013" fmla="*/ 683419 w 971555"/>
              <a:gd name="connsiteY50-17014" fmla="*/ 133350 h 978694"/>
              <a:gd name="connsiteX51-17015" fmla="*/ 669132 w 971555"/>
              <a:gd name="connsiteY51-17016" fmla="*/ 130969 h 978694"/>
              <a:gd name="connsiteX52-17017" fmla="*/ 697707 w 971555"/>
              <a:gd name="connsiteY52-17018" fmla="*/ 130969 h 978694"/>
              <a:gd name="connsiteX53-17019" fmla="*/ 702469 w 971555"/>
              <a:gd name="connsiteY53-17020" fmla="*/ 126206 h 978694"/>
              <a:gd name="connsiteX54-17021" fmla="*/ 733425 w 971555"/>
              <a:gd name="connsiteY54-17022" fmla="*/ 130969 h 978694"/>
              <a:gd name="connsiteX55-17023" fmla="*/ 764381 w 971555"/>
              <a:gd name="connsiteY55-17024" fmla="*/ 140494 h 978694"/>
              <a:gd name="connsiteX56-17025" fmla="*/ 769144 w 971555"/>
              <a:gd name="connsiteY56-17026" fmla="*/ 147638 h 978694"/>
              <a:gd name="connsiteX57-17027" fmla="*/ 771525 w 971555"/>
              <a:gd name="connsiteY57-17028" fmla="*/ 157163 h 978694"/>
              <a:gd name="connsiteX58-17029" fmla="*/ 773906 w 971555"/>
              <a:gd name="connsiteY58-17030" fmla="*/ 164307 h 978694"/>
              <a:gd name="connsiteX59-17031" fmla="*/ 771525 w 971555"/>
              <a:gd name="connsiteY59-17032" fmla="*/ 204788 h 978694"/>
              <a:gd name="connsiteX60-17033" fmla="*/ 769144 w 971555"/>
              <a:gd name="connsiteY60-17034" fmla="*/ 211932 h 978694"/>
              <a:gd name="connsiteX61-17035" fmla="*/ 757238 w 971555"/>
              <a:gd name="connsiteY61-17036" fmla="*/ 216694 h 978694"/>
              <a:gd name="connsiteX62-17037" fmla="*/ 759619 w 971555"/>
              <a:gd name="connsiteY62-17038" fmla="*/ 233363 h 978694"/>
              <a:gd name="connsiteX63-17039" fmla="*/ 778669 w 971555"/>
              <a:gd name="connsiteY63-17040" fmla="*/ 247651 h 978694"/>
              <a:gd name="connsiteX64-17041" fmla="*/ 783430 w 971555"/>
              <a:gd name="connsiteY64-17042" fmla="*/ 261938 h 978694"/>
              <a:gd name="connsiteX65-17043" fmla="*/ 783431 w 971555"/>
              <a:gd name="connsiteY65-17044" fmla="*/ 304800 h 978694"/>
              <a:gd name="connsiteX66-17045" fmla="*/ 790575 w 971555"/>
              <a:gd name="connsiteY66-17046" fmla="*/ 326232 h 978694"/>
              <a:gd name="connsiteX67-17047" fmla="*/ 795338 w 971555"/>
              <a:gd name="connsiteY67-17048" fmla="*/ 340519 h 978694"/>
              <a:gd name="connsiteX68-17049" fmla="*/ 800100 w 971555"/>
              <a:gd name="connsiteY68-17050" fmla="*/ 347663 h 978694"/>
              <a:gd name="connsiteX69-17051" fmla="*/ 821531 w 971555"/>
              <a:gd name="connsiteY69-17052" fmla="*/ 357188 h 978694"/>
              <a:gd name="connsiteX70-17053" fmla="*/ 828675 w 971555"/>
              <a:gd name="connsiteY70-17054" fmla="*/ 359569 h 978694"/>
              <a:gd name="connsiteX71-17055" fmla="*/ 842963 w 971555"/>
              <a:gd name="connsiteY71-17056" fmla="*/ 369094 h 978694"/>
              <a:gd name="connsiteX72-17057" fmla="*/ 850106 w 971555"/>
              <a:gd name="connsiteY72-17058" fmla="*/ 376238 h 978694"/>
              <a:gd name="connsiteX73-17059" fmla="*/ 864394 w 971555"/>
              <a:gd name="connsiteY73-17060" fmla="*/ 381000 h 978694"/>
              <a:gd name="connsiteX74-17061" fmla="*/ 871538 w 971555"/>
              <a:gd name="connsiteY74-17062" fmla="*/ 383382 h 978694"/>
              <a:gd name="connsiteX75-17063" fmla="*/ 885825 w 971555"/>
              <a:gd name="connsiteY75-17064" fmla="*/ 390525 h 978694"/>
              <a:gd name="connsiteX76-17065" fmla="*/ 892969 w 971555"/>
              <a:gd name="connsiteY76-17066" fmla="*/ 395288 h 978694"/>
              <a:gd name="connsiteX77-17067" fmla="*/ 907256 w 971555"/>
              <a:gd name="connsiteY77-17068" fmla="*/ 400050 h 978694"/>
              <a:gd name="connsiteX78-17069" fmla="*/ 912019 w 971555"/>
              <a:gd name="connsiteY78-17070" fmla="*/ 407194 h 978694"/>
              <a:gd name="connsiteX79-17071" fmla="*/ 928687 w 971555"/>
              <a:gd name="connsiteY79-17072" fmla="*/ 404812 h 978694"/>
              <a:gd name="connsiteX80-17073" fmla="*/ 938212 w 971555"/>
              <a:gd name="connsiteY80-17074" fmla="*/ 411956 h 978694"/>
              <a:gd name="connsiteX81-17075" fmla="*/ 957263 w 971555"/>
              <a:gd name="connsiteY81-17076" fmla="*/ 428626 h 978694"/>
              <a:gd name="connsiteX82-17077" fmla="*/ 957262 w 971555"/>
              <a:gd name="connsiteY82-17078" fmla="*/ 447676 h 978694"/>
              <a:gd name="connsiteX83-17079" fmla="*/ 969169 w 971555"/>
              <a:gd name="connsiteY83-17080" fmla="*/ 473869 h 978694"/>
              <a:gd name="connsiteX84-17081" fmla="*/ 942975 w 971555"/>
              <a:gd name="connsiteY84-17082" fmla="*/ 514350 h 978694"/>
              <a:gd name="connsiteX85-17083" fmla="*/ 971551 w 971555"/>
              <a:gd name="connsiteY85-17084" fmla="*/ 500063 h 978694"/>
              <a:gd name="connsiteX86-17085" fmla="*/ 940594 w 971555"/>
              <a:gd name="connsiteY86-17086" fmla="*/ 523875 h 978694"/>
              <a:gd name="connsiteX87-17087" fmla="*/ 923925 w 971555"/>
              <a:gd name="connsiteY87-17088" fmla="*/ 545307 h 978694"/>
              <a:gd name="connsiteX88-17089" fmla="*/ 919163 w 971555"/>
              <a:gd name="connsiteY88-17090" fmla="*/ 552450 h 978694"/>
              <a:gd name="connsiteX89-17091" fmla="*/ 916781 w 971555"/>
              <a:gd name="connsiteY89-17092" fmla="*/ 559594 h 978694"/>
              <a:gd name="connsiteX90-17093" fmla="*/ 902494 w 971555"/>
              <a:gd name="connsiteY90-17094" fmla="*/ 564357 h 978694"/>
              <a:gd name="connsiteX91-17095" fmla="*/ 895350 w 971555"/>
              <a:gd name="connsiteY91-17096" fmla="*/ 566738 h 978694"/>
              <a:gd name="connsiteX92-17097" fmla="*/ 890588 w 971555"/>
              <a:gd name="connsiteY92-17098" fmla="*/ 573882 h 978694"/>
              <a:gd name="connsiteX93-17099" fmla="*/ 888206 w 971555"/>
              <a:gd name="connsiteY93-17100" fmla="*/ 581025 h 978694"/>
              <a:gd name="connsiteX94-17101" fmla="*/ 866775 w 971555"/>
              <a:gd name="connsiteY94-17102" fmla="*/ 588169 h 978694"/>
              <a:gd name="connsiteX95-17103" fmla="*/ 852488 w 971555"/>
              <a:gd name="connsiteY95-17104" fmla="*/ 592932 h 978694"/>
              <a:gd name="connsiteX96-17105" fmla="*/ 845344 w 971555"/>
              <a:gd name="connsiteY96-17106" fmla="*/ 595313 h 978694"/>
              <a:gd name="connsiteX97-17107" fmla="*/ 804863 w 971555"/>
              <a:gd name="connsiteY97-17108" fmla="*/ 590550 h 978694"/>
              <a:gd name="connsiteX98-17109" fmla="*/ 790575 w 971555"/>
              <a:gd name="connsiteY98-17110" fmla="*/ 583407 h 978694"/>
              <a:gd name="connsiteX99-17111" fmla="*/ 762000 w 971555"/>
              <a:gd name="connsiteY99-17112" fmla="*/ 576263 h 978694"/>
              <a:gd name="connsiteX100-17113" fmla="*/ 754856 w 971555"/>
              <a:gd name="connsiteY100-17114" fmla="*/ 573882 h 978694"/>
              <a:gd name="connsiteX101-17115" fmla="*/ 721519 w 971555"/>
              <a:gd name="connsiteY101-17116" fmla="*/ 583407 h 978694"/>
              <a:gd name="connsiteX102-17117" fmla="*/ 700088 w 971555"/>
              <a:gd name="connsiteY102-17118" fmla="*/ 576263 h 978694"/>
              <a:gd name="connsiteX103-17119" fmla="*/ 688181 w 971555"/>
              <a:gd name="connsiteY103-17120" fmla="*/ 578644 h 978694"/>
              <a:gd name="connsiteX104-17121" fmla="*/ 683419 w 971555"/>
              <a:gd name="connsiteY104-17122" fmla="*/ 592932 h 978694"/>
              <a:gd name="connsiteX105-17123" fmla="*/ 685800 w 971555"/>
              <a:gd name="connsiteY105-17124" fmla="*/ 621507 h 978694"/>
              <a:gd name="connsiteX106-17125" fmla="*/ 709612 w 971555"/>
              <a:gd name="connsiteY106-17126" fmla="*/ 645319 h 978694"/>
              <a:gd name="connsiteX107-17127" fmla="*/ 704850 w 971555"/>
              <a:gd name="connsiteY107-17128" fmla="*/ 681038 h 978694"/>
              <a:gd name="connsiteX108-17129" fmla="*/ 721519 w 971555"/>
              <a:gd name="connsiteY108-17130" fmla="*/ 700088 h 978694"/>
              <a:gd name="connsiteX109-17131" fmla="*/ 721519 w 971555"/>
              <a:gd name="connsiteY109-17132" fmla="*/ 721519 h 978694"/>
              <a:gd name="connsiteX110-17133" fmla="*/ 726282 w 971555"/>
              <a:gd name="connsiteY110-17134" fmla="*/ 771525 h 978694"/>
              <a:gd name="connsiteX111-17135" fmla="*/ 714375 w 971555"/>
              <a:gd name="connsiteY111-17136" fmla="*/ 852488 h 978694"/>
              <a:gd name="connsiteX112-17137" fmla="*/ 709613 w 971555"/>
              <a:gd name="connsiteY112-17138" fmla="*/ 866775 h 978694"/>
              <a:gd name="connsiteX113-17139" fmla="*/ 707231 w 971555"/>
              <a:gd name="connsiteY113-17140" fmla="*/ 873919 h 978694"/>
              <a:gd name="connsiteX114-17141" fmla="*/ 702469 w 971555"/>
              <a:gd name="connsiteY114-17142" fmla="*/ 881063 h 978694"/>
              <a:gd name="connsiteX115-17143" fmla="*/ 678656 w 971555"/>
              <a:gd name="connsiteY115-17144" fmla="*/ 878682 h 978694"/>
              <a:gd name="connsiteX116-17145" fmla="*/ 671513 w 971555"/>
              <a:gd name="connsiteY116-17146" fmla="*/ 876300 h 978694"/>
              <a:gd name="connsiteX117-17147" fmla="*/ 602456 w 971555"/>
              <a:gd name="connsiteY117-17148" fmla="*/ 878682 h 978694"/>
              <a:gd name="connsiteX118-17149" fmla="*/ 595313 w 971555"/>
              <a:gd name="connsiteY118-17150" fmla="*/ 881063 h 978694"/>
              <a:gd name="connsiteX119-17151" fmla="*/ 581025 w 971555"/>
              <a:gd name="connsiteY119-17152" fmla="*/ 873919 h 978694"/>
              <a:gd name="connsiteX120-17153" fmla="*/ 573881 w 971555"/>
              <a:gd name="connsiteY120-17154" fmla="*/ 871538 h 978694"/>
              <a:gd name="connsiteX121-17155" fmla="*/ 573881 w 971555"/>
              <a:gd name="connsiteY121-17156" fmla="*/ 938213 h 978694"/>
              <a:gd name="connsiteX122-17157" fmla="*/ 564356 w 971555"/>
              <a:gd name="connsiteY122-17158" fmla="*/ 947738 h 978694"/>
              <a:gd name="connsiteX123-17159" fmla="*/ 554831 w 971555"/>
              <a:gd name="connsiteY123-17160" fmla="*/ 962025 h 978694"/>
              <a:gd name="connsiteX124-17161" fmla="*/ 552450 w 971555"/>
              <a:gd name="connsiteY124-17162" fmla="*/ 969169 h 978694"/>
              <a:gd name="connsiteX125-17163" fmla="*/ 535781 w 971555"/>
              <a:gd name="connsiteY125-17164" fmla="*/ 976313 h 978694"/>
              <a:gd name="connsiteX126-17165" fmla="*/ 528638 w 971555"/>
              <a:gd name="connsiteY126-17166" fmla="*/ 978694 h 978694"/>
              <a:gd name="connsiteX127-17167" fmla="*/ 495300 w 971555"/>
              <a:gd name="connsiteY127-17168" fmla="*/ 976313 h 978694"/>
              <a:gd name="connsiteX128-17169" fmla="*/ 447675 w 971555"/>
              <a:gd name="connsiteY128-17170" fmla="*/ 973932 h 978694"/>
              <a:gd name="connsiteX129-17171" fmla="*/ 440531 w 971555"/>
              <a:gd name="connsiteY129-17172" fmla="*/ 966788 h 978694"/>
              <a:gd name="connsiteX130-17173" fmla="*/ 426244 w 971555"/>
              <a:gd name="connsiteY130-17174" fmla="*/ 957263 h 978694"/>
              <a:gd name="connsiteX131-17175" fmla="*/ 419100 w 971555"/>
              <a:gd name="connsiteY131-17176" fmla="*/ 952500 h 978694"/>
              <a:gd name="connsiteX132-17177" fmla="*/ 404813 w 971555"/>
              <a:gd name="connsiteY132-17178" fmla="*/ 947738 h 978694"/>
              <a:gd name="connsiteX133-17179" fmla="*/ 395288 w 971555"/>
              <a:gd name="connsiteY133-17180" fmla="*/ 950119 h 978694"/>
              <a:gd name="connsiteX134-17181" fmla="*/ 350044 w 971555"/>
              <a:gd name="connsiteY134-17182" fmla="*/ 947738 h 978694"/>
              <a:gd name="connsiteX135-17183" fmla="*/ 328613 w 971555"/>
              <a:gd name="connsiteY135-17184" fmla="*/ 940594 h 978694"/>
              <a:gd name="connsiteX136-17185" fmla="*/ 321469 w 971555"/>
              <a:gd name="connsiteY136-17186" fmla="*/ 933450 h 978694"/>
              <a:gd name="connsiteX137-17187" fmla="*/ 314325 w 971555"/>
              <a:gd name="connsiteY137-17188" fmla="*/ 928688 h 978694"/>
              <a:gd name="connsiteX138-17189" fmla="*/ 307181 w 971555"/>
              <a:gd name="connsiteY138-17190" fmla="*/ 921544 h 978694"/>
              <a:gd name="connsiteX139-17191" fmla="*/ 302419 w 971555"/>
              <a:gd name="connsiteY139-17192" fmla="*/ 914400 h 978694"/>
              <a:gd name="connsiteX140-17193" fmla="*/ 295275 w 971555"/>
              <a:gd name="connsiteY140-17194" fmla="*/ 912019 h 978694"/>
              <a:gd name="connsiteX141-17195" fmla="*/ 290513 w 971555"/>
              <a:gd name="connsiteY141-17196" fmla="*/ 904875 h 978694"/>
              <a:gd name="connsiteX142-17197" fmla="*/ 285750 w 971555"/>
              <a:gd name="connsiteY142-17198" fmla="*/ 890588 h 978694"/>
              <a:gd name="connsiteX143-17199" fmla="*/ 280988 w 971555"/>
              <a:gd name="connsiteY143-17200" fmla="*/ 883444 h 978694"/>
              <a:gd name="connsiteX144-17201" fmla="*/ 269081 w 971555"/>
              <a:gd name="connsiteY144-17202" fmla="*/ 866775 h 978694"/>
              <a:gd name="connsiteX145-17203" fmla="*/ 254794 w 971555"/>
              <a:gd name="connsiteY145-17204" fmla="*/ 857250 h 978694"/>
              <a:gd name="connsiteX146-17205" fmla="*/ 240506 w 971555"/>
              <a:gd name="connsiteY146-17206" fmla="*/ 847725 h 978694"/>
              <a:gd name="connsiteX147-17207" fmla="*/ 223838 w 971555"/>
              <a:gd name="connsiteY147-17208" fmla="*/ 838200 h 978694"/>
              <a:gd name="connsiteX148-17209" fmla="*/ 207169 w 971555"/>
              <a:gd name="connsiteY148-17210" fmla="*/ 831057 h 978694"/>
              <a:gd name="connsiteX149-17211" fmla="*/ 183356 w 971555"/>
              <a:gd name="connsiteY149-17212" fmla="*/ 802482 h 978694"/>
              <a:gd name="connsiteX150-17213" fmla="*/ 176213 w 971555"/>
              <a:gd name="connsiteY150-17214" fmla="*/ 797719 h 978694"/>
              <a:gd name="connsiteX151-17215" fmla="*/ 169069 w 971555"/>
              <a:gd name="connsiteY151-17216" fmla="*/ 790575 h 978694"/>
              <a:gd name="connsiteX152-17217" fmla="*/ 154781 w 971555"/>
              <a:gd name="connsiteY152-17218" fmla="*/ 781050 h 978694"/>
              <a:gd name="connsiteX153-17219" fmla="*/ 150019 w 971555"/>
              <a:gd name="connsiteY153-17220" fmla="*/ 773907 h 978694"/>
              <a:gd name="connsiteX154-17221" fmla="*/ 135731 w 971555"/>
              <a:gd name="connsiteY154-17222" fmla="*/ 762000 h 978694"/>
              <a:gd name="connsiteX155-17223" fmla="*/ 126206 w 971555"/>
              <a:gd name="connsiteY155-17224" fmla="*/ 747713 h 978694"/>
              <a:gd name="connsiteX156-17225" fmla="*/ 121444 w 971555"/>
              <a:gd name="connsiteY156-17226" fmla="*/ 740569 h 978694"/>
              <a:gd name="connsiteX157-17227" fmla="*/ 114300 w 971555"/>
              <a:gd name="connsiteY157-17228" fmla="*/ 735807 h 978694"/>
              <a:gd name="connsiteX158-17229" fmla="*/ 100013 w 971555"/>
              <a:gd name="connsiteY158-17230" fmla="*/ 721519 h 978694"/>
              <a:gd name="connsiteX159-17231" fmla="*/ 85725 w 971555"/>
              <a:gd name="connsiteY159-17232" fmla="*/ 711994 h 978694"/>
              <a:gd name="connsiteX160-17233" fmla="*/ 78581 w 971555"/>
              <a:gd name="connsiteY160-17234" fmla="*/ 707232 h 978694"/>
              <a:gd name="connsiteX161-17235" fmla="*/ 71438 w 971555"/>
              <a:gd name="connsiteY161-17236" fmla="*/ 702469 h 978694"/>
              <a:gd name="connsiteX162-17237" fmla="*/ 57150 w 971555"/>
              <a:gd name="connsiteY162-17238" fmla="*/ 697707 h 978694"/>
              <a:gd name="connsiteX163-17239" fmla="*/ 42863 w 971555"/>
              <a:gd name="connsiteY163-17240" fmla="*/ 685800 h 978694"/>
              <a:gd name="connsiteX164-17241" fmla="*/ 33338 w 971555"/>
              <a:gd name="connsiteY164-17242" fmla="*/ 671513 h 978694"/>
              <a:gd name="connsiteX165-17243" fmla="*/ 28575 w 971555"/>
              <a:gd name="connsiteY165-17244" fmla="*/ 645319 h 978694"/>
              <a:gd name="connsiteX166-17245" fmla="*/ 26194 w 971555"/>
              <a:gd name="connsiteY166-17246" fmla="*/ 635794 h 978694"/>
              <a:gd name="connsiteX167-17247" fmla="*/ 19050 w 971555"/>
              <a:gd name="connsiteY167-17248" fmla="*/ 631032 h 978694"/>
              <a:gd name="connsiteX168-17249" fmla="*/ 16669 w 971555"/>
              <a:gd name="connsiteY168-17250" fmla="*/ 607219 h 978694"/>
              <a:gd name="connsiteX169-17251" fmla="*/ 11906 w 971555"/>
              <a:gd name="connsiteY169-17252" fmla="*/ 590550 h 978694"/>
              <a:gd name="connsiteX170-17253" fmla="*/ 9525 w 971555"/>
              <a:gd name="connsiteY170-17254" fmla="*/ 581025 h 978694"/>
              <a:gd name="connsiteX171-17255" fmla="*/ 7144 w 971555"/>
              <a:gd name="connsiteY171-17256" fmla="*/ 554832 h 978694"/>
              <a:gd name="connsiteX172-17257" fmla="*/ 0 w 971555"/>
              <a:gd name="connsiteY172-17258" fmla="*/ 502445 h 978694"/>
              <a:gd name="connsiteX173-17259" fmla="*/ 9525 w 971555"/>
              <a:gd name="connsiteY173-17260" fmla="*/ 376238 h 978694"/>
              <a:gd name="connsiteX174-17261" fmla="*/ 7143 w 971555"/>
              <a:gd name="connsiteY174-17262" fmla="*/ 330993 h 978694"/>
              <a:gd name="connsiteX175-17263" fmla="*/ 11906 w 971555"/>
              <a:gd name="connsiteY175-17264" fmla="*/ 280988 h 978694"/>
              <a:gd name="connsiteX176-17265" fmla="*/ 16669 w 971555"/>
              <a:gd name="connsiteY176-17266" fmla="*/ 266700 h 978694"/>
              <a:gd name="connsiteX177-17267" fmla="*/ 19050 w 971555"/>
              <a:gd name="connsiteY177-17268" fmla="*/ 259557 h 978694"/>
              <a:gd name="connsiteX178-17269" fmla="*/ 19050 w 971555"/>
              <a:gd name="connsiteY178-17270" fmla="*/ 223838 h 978694"/>
              <a:gd name="connsiteX179-17271" fmla="*/ 40481 w 971555"/>
              <a:gd name="connsiteY179-17272" fmla="*/ 211932 h 978694"/>
              <a:gd name="connsiteX180-17273" fmla="*/ 50006 w 971555"/>
              <a:gd name="connsiteY180-17274" fmla="*/ 197644 h 978694"/>
              <a:gd name="connsiteX181-17275" fmla="*/ 57150 w 971555"/>
              <a:gd name="connsiteY181-17276" fmla="*/ 176213 h 978694"/>
              <a:gd name="connsiteX182-17277" fmla="*/ 61913 w 971555"/>
              <a:gd name="connsiteY182-17278" fmla="*/ 157163 h 978694"/>
              <a:gd name="connsiteX183-17279" fmla="*/ 66675 w 971555"/>
              <a:gd name="connsiteY183-17280" fmla="*/ 142875 h 978694"/>
              <a:gd name="connsiteX184-17281" fmla="*/ 71438 w 971555"/>
              <a:gd name="connsiteY184-17282" fmla="*/ 97632 h 978694"/>
              <a:gd name="connsiteX0-17283" fmla="*/ 71438 w 971555"/>
              <a:gd name="connsiteY0-17284" fmla="*/ 97632 h 978694"/>
              <a:gd name="connsiteX1-17285" fmla="*/ 71438 w 971555"/>
              <a:gd name="connsiteY1-17286" fmla="*/ 97632 h 978694"/>
              <a:gd name="connsiteX2-17287" fmla="*/ 83344 w 971555"/>
              <a:gd name="connsiteY2-17288" fmla="*/ 80963 h 978694"/>
              <a:gd name="connsiteX3-17289" fmla="*/ 92869 w 971555"/>
              <a:gd name="connsiteY3-17290" fmla="*/ 59532 h 978694"/>
              <a:gd name="connsiteX4-17291" fmla="*/ 100013 w 971555"/>
              <a:gd name="connsiteY4-17292" fmla="*/ 54769 h 978694"/>
              <a:gd name="connsiteX5-17293" fmla="*/ 114300 w 971555"/>
              <a:gd name="connsiteY5-17294" fmla="*/ 50007 h 978694"/>
              <a:gd name="connsiteX6-17295" fmla="*/ 140494 w 971555"/>
              <a:gd name="connsiteY6-17296" fmla="*/ 47625 h 978694"/>
              <a:gd name="connsiteX7-17297" fmla="*/ 147638 w 971555"/>
              <a:gd name="connsiteY7-17298" fmla="*/ 45244 h 978694"/>
              <a:gd name="connsiteX8-17299" fmla="*/ 152400 w 971555"/>
              <a:gd name="connsiteY8-17300" fmla="*/ 30957 h 978694"/>
              <a:gd name="connsiteX9-17301" fmla="*/ 154781 w 971555"/>
              <a:gd name="connsiteY9-17302" fmla="*/ 23813 h 978694"/>
              <a:gd name="connsiteX10-17303" fmla="*/ 164306 w 971555"/>
              <a:gd name="connsiteY10-17304" fmla="*/ 9525 h 978694"/>
              <a:gd name="connsiteX11-17305" fmla="*/ 171450 w 971555"/>
              <a:gd name="connsiteY11-17306" fmla="*/ 4763 h 978694"/>
              <a:gd name="connsiteX12-17307" fmla="*/ 188119 w 971555"/>
              <a:gd name="connsiteY12-17308" fmla="*/ 0 h 978694"/>
              <a:gd name="connsiteX13-17309" fmla="*/ 269081 w 971555"/>
              <a:gd name="connsiteY13-17310" fmla="*/ 2382 h 978694"/>
              <a:gd name="connsiteX14-17311" fmla="*/ 276225 w 971555"/>
              <a:gd name="connsiteY14-17312" fmla="*/ 4763 h 978694"/>
              <a:gd name="connsiteX15-17313" fmla="*/ 283369 w 971555"/>
              <a:gd name="connsiteY15-17314" fmla="*/ 9525 h 978694"/>
              <a:gd name="connsiteX16-17315" fmla="*/ 297656 w 971555"/>
              <a:gd name="connsiteY16-17316" fmla="*/ 23813 h 978694"/>
              <a:gd name="connsiteX17-17317" fmla="*/ 302419 w 971555"/>
              <a:gd name="connsiteY17-17318" fmla="*/ 30957 h 978694"/>
              <a:gd name="connsiteX18-17319" fmla="*/ 328612 w 971555"/>
              <a:gd name="connsiteY18-17320" fmla="*/ 52388 h 978694"/>
              <a:gd name="connsiteX19-17321" fmla="*/ 319088 w 971555"/>
              <a:gd name="connsiteY19-17322" fmla="*/ 66675 h 978694"/>
              <a:gd name="connsiteX20-17323" fmla="*/ 330994 w 971555"/>
              <a:gd name="connsiteY20-17324" fmla="*/ 85725 h 978694"/>
              <a:gd name="connsiteX21-17325" fmla="*/ 333375 w 971555"/>
              <a:gd name="connsiteY21-17326" fmla="*/ 95250 h 978694"/>
              <a:gd name="connsiteX22-17327" fmla="*/ 338138 w 971555"/>
              <a:gd name="connsiteY22-17328" fmla="*/ 109538 h 978694"/>
              <a:gd name="connsiteX23-17329" fmla="*/ 352425 w 971555"/>
              <a:gd name="connsiteY23-17330" fmla="*/ 123826 h 978694"/>
              <a:gd name="connsiteX24-17331" fmla="*/ 350044 w 971555"/>
              <a:gd name="connsiteY24-17332" fmla="*/ 207169 h 978694"/>
              <a:gd name="connsiteX25-17333" fmla="*/ 347663 w 971555"/>
              <a:gd name="connsiteY25-17334" fmla="*/ 271463 h 978694"/>
              <a:gd name="connsiteX26-17335" fmla="*/ 345281 w 971555"/>
              <a:gd name="connsiteY26-17336" fmla="*/ 304800 h 978694"/>
              <a:gd name="connsiteX27-17337" fmla="*/ 347663 w 971555"/>
              <a:gd name="connsiteY27-17338" fmla="*/ 326232 h 978694"/>
              <a:gd name="connsiteX28-17339" fmla="*/ 364331 w 971555"/>
              <a:gd name="connsiteY28-17340" fmla="*/ 323850 h 978694"/>
              <a:gd name="connsiteX29-17341" fmla="*/ 378619 w 971555"/>
              <a:gd name="connsiteY29-17342" fmla="*/ 319088 h 978694"/>
              <a:gd name="connsiteX30-17343" fmla="*/ 385763 w 971555"/>
              <a:gd name="connsiteY30-17344" fmla="*/ 314325 h 978694"/>
              <a:gd name="connsiteX31-17345" fmla="*/ 442913 w 971555"/>
              <a:gd name="connsiteY31-17346" fmla="*/ 290514 h 978694"/>
              <a:gd name="connsiteX32-17347" fmla="*/ 452438 w 971555"/>
              <a:gd name="connsiteY32-17348" fmla="*/ 292895 h 978694"/>
              <a:gd name="connsiteX33-17349" fmla="*/ 461963 w 971555"/>
              <a:gd name="connsiteY33-17350" fmla="*/ 288132 h 978694"/>
              <a:gd name="connsiteX34-17351" fmla="*/ 476250 w 971555"/>
              <a:gd name="connsiteY34-17352" fmla="*/ 283369 h 978694"/>
              <a:gd name="connsiteX35-17353" fmla="*/ 488156 w 971555"/>
              <a:gd name="connsiteY35-17354" fmla="*/ 273844 h 978694"/>
              <a:gd name="connsiteX36-17355" fmla="*/ 500063 w 971555"/>
              <a:gd name="connsiteY36-17356" fmla="*/ 259557 h 978694"/>
              <a:gd name="connsiteX37-17357" fmla="*/ 514350 w 971555"/>
              <a:gd name="connsiteY37-17358" fmla="*/ 252413 h 978694"/>
              <a:gd name="connsiteX38-17359" fmla="*/ 531019 w 971555"/>
              <a:gd name="connsiteY38-17360" fmla="*/ 245269 h 978694"/>
              <a:gd name="connsiteX39-17361" fmla="*/ 538163 w 971555"/>
              <a:gd name="connsiteY39-17362" fmla="*/ 240507 h 978694"/>
              <a:gd name="connsiteX40-17363" fmla="*/ 545306 w 971555"/>
              <a:gd name="connsiteY40-17364" fmla="*/ 238125 h 978694"/>
              <a:gd name="connsiteX41-17365" fmla="*/ 547688 w 971555"/>
              <a:gd name="connsiteY41-17366" fmla="*/ 216695 h 978694"/>
              <a:gd name="connsiteX42-17367" fmla="*/ 595312 w 971555"/>
              <a:gd name="connsiteY42-17368" fmla="*/ 216694 h 978694"/>
              <a:gd name="connsiteX43-17369" fmla="*/ 623887 w 971555"/>
              <a:gd name="connsiteY43-17370" fmla="*/ 209550 h 978694"/>
              <a:gd name="connsiteX44-17371" fmla="*/ 635793 w 971555"/>
              <a:gd name="connsiteY44-17372" fmla="*/ 202407 h 978694"/>
              <a:gd name="connsiteX45-17373" fmla="*/ 631031 w 971555"/>
              <a:gd name="connsiteY45-17374" fmla="*/ 190500 h 978694"/>
              <a:gd name="connsiteX46-17375" fmla="*/ 650081 w 971555"/>
              <a:gd name="connsiteY46-17376" fmla="*/ 166688 h 978694"/>
              <a:gd name="connsiteX47-17377" fmla="*/ 654844 w 971555"/>
              <a:gd name="connsiteY47-17378" fmla="*/ 171450 h 978694"/>
              <a:gd name="connsiteX48-17379" fmla="*/ 652463 w 971555"/>
              <a:gd name="connsiteY48-17380" fmla="*/ 169069 h 978694"/>
              <a:gd name="connsiteX49-17381" fmla="*/ 652461 w 971555"/>
              <a:gd name="connsiteY49-17382" fmla="*/ 154781 h 978694"/>
              <a:gd name="connsiteX50-17383" fmla="*/ 683419 w 971555"/>
              <a:gd name="connsiteY50-17384" fmla="*/ 133350 h 978694"/>
              <a:gd name="connsiteX51-17385" fmla="*/ 669132 w 971555"/>
              <a:gd name="connsiteY51-17386" fmla="*/ 130969 h 978694"/>
              <a:gd name="connsiteX52-17387" fmla="*/ 697707 w 971555"/>
              <a:gd name="connsiteY52-17388" fmla="*/ 130969 h 978694"/>
              <a:gd name="connsiteX53-17389" fmla="*/ 702469 w 971555"/>
              <a:gd name="connsiteY53-17390" fmla="*/ 126206 h 978694"/>
              <a:gd name="connsiteX54-17391" fmla="*/ 733425 w 971555"/>
              <a:gd name="connsiteY54-17392" fmla="*/ 130969 h 978694"/>
              <a:gd name="connsiteX55-17393" fmla="*/ 764381 w 971555"/>
              <a:gd name="connsiteY55-17394" fmla="*/ 140494 h 978694"/>
              <a:gd name="connsiteX56-17395" fmla="*/ 769144 w 971555"/>
              <a:gd name="connsiteY56-17396" fmla="*/ 147638 h 978694"/>
              <a:gd name="connsiteX57-17397" fmla="*/ 771525 w 971555"/>
              <a:gd name="connsiteY57-17398" fmla="*/ 157163 h 978694"/>
              <a:gd name="connsiteX58-17399" fmla="*/ 773906 w 971555"/>
              <a:gd name="connsiteY58-17400" fmla="*/ 164307 h 978694"/>
              <a:gd name="connsiteX59-17401" fmla="*/ 771525 w 971555"/>
              <a:gd name="connsiteY59-17402" fmla="*/ 204788 h 978694"/>
              <a:gd name="connsiteX60-17403" fmla="*/ 769144 w 971555"/>
              <a:gd name="connsiteY60-17404" fmla="*/ 211932 h 978694"/>
              <a:gd name="connsiteX61-17405" fmla="*/ 757238 w 971555"/>
              <a:gd name="connsiteY61-17406" fmla="*/ 216694 h 978694"/>
              <a:gd name="connsiteX62-17407" fmla="*/ 759619 w 971555"/>
              <a:gd name="connsiteY62-17408" fmla="*/ 233363 h 978694"/>
              <a:gd name="connsiteX63-17409" fmla="*/ 778669 w 971555"/>
              <a:gd name="connsiteY63-17410" fmla="*/ 247651 h 978694"/>
              <a:gd name="connsiteX64-17411" fmla="*/ 783430 w 971555"/>
              <a:gd name="connsiteY64-17412" fmla="*/ 261938 h 978694"/>
              <a:gd name="connsiteX65-17413" fmla="*/ 783431 w 971555"/>
              <a:gd name="connsiteY65-17414" fmla="*/ 304800 h 978694"/>
              <a:gd name="connsiteX66-17415" fmla="*/ 790575 w 971555"/>
              <a:gd name="connsiteY66-17416" fmla="*/ 326232 h 978694"/>
              <a:gd name="connsiteX67-17417" fmla="*/ 795338 w 971555"/>
              <a:gd name="connsiteY67-17418" fmla="*/ 340519 h 978694"/>
              <a:gd name="connsiteX68-17419" fmla="*/ 800100 w 971555"/>
              <a:gd name="connsiteY68-17420" fmla="*/ 347663 h 978694"/>
              <a:gd name="connsiteX69-17421" fmla="*/ 821531 w 971555"/>
              <a:gd name="connsiteY69-17422" fmla="*/ 357188 h 978694"/>
              <a:gd name="connsiteX70-17423" fmla="*/ 828675 w 971555"/>
              <a:gd name="connsiteY70-17424" fmla="*/ 359569 h 978694"/>
              <a:gd name="connsiteX71-17425" fmla="*/ 842963 w 971555"/>
              <a:gd name="connsiteY71-17426" fmla="*/ 369094 h 978694"/>
              <a:gd name="connsiteX72-17427" fmla="*/ 850106 w 971555"/>
              <a:gd name="connsiteY72-17428" fmla="*/ 376238 h 978694"/>
              <a:gd name="connsiteX73-17429" fmla="*/ 864394 w 971555"/>
              <a:gd name="connsiteY73-17430" fmla="*/ 381000 h 978694"/>
              <a:gd name="connsiteX74-17431" fmla="*/ 871538 w 971555"/>
              <a:gd name="connsiteY74-17432" fmla="*/ 383382 h 978694"/>
              <a:gd name="connsiteX75-17433" fmla="*/ 885825 w 971555"/>
              <a:gd name="connsiteY75-17434" fmla="*/ 390525 h 978694"/>
              <a:gd name="connsiteX76-17435" fmla="*/ 892969 w 971555"/>
              <a:gd name="connsiteY76-17436" fmla="*/ 395288 h 978694"/>
              <a:gd name="connsiteX77-17437" fmla="*/ 907256 w 971555"/>
              <a:gd name="connsiteY77-17438" fmla="*/ 400050 h 978694"/>
              <a:gd name="connsiteX78-17439" fmla="*/ 912019 w 971555"/>
              <a:gd name="connsiteY78-17440" fmla="*/ 407194 h 978694"/>
              <a:gd name="connsiteX79-17441" fmla="*/ 928687 w 971555"/>
              <a:gd name="connsiteY79-17442" fmla="*/ 404812 h 978694"/>
              <a:gd name="connsiteX80-17443" fmla="*/ 938212 w 971555"/>
              <a:gd name="connsiteY80-17444" fmla="*/ 411956 h 978694"/>
              <a:gd name="connsiteX81-17445" fmla="*/ 957263 w 971555"/>
              <a:gd name="connsiteY81-17446" fmla="*/ 428626 h 978694"/>
              <a:gd name="connsiteX82-17447" fmla="*/ 957262 w 971555"/>
              <a:gd name="connsiteY82-17448" fmla="*/ 447676 h 978694"/>
              <a:gd name="connsiteX83-17449" fmla="*/ 969169 w 971555"/>
              <a:gd name="connsiteY83-17450" fmla="*/ 473869 h 978694"/>
              <a:gd name="connsiteX84-17451" fmla="*/ 942975 w 971555"/>
              <a:gd name="connsiteY84-17452" fmla="*/ 514350 h 978694"/>
              <a:gd name="connsiteX85-17453" fmla="*/ 971551 w 971555"/>
              <a:gd name="connsiteY85-17454" fmla="*/ 500063 h 978694"/>
              <a:gd name="connsiteX86-17455" fmla="*/ 940594 w 971555"/>
              <a:gd name="connsiteY86-17456" fmla="*/ 523875 h 978694"/>
              <a:gd name="connsiteX87-17457" fmla="*/ 923925 w 971555"/>
              <a:gd name="connsiteY87-17458" fmla="*/ 545307 h 978694"/>
              <a:gd name="connsiteX88-17459" fmla="*/ 919163 w 971555"/>
              <a:gd name="connsiteY88-17460" fmla="*/ 552450 h 978694"/>
              <a:gd name="connsiteX89-17461" fmla="*/ 916781 w 971555"/>
              <a:gd name="connsiteY89-17462" fmla="*/ 559594 h 978694"/>
              <a:gd name="connsiteX90-17463" fmla="*/ 902494 w 971555"/>
              <a:gd name="connsiteY90-17464" fmla="*/ 564357 h 978694"/>
              <a:gd name="connsiteX91-17465" fmla="*/ 895350 w 971555"/>
              <a:gd name="connsiteY91-17466" fmla="*/ 566738 h 978694"/>
              <a:gd name="connsiteX92-17467" fmla="*/ 890588 w 971555"/>
              <a:gd name="connsiteY92-17468" fmla="*/ 573882 h 978694"/>
              <a:gd name="connsiteX93-17469" fmla="*/ 888206 w 971555"/>
              <a:gd name="connsiteY93-17470" fmla="*/ 581025 h 978694"/>
              <a:gd name="connsiteX94-17471" fmla="*/ 866775 w 971555"/>
              <a:gd name="connsiteY94-17472" fmla="*/ 588169 h 978694"/>
              <a:gd name="connsiteX95-17473" fmla="*/ 852488 w 971555"/>
              <a:gd name="connsiteY95-17474" fmla="*/ 592932 h 978694"/>
              <a:gd name="connsiteX96-17475" fmla="*/ 845344 w 971555"/>
              <a:gd name="connsiteY96-17476" fmla="*/ 595313 h 978694"/>
              <a:gd name="connsiteX97-17477" fmla="*/ 804863 w 971555"/>
              <a:gd name="connsiteY97-17478" fmla="*/ 590550 h 978694"/>
              <a:gd name="connsiteX98-17479" fmla="*/ 790575 w 971555"/>
              <a:gd name="connsiteY98-17480" fmla="*/ 583407 h 978694"/>
              <a:gd name="connsiteX99-17481" fmla="*/ 762000 w 971555"/>
              <a:gd name="connsiteY99-17482" fmla="*/ 576263 h 978694"/>
              <a:gd name="connsiteX100-17483" fmla="*/ 754856 w 971555"/>
              <a:gd name="connsiteY100-17484" fmla="*/ 573882 h 978694"/>
              <a:gd name="connsiteX101-17485" fmla="*/ 721519 w 971555"/>
              <a:gd name="connsiteY101-17486" fmla="*/ 583407 h 978694"/>
              <a:gd name="connsiteX102-17487" fmla="*/ 700088 w 971555"/>
              <a:gd name="connsiteY102-17488" fmla="*/ 576263 h 978694"/>
              <a:gd name="connsiteX103-17489" fmla="*/ 688181 w 971555"/>
              <a:gd name="connsiteY103-17490" fmla="*/ 578644 h 978694"/>
              <a:gd name="connsiteX104-17491" fmla="*/ 683419 w 971555"/>
              <a:gd name="connsiteY104-17492" fmla="*/ 592932 h 978694"/>
              <a:gd name="connsiteX105-17493" fmla="*/ 685800 w 971555"/>
              <a:gd name="connsiteY105-17494" fmla="*/ 621507 h 978694"/>
              <a:gd name="connsiteX106-17495" fmla="*/ 709612 w 971555"/>
              <a:gd name="connsiteY106-17496" fmla="*/ 645319 h 978694"/>
              <a:gd name="connsiteX107-17497" fmla="*/ 704850 w 971555"/>
              <a:gd name="connsiteY107-17498" fmla="*/ 681038 h 978694"/>
              <a:gd name="connsiteX108-17499" fmla="*/ 721519 w 971555"/>
              <a:gd name="connsiteY108-17500" fmla="*/ 700088 h 978694"/>
              <a:gd name="connsiteX109-17501" fmla="*/ 721519 w 971555"/>
              <a:gd name="connsiteY109-17502" fmla="*/ 721519 h 978694"/>
              <a:gd name="connsiteX110-17503" fmla="*/ 726282 w 971555"/>
              <a:gd name="connsiteY110-17504" fmla="*/ 771525 h 978694"/>
              <a:gd name="connsiteX111-17505" fmla="*/ 714375 w 971555"/>
              <a:gd name="connsiteY111-17506" fmla="*/ 852488 h 978694"/>
              <a:gd name="connsiteX112-17507" fmla="*/ 709613 w 971555"/>
              <a:gd name="connsiteY112-17508" fmla="*/ 866775 h 978694"/>
              <a:gd name="connsiteX113-17509" fmla="*/ 707231 w 971555"/>
              <a:gd name="connsiteY113-17510" fmla="*/ 873919 h 978694"/>
              <a:gd name="connsiteX114-17511" fmla="*/ 702469 w 971555"/>
              <a:gd name="connsiteY114-17512" fmla="*/ 881063 h 978694"/>
              <a:gd name="connsiteX115-17513" fmla="*/ 678656 w 971555"/>
              <a:gd name="connsiteY115-17514" fmla="*/ 878682 h 978694"/>
              <a:gd name="connsiteX116-17515" fmla="*/ 671513 w 971555"/>
              <a:gd name="connsiteY116-17516" fmla="*/ 876300 h 978694"/>
              <a:gd name="connsiteX117-17517" fmla="*/ 602456 w 971555"/>
              <a:gd name="connsiteY117-17518" fmla="*/ 878682 h 978694"/>
              <a:gd name="connsiteX118-17519" fmla="*/ 595313 w 971555"/>
              <a:gd name="connsiteY118-17520" fmla="*/ 881063 h 978694"/>
              <a:gd name="connsiteX119-17521" fmla="*/ 581025 w 971555"/>
              <a:gd name="connsiteY119-17522" fmla="*/ 873919 h 978694"/>
              <a:gd name="connsiteX120-17523" fmla="*/ 573881 w 971555"/>
              <a:gd name="connsiteY120-17524" fmla="*/ 871538 h 978694"/>
              <a:gd name="connsiteX121-17525" fmla="*/ 573881 w 971555"/>
              <a:gd name="connsiteY121-17526" fmla="*/ 938213 h 978694"/>
              <a:gd name="connsiteX122-17527" fmla="*/ 564356 w 971555"/>
              <a:gd name="connsiteY122-17528" fmla="*/ 947738 h 978694"/>
              <a:gd name="connsiteX123-17529" fmla="*/ 554831 w 971555"/>
              <a:gd name="connsiteY123-17530" fmla="*/ 962025 h 978694"/>
              <a:gd name="connsiteX124-17531" fmla="*/ 552450 w 971555"/>
              <a:gd name="connsiteY124-17532" fmla="*/ 969169 h 978694"/>
              <a:gd name="connsiteX125-17533" fmla="*/ 535781 w 971555"/>
              <a:gd name="connsiteY125-17534" fmla="*/ 976313 h 978694"/>
              <a:gd name="connsiteX126-17535" fmla="*/ 528638 w 971555"/>
              <a:gd name="connsiteY126-17536" fmla="*/ 978694 h 978694"/>
              <a:gd name="connsiteX127-17537" fmla="*/ 495300 w 971555"/>
              <a:gd name="connsiteY127-17538" fmla="*/ 976313 h 978694"/>
              <a:gd name="connsiteX128-17539" fmla="*/ 447675 w 971555"/>
              <a:gd name="connsiteY128-17540" fmla="*/ 973932 h 978694"/>
              <a:gd name="connsiteX129-17541" fmla="*/ 440531 w 971555"/>
              <a:gd name="connsiteY129-17542" fmla="*/ 966788 h 978694"/>
              <a:gd name="connsiteX130-17543" fmla="*/ 426244 w 971555"/>
              <a:gd name="connsiteY130-17544" fmla="*/ 957263 h 978694"/>
              <a:gd name="connsiteX131-17545" fmla="*/ 419100 w 971555"/>
              <a:gd name="connsiteY131-17546" fmla="*/ 952500 h 978694"/>
              <a:gd name="connsiteX132-17547" fmla="*/ 404813 w 971555"/>
              <a:gd name="connsiteY132-17548" fmla="*/ 947738 h 978694"/>
              <a:gd name="connsiteX133-17549" fmla="*/ 395288 w 971555"/>
              <a:gd name="connsiteY133-17550" fmla="*/ 950119 h 978694"/>
              <a:gd name="connsiteX134-17551" fmla="*/ 350044 w 971555"/>
              <a:gd name="connsiteY134-17552" fmla="*/ 947738 h 978694"/>
              <a:gd name="connsiteX135-17553" fmla="*/ 328613 w 971555"/>
              <a:gd name="connsiteY135-17554" fmla="*/ 940594 h 978694"/>
              <a:gd name="connsiteX136-17555" fmla="*/ 321469 w 971555"/>
              <a:gd name="connsiteY136-17556" fmla="*/ 933450 h 978694"/>
              <a:gd name="connsiteX137-17557" fmla="*/ 314325 w 971555"/>
              <a:gd name="connsiteY137-17558" fmla="*/ 928688 h 978694"/>
              <a:gd name="connsiteX138-17559" fmla="*/ 307181 w 971555"/>
              <a:gd name="connsiteY138-17560" fmla="*/ 921544 h 978694"/>
              <a:gd name="connsiteX139-17561" fmla="*/ 302419 w 971555"/>
              <a:gd name="connsiteY139-17562" fmla="*/ 914400 h 978694"/>
              <a:gd name="connsiteX140-17563" fmla="*/ 295275 w 971555"/>
              <a:gd name="connsiteY140-17564" fmla="*/ 912019 h 978694"/>
              <a:gd name="connsiteX141-17565" fmla="*/ 290513 w 971555"/>
              <a:gd name="connsiteY141-17566" fmla="*/ 904875 h 978694"/>
              <a:gd name="connsiteX142-17567" fmla="*/ 285750 w 971555"/>
              <a:gd name="connsiteY142-17568" fmla="*/ 890588 h 978694"/>
              <a:gd name="connsiteX143-17569" fmla="*/ 280988 w 971555"/>
              <a:gd name="connsiteY143-17570" fmla="*/ 883444 h 978694"/>
              <a:gd name="connsiteX144-17571" fmla="*/ 269081 w 971555"/>
              <a:gd name="connsiteY144-17572" fmla="*/ 866775 h 978694"/>
              <a:gd name="connsiteX145-17573" fmla="*/ 254794 w 971555"/>
              <a:gd name="connsiteY145-17574" fmla="*/ 857250 h 978694"/>
              <a:gd name="connsiteX146-17575" fmla="*/ 240506 w 971555"/>
              <a:gd name="connsiteY146-17576" fmla="*/ 847725 h 978694"/>
              <a:gd name="connsiteX147-17577" fmla="*/ 223838 w 971555"/>
              <a:gd name="connsiteY147-17578" fmla="*/ 838200 h 978694"/>
              <a:gd name="connsiteX148-17579" fmla="*/ 207169 w 971555"/>
              <a:gd name="connsiteY148-17580" fmla="*/ 831057 h 978694"/>
              <a:gd name="connsiteX149-17581" fmla="*/ 183356 w 971555"/>
              <a:gd name="connsiteY149-17582" fmla="*/ 802482 h 978694"/>
              <a:gd name="connsiteX150-17583" fmla="*/ 176213 w 971555"/>
              <a:gd name="connsiteY150-17584" fmla="*/ 797719 h 978694"/>
              <a:gd name="connsiteX151-17585" fmla="*/ 169069 w 971555"/>
              <a:gd name="connsiteY151-17586" fmla="*/ 790575 h 978694"/>
              <a:gd name="connsiteX152-17587" fmla="*/ 154781 w 971555"/>
              <a:gd name="connsiteY152-17588" fmla="*/ 781050 h 978694"/>
              <a:gd name="connsiteX153-17589" fmla="*/ 150019 w 971555"/>
              <a:gd name="connsiteY153-17590" fmla="*/ 773907 h 978694"/>
              <a:gd name="connsiteX154-17591" fmla="*/ 135731 w 971555"/>
              <a:gd name="connsiteY154-17592" fmla="*/ 762000 h 978694"/>
              <a:gd name="connsiteX155-17593" fmla="*/ 126206 w 971555"/>
              <a:gd name="connsiteY155-17594" fmla="*/ 747713 h 978694"/>
              <a:gd name="connsiteX156-17595" fmla="*/ 121444 w 971555"/>
              <a:gd name="connsiteY156-17596" fmla="*/ 740569 h 978694"/>
              <a:gd name="connsiteX157-17597" fmla="*/ 114300 w 971555"/>
              <a:gd name="connsiteY157-17598" fmla="*/ 735807 h 978694"/>
              <a:gd name="connsiteX158-17599" fmla="*/ 100013 w 971555"/>
              <a:gd name="connsiteY158-17600" fmla="*/ 721519 h 978694"/>
              <a:gd name="connsiteX159-17601" fmla="*/ 85725 w 971555"/>
              <a:gd name="connsiteY159-17602" fmla="*/ 711994 h 978694"/>
              <a:gd name="connsiteX160-17603" fmla="*/ 78581 w 971555"/>
              <a:gd name="connsiteY160-17604" fmla="*/ 707232 h 978694"/>
              <a:gd name="connsiteX161-17605" fmla="*/ 71438 w 971555"/>
              <a:gd name="connsiteY161-17606" fmla="*/ 702469 h 978694"/>
              <a:gd name="connsiteX162-17607" fmla="*/ 57150 w 971555"/>
              <a:gd name="connsiteY162-17608" fmla="*/ 697707 h 978694"/>
              <a:gd name="connsiteX163-17609" fmla="*/ 42863 w 971555"/>
              <a:gd name="connsiteY163-17610" fmla="*/ 685800 h 978694"/>
              <a:gd name="connsiteX164-17611" fmla="*/ 33338 w 971555"/>
              <a:gd name="connsiteY164-17612" fmla="*/ 671513 h 978694"/>
              <a:gd name="connsiteX165-17613" fmla="*/ 28575 w 971555"/>
              <a:gd name="connsiteY165-17614" fmla="*/ 645319 h 978694"/>
              <a:gd name="connsiteX166-17615" fmla="*/ 26194 w 971555"/>
              <a:gd name="connsiteY166-17616" fmla="*/ 635794 h 978694"/>
              <a:gd name="connsiteX167-17617" fmla="*/ 19050 w 971555"/>
              <a:gd name="connsiteY167-17618" fmla="*/ 631032 h 978694"/>
              <a:gd name="connsiteX168-17619" fmla="*/ 16669 w 971555"/>
              <a:gd name="connsiteY168-17620" fmla="*/ 607219 h 978694"/>
              <a:gd name="connsiteX169-17621" fmla="*/ 11906 w 971555"/>
              <a:gd name="connsiteY169-17622" fmla="*/ 590550 h 978694"/>
              <a:gd name="connsiteX170-17623" fmla="*/ 9525 w 971555"/>
              <a:gd name="connsiteY170-17624" fmla="*/ 581025 h 978694"/>
              <a:gd name="connsiteX171-17625" fmla="*/ 7144 w 971555"/>
              <a:gd name="connsiteY171-17626" fmla="*/ 554832 h 978694"/>
              <a:gd name="connsiteX172-17627" fmla="*/ 0 w 971555"/>
              <a:gd name="connsiteY172-17628" fmla="*/ 502445 h 978694"/>
              <a:gd name="connsiteX173-17629" fmla="*/ 9525 w 971555"/>
              <a:gd name="connsiteY173-17630" fmla="*/ 376238 h 978694"/>
              <a:gd name="connsiteX174-17631" fmla="*/ 7143 w 971555"/>
              <a:gd name="connsiteY174-17632" fmla="*/ 330993 h 978694"/>
              <a:gd name="connsiteX175-17633" fmla="*/ 11906 w 971555"/>
              <a:gd name="connsiteY175-17634" fmla="*/ 280988 h 978694"/>
              <a:gd name="connsiteX176-17635" fmla="*/ 16669 w 971555"/>
              <a:gd name="connsiteY176-17636" fmla="*/ 266700 h 978694"/>
              <a:gd name="connsiteX177-17637" fmla="*/ 19050 w 971555"/>
              <a:gd name="connsiteY177-17638" fmla="*/ 259557 h 978694"/>
              <a:gd name="connsiteX178-17639" fmla="*/ 19050 w 971555"/>
              <a:gd name="connsiteY178-17640" fmla="*/ 223838 h 978694"/>
              <a:gd name="connsiteX179-17641" fmla="*/ 40481 w 971555"/>
              <a:gd name="connsiteY179-17642" fmla="*/ 211932 h 978694"/>
              <a:gd name="connsiteX180-17643" fmla="*/ 50006 w 971555"/>
              <a:gd name="connsiteY180-17644" fmla="*/ 197644 h 978694"/>
              <a:gd name="connsiteX181-17645" fmla="*/ 57150 w 971555"/>
              <a:gd name="connsiteY181-17646" fmla="*/ 176213 h 978694"/>
              <a:gd name="connsiteX182-17647" fmla="*/ 61913 w 971555"/>
              <a:gd name="connsiteY182-17648" fmla="*/ 157163 h 978694"/>
              <a:gd name="connsiteX183-17649" fmla="*/ 66675 w 971555"/>
              <a:gd name="connsiteY183-17650" fmla="*/ 142875 h 978694"/>
              <a:gd name="connsiteX184-17651" fmla="*/ 71438 w 971555"/>
              <a:gd name="connsiteY184-17652" fmla="*/ 97632 h 978694"/>
              <a:gd name="connsiteX0-17653" fmla="*/ 71438 w 971555"/>
              <a:gd name="connsiteY0-17654" fmla="*/ 97632 h 978694"/>
              <a:gd name="connsiteX1-17655" fmla="*/ 71438 w 971555"/>
              <a:gd name="connsiteY1-17656" fmla="*/ 97632 h 978694"/>
              <a:gd name="connsiteX2-17657" fmla="*/ 83344 w 971555"/>
              <a:gd name="connsiteY2-17658" fmla="*/ 80963 h 978694"/>
              <a:gd name="connsiteX3-17659" fmla="*/ 92869 w 971555"/>
              <a:gd name="connsiteY3-17660" fmla="*/ 59532 h 978694"/>
              <a:gd name="connsiteX4-17661" fmla="*/ 100013 w 971555"/>
              <a:gd name="connsiteY4-17662" fmla="*/ 54769 h 978694"/>
              <a:gd name="connsiteX5-17663" fmla="*/ 114300 w 971555"/>
              <a:gd name="connsiteY5-17664" fmla="*/ 50007 h 978694"/>
              <a:gd name="connsiteX6-17665" fmla="*/ 140494 w 971555"/>
              <a:gd name="connsiteY6-17666" fmla="*/ 47625 h 978694"/>
              <a:gd name="connsiteX7-17667" fmla="*/ 147638 w 971555"/>
              <a:gd name="connsiteY7-17668" fmla="*/ 45244 h 978694"/>
              <a:gd name="connsiteX8-17669" fmla="*/ 152400 w 971555"/>
              <a:gd name="connsiteY8-17670" fmla="*/ 30957 h 978694"/>
              <a:gd name="connsiteX9-17671" fmla="*/ 154781 w 971555"/>
              <a:gd name="connsiteY9-17672" fmla="*/ 23813 h 978694"/>
              <a:gd name="connsiteX10-17673" fmla="*/ 164306 w 971555"/>
              <a:gd name="connsiteY10-17674" fmla="*/ 9525 h 978694"/>
              <a:gd name="connsiteX11-17675" fmla="*/ 171450 w 971555"/>
              <a:gd name="connsiteY11-17676" fmla="*/ 4763 h 978694"/>
              <a:gd name="connsiteX12-17677" fmla="*/ 188119 w 971555"/>
              <a:gd name="connsiteY12-17678" fmla="*/ 0 h 978694"/>
              <a:gd name="connsiteX13-17679" fmla="*/ 269081 w 971555"/>
              <a:gd name="connsiteY13-17680" fmla="*/ 2382 h 978694"/>
              <a:gd name="connsiteX14-17681" fmla="*/ 276225 w 971555"/>
              <a:gd name="connsiteY14-17682" fmla="*/ 4763 h 978694"/>
              <a:gd name="connsiteX15-17683" fmla="*/ 283369 w 971555"/>
              <a:gd name="connsiteY15-17684" fmla="*/ 9525 h 978694"/>
              <a:gd name="connsiteX16-17685" fmla="*/ 297656 w 971555"/>
              <a:gd name="connsiteY16-17686" fmla="*/ 23813 h 978694"/>
              <a:gd name="connsiteX17-17687" fmla="*/ 302419 w 971555"/>
              <a:gd name="connsiteY17-17688" fmla="*/ 30957 h 978694"/>
              <a:gd name="connsiteX18-17689" fmla="*/ 328612 w 971555"/>
              <a:gd name="connsiteY18-17690" fmla="*/ 52388 h 978694"/>
              <a:gd name="connsiteX19-17691" fmla="*/ 319088 w 971555"/>
              <a:gd name="connsiteY19-17692" fmla="*/ 66675 h 978694"/>
              <a:gd name="connsiteX20-17693" fmla="*/ 330994 w 971555"/>
              <a:gd name="connsiteY20-17694" fmla="*/ 85725 h 978694"/>
              <a:gd name="connsiteX21-17695" fmla="*/ 333375 w 971555"/>
              <a:gd name="connsiteY21-17696" fmla="*/ 95250 h 978694"/>
              <a:gd name="connsiteX22-17697" fmla="*/ 338138 w 971555"/>
              <a:gd name="connsiteY22-17698" fmla="*/ 109538 h 978694"/>
              <a:gd name="connsiteX23-17699" fmla="*/ 352425 w 971555"/>
              <a:gd name="connsiteY23-17700" fmla="*/ 123826 h 978694"/>
              <a:gd name="connsiteX24-17701" fmla="*/ 350044 w 971555"/>
              <a:gd name="connsiteY24-17702" fmla="*/ 207169 h 978694"/>
              <a:gd name="connsiteX25-17703" fmla="*/ 347663 w 971555"/>
              <a:gd name="connsiteY25-17704" fmla="*/ 271463 h 978694"/>
              <a:gd name="connsiteX26-17705" fmla="*/ 345281 w 971555"/>
              <a:gd name="connsiteY26-17706" fmla="*/ 304800 h 978694"/>
              <a:gd name="connsiteX27-17707" fmla="*/ 347663 w 971555"/>
              <a:gd name="connsiteY27-17708" fmla="*/ 326232 h 978694"/>
              <a:gd name="connsiteX28-17709" fmla="*/ 364331 w 971555"/>
              <a:gd name="connsiteY28-17710" fmla="*/ 323850 h 978694"/>
              <a:gd name="connsiteX29-17711" fmla="*/ 378619 w 971555"/>
              <a:gd name="connsiteY29-17712" fmla="*/ 319088 h 978694"/>
              <a:gd name="connsiteX30-17713" fmla="*/ 385763 w 971555"/>
              <a:gd name="connsiteY30-17714" fmla="*/ 314325 h 978694"/>
              <a:gd name="connsiteX31-17715" fmla="*/ 442913 w 971555"/>
              <a:gd name="connsiteY31-17716" fmla="*/ 290514 h 978694"/>
              <a:gd name="connsiteX32-17717" fmla="*/ 452438 w 971555"/>
              <a:gd name="connsiteY32-17718" fmla="*/ 292895 h 978694"/>
              <a:gd name="connsiteX33-17719" fmla="*/ 461963 w 971555"/>
              <a:gd name="connsiteY33-17720" fmla="*/ 288132 h 978694"/>
              <a:gd name="connsiteX34-17721" fmla="*/ 476250 w 971555"/>
              <a:gd name="connsiteY34-17722" fmla="*/ 283369 h 978694"/>
              <a:gd name="connsiteX35-17723" fmla="*/ 488156 w 971555"/>
              <a:gd name="connsiteY35-17724" fmla="*/ 273844 h 978694"/>
              <a:gd name="connsiteX36-17725" fmla="*/ 500063 w 971555"/>
              <a:gd name="connsiteY36-17726" fmla="*/ 259557 h 978694"/>
              <a:gd name="connsiteX37-17727" fmla="*/ 514350 w 971555"/>
              <a:gd name="connsiteY37-17728" fmla="*/ 252413 h 978694"/>
              <a:gd name="connsiteX38-17729" fmla="*/ 531019 w 971555"/>
              <a:gd name="connsiteY38-17730" fmla="*/ 245269 h 978694"/>
              <a:gd name="connsiteX39-17731" fmla="*/ 538163 w 971555"/>
              <a:gd name="connsiteY39-17732" fmla="*/ 240507 h 978694"/>
              <a:gd name="connsiteX40-17733" fmla="*/ 545306 w 971555"/>
              <a:gd name="connsiteY40-17734" fmla="*/ 238125 h 978694"/>
              <a:gd name="connsiteX41-17735" fmla="*/ 547688 w 971555"/>
              <a:gd name="connsiteY41-17736" fmla="*/ 216695 h 978694"/>
              <a:gd name="connsiteX42-17737" fmla="*/ 595312 w 971555"/>
              <a:gd name="connsiteY42-17738" fmla="*/ 216694 h 978694"/>
              <a:gd name="connsiteX43-17739" fmla="*/ 623887 w 971555"/>
              <a:gd name="connsiteY43-17740" fmla="*/ 209550 h 978694"/>
              <a:gd name="connsiteX44-17741" fmla="*/ 635793 w 971555"/>
              <a:gd name="connsiteY44-17742" fmla="*/ 202407 h 978694"/>
              <a:gd name="connsiteX45-17743" fmla="*/ 631031 w 971555"/>
              <a:gd name="connsiteY45-17744" fmla="*/ 190500 h 978694"/>
              <a:gd name="connsiteX46-17745" fmla="*/ 650081 w 971555"/>
              <a:gd name="connsiteY46-17746" fmla="*/ 166688 h 978694"/>
              <a:gd name="connsiteX47-17747" fmla="*/ 654844 w 971555"/>
              <a:gd name="connsiteY47-17748" fmla="*/ 171450 h 978694"/>
              <a:gd name="connsiteX48-17749" fmla="*/ 645320 w 971555"/>
              <a:gd name="connsiteY48-17750" fmla="*/ 169069 h 978694"/>
              <a:gd name="connsiteX49-17751" fmla="*/ 652461 w 971555"/>
              <a:gd name="connsiteY49-17752" fmla="*/ 154781 h 978694"/>
              <a:gd name="connsiteX50-17753" fmla="*/ 683419 w 971555"/>
              <a:gd name="connsiteY50-17754" fmla="*/ 133350 h 978694"/>
              <a:gd name="connsiteX51-17755" fmla="*/ 669132 w 971555"/>
              <a:gd name="connsiteY51-17756" fmla="*/ 130969 h 978694"/>
              <a:gd name="connsiteX52-17757" fmla="*/ 697707 w 971555"/>
              <a:gd name="connsiteY52-17758" fmla="*/ 130969 h 978694"/>
              <a:gd name="connsiteX53-17759" fmla="*/ 702469 w 971555"/>
              <a:gd name="connsiteY53-17760" fmla="*/ 126206 h 978694"/>
              <a:gd name="connsiteX54-17761" fmla="*/ 733425 w 971555"/>
              <a:gd name="connsiteY54-17762" fmla="*/ 130969 h 978694"/>
              <a:gd name="connsiteX55-17763" fmla="*/ 764381 w 971555"/>
              <a:gd name="connsiteY55-17764" fmla="*/ 140494 h 978694"/>
              <a:gd name="connsiteX56-17765" fmla="*/ 769144 w 971555"/>
              <a:gd name="connsiteY56-17766" fmla="*/ 147638 h 978694"/>
              <a:gd name="connsiteX57-17767" fmla="*/ 771525 w 971555"/>
              <a:gd name="connsiteY57-17768" fmla="*/ 157163 h 978694"/>
              <a:gd name="connsiteX58-17769" fmla="*/ 773906 w 971555"/>
              <a:gd name="connsiteY58-17770" fmla="*/ 164307 h 978694"/>
              <a:gd name="connsiteX59-17771" fmla="*/ 771525 w 971555"/>
              <a:gd name="connsiteY59-17772" fmla="*/ 204788 h 978694"/>
              <a:gd name="connsiteX60-17773" fmla="*/ 769144 w 971555"/>
              <a:gd name="connsiteY60-17774" fmla="*/ 211932 h 978694"/>
              <a:gd name="connsiteX61-17775" fmla="*/ 757238 w 971555"/>
              <a:gd name="connsiteY61-17776" fmla="*/ 216694 h 978694"/>
              <a:gd name="connsiteX62-17777" fmla="*/ 759619 w 971555"/>
              <a:gd name="connsiteY62-17778" fmla="*/ 233363 h 978694"/>
              <a:gd name="connsiteX63-17779" fmla="*/ 778669 w 971555"/>
              <a:gd name="connsiteY63-17780" fmla="*/ 247651 h 978694"/>
              <a:gd name="connsiteX64-17781" fmla="*/ 783430 w 971555"/>
              <a:gd name="connsiteY64-17782" fmla="*/ 261938 h 978694"/>
              <a:gd name="connsiteX65-17783" fmla="*/ 783431 w 971555"/>
              <a:gd name="connsiteY65-17784" fmla="*/ 304800 h 978694"/>
              <a:gd name="connsiteX66-17785" fmla="*/ 790575 w 971555"/>
              <a:gd name="connsiteY66-17786" fmla="*/ 326232 h 978694"/>
              <a:gd name="connsiteX67-17787" fmla="*/ 795338 w 971555"/>
              <a:gd name="connsiteY67-17788" fmla="*/ 340519 h 978694"/>
              <a:gd name="connsiteX68-17789" fmla="*/ 800100 w 971555"/>
              <a:gd name="connsiteY68-17790" fmla="*/ 347663 h 978694"/>
              <a:gd name="connsiteX69-17791" fmla="*/ 821531 w 971555"/>
              <a:gd name="connsiteY69-17792" fmla="*/ 357188 h 978694"/>
              <a:gd name="connsiteX70-17793" fmla="*/ 828675 w 971555"/>
              <a:gd name="connsiteY70-17794" fmla="*/ 359569 h 978694"/>
              <a:gd name="connsiteX71-17795" fmla="*/ 842963 w 971555"/>
              <a:gd name="connsiteY71-17796" fmla="*/ 369094 h 978694"/>
              <a:gd name="connsiteX72-17797" fmla="*/ 850106 w 971555"/>
              <a:gd name="connsiteY72-17798" fmla="*/ 376238 h 978694"/>
              <a:gd name="connsiteX73-17799" fmla="*/ 864394 w 971555"/>
              <a:gd name="connsiteY73-17800" fmla="*/ 381000 h 978694"/>
              <a:gd name="connsiteX74-17801" fmla="*/ 871538 w 971555"/>
              <a:gd name="connsiteY74-17802" fmla="*/ 383382 h 978694"/>
              <a:gd name="connsiteX75-17803" fmla="*/ 885825 w 971555"/>
              <a:gd name="connsiteY75-17804" fmla="*/ 390525 h 978694"/>
              <a:gd name="connsiteX76-17805" fmla="*/ 892969 w 971555"/>
              <a:gd name="connsiteY76-17806" fmla="*/ 395288 h 978694"/>
              <a:gd name="connsiteX77-17807" fmla="*/ 907256 w 971555"/>
              <a:gd name="connsiteY77-17808" fmla="*/ 400050 h 978694"/>
              <a:gd name="connsiteX78-17809" fmla="*/ 912019 w 971555"/>
              <a:gd name="connsiteY78-17810" fmla="*/ 407194 h 978694"/>
              <a:gd name="connsiteX79-17811" fmla="*/ 928687 w 971555"/>
              <a:gd name="connsiteY79-17812" fmla="*/ 404812 h 978694"/>
              <a:gd name="connsiteX80-17813" fmla="*/ 938212 w 971555"/>
              <a:gd name="connsiteY80-17814" fmla="*/ 411956 h 978694"/>
              <a:gd name="connsiteX81-17815" fmla="*/ 957263 w 971555"/>
              <a:gd name="connsiteY81-17816" fmla="*/ 428626 h 978694"/>
              <a:gd name="connsiteX82-17817" fmla="*/ 957262 w 971555"/>
              <a:gd name="connsiteY82-17818" fmla="*/ 447676 h 978694"/>
              <a:gd name="connsiteX83-17819" fmla="*/ 969169 w 971555"/>
              <a:gd name="connsiteY83-17820" fmla="*/ 473869 h 978694"/>
              <a:gd name="connsiteX84-17821" fmla="*/ 942975 w 971555"/>
              <a:gd name="connsiteY84-17822" fmla="*/ 514350 h 978694"/>
              <a:gd name="connsiteX85-17823" fmla="*/ 971551 w 971555"/>
              <a:gd name="connsiteY85-17824" fmla="*/ 500063 h 978694"/>
              <a:gd name="connsiteX86-17825" fmla="*/ 940594 w 971555"/>
              <a:gd name="connsiteY86-17826" fmla="*/ 523875 h 978694"/>
              <a:gd name="connsiteX87-17827" fmla="*/ 923925 w 971555"/>
              <a:gd name="connsiteY87-17828" fmla="*/ 545307 h 978694"/>
              <a:gd name="connsiteX88-17829" fmla="*/ 919163 w 971555"/>
              <a:gd name="connsiteY88-17830" fmla="*/ 552450 h 978694"/>
              <a:gd name="connsiteX89-17831" fmla="*/ 916781 w 971555"/>
              <a:gd name="connsiteY89-17832" fmla="*/ 559594 h 978694"/>
              <a:gd name="connsiteX90-17833" fmla="*/ 902494 w 971555"/>
              <a:gd name="connsiteY90-17834" fmla="*/ 564357 h 978694"/>
              <a:gd name="connsiteX91-17835" fmla="*/ 895350 w 971555"/>
              <a:gd name="connsiteY91-17836" fmla="*/ 566738 h 978694"/>
              <a:gd name="connsiteX92-17837" fmla="*/ 890588 w 971555"/>
              <a:gd name="connsiteY92-17838" fmla="*/ 573882 h 978694"/>
              <a:gd name="connsiteX93-17839" fmla="*/ 888206 w 971555"/>
              <a:gd name="connsiteY93-17840" fmla="*/ 581025 h 978694"/>
              <a:gd name="connsiteX94-17841" fmla="*/ 866775 w 971555"/>
              <a:gd name="connsiteY94-17842" fmla="*/ 588169 h 978694"/>
              <a:gd name="connsiteX95-17843" fmla="*/ 852488 w 971555"/>
              <a:gd name="connsiteY95-17844" fmla="*/ 592932 h 978694"/>
              <a:gd name="connsiteX96-17845" fmla="*/ 845344 w 971555"/>
              <a:gd name="connsiteY96-17846" fmla="*/ 595313 h 978694"/>
              <a:gd name="connsiteX97-17847" fmla="*/ 804863 w 971555"/>
              <a:gd name="connsiteY97-17848" fmla="*/ 590550 h 978694"/>
              <a:gd name="connsiteX98-17849" fmla="*/ 790575 w 971555"/>
              <a:gd name="connsiteY98-17850" fmla="*/ 583407 h 978694"/>
              <a:gd name="connsiteX99-17851" fmla="*/ 762000 w 971555"/>
              <a:gd name="connsiteY99-17852" fmla="*/ 576263 h 978694"/>
              <a:gd name="connsiteX100-17853" fmla="*/ 754856 w 971555"/>
              <a:gd name="connsiteY100-17854" fmla="*/ 573882 h 978694"/>
              <a:gd name="connsiteX101-17855" fmla="*/ 721519 w 971555"/>
              <a:gd name="connsiteY101-17856" fmla="*/ 583407 h 978694"/>
              <a:gd name="connsiteX102-17857" fmla="*/ 700088 w 971555"/>
              <a:gd name="connsiteY102-17858" fmla="*/ 576263 h 978694"/>
              <a:gd name="connsiteX103-17859" fmla="*/ 688181 w 971555"/>
              <a:gd name="connsiteY103-17860" fmla="*/ 578644 h 978694"/>
              <a:gd name="connsiteX104-17861" fmla="*/ 683419 w 971555"/>
              <a:gd name="connsiteY104-17862" fmla="*/ 592932 h 978694"/>
              <a:gd name="connsiteX105-17863" fmla="*/ 685800 w 971555"/>
              <a:gd name="connsiteY105-17864" fmla="*/ 621507 h 978694"/>
              <a:gd name="connsiteX106-17865" fmla="*/ 709612 w 971555"/>
              <a:gd name="connsiteY106-17866" fmla="*/ 645319 h 978694"/>
              <a:gd name="connsiteX107-17867" fmla="*/ 704850 w 971555"/>
              <a:gd name="connsiteY107-17868" fmla="*/ 681038 h 978694"/>
              <a:gd name="connsiteX108-17869" fmla="*/ 721519 w 971555"/>
              <a:gd name="connsiteY108-17870" fmla="*/ 700088 h 978694"/>
              <a:gd name="connsiteX109-17871" fmla="*/ 721519 w 971555"/>
              <a:gd name="connsiteY109-17872" fmla="*/ 721519 h 978694"/>
              <a:gd name="connsiteX110-17873" fmla="*/ 726282 w 971555"/>
              <a:gd name="connsiteY110-17874" fmla="*/ 771525 h 978694"/>
              <a:gd name="connsiteX111-17875" fmla="*/ 714375 w 971555"/>
              <a:gd name="connsiteY111-17876" fmla="*/ 852488 h 978694"/>
              <a:gd name="connsiteX112-17877" fmla="*/ 709613 w 971555"/>
              <a:gd name="connsiteY112-17878" fmla="*/ 866775 h 978694"/>
              <a:gd name="connsiteX113-17879" fmla="*/ 707231 w 971555"/>
              <a:gd name="connsiteY113-17880" fmla="*/ 873919 h 978694"/>
              <a:gd name="connsiteX114-17881" fmla="*/ 702469 w 971555"/>
              <a:gd name="connsiteY114-17882" fmla="*/ 881063 h 978694"/>
              <a:gd name="connsiteX115-17883" fmla="*/ 678656 w 971555"/>
              <a:gd name="connsiteY115-17884" fmla="*/ 878682 h 978694"/>
              <a:gd name="connsiteX116-17885" fmla="*/ 671513 w 971555"/>
              <a:gd name="connsiteY116-17886" fmla="*/ 876300 h 978694"/>
              <a:gd name="connsiteX117-17887" fmla="*/ 602456 w 971555"/>
              <a:gd name="connsiteY117-17888" fmla="*/ 878682 h 978694"/>
              <a:gd name="connsiteX118-17889" fmla="*/ 595313 w 971555"/>
              <a:gd name="connsiteY118-17890" fmla="*/ 881063 h 978694"/>
              <a:gd name="connsiteX119-17891" fmla="*/ 581025 w 971555"/>
              <a:gd name="connsiteY119-17892" fmla="*/ 873919 h 978694"/>
              <a:gd name="connsiteX120-17893" fmla="*/ 573881 w 971555"/>
              <a:gd name="connsiteY120-17894" fmla="*/ 871538 h 978694"/>
              <a:gd name="connsiteX121-17895" fmla="*/ 573881 w 971555"/>
              <a:gd name="connsiteY121-17896" fmla="*/ 938213 h 978694"/>
              <a:gd name="connsiteX122-17897" fmla="*/ 564356 w 971555"/>
              <a:gd name="connsiteY122-17898" fmla="*/ 947738 h 978694"/>
              <a:gd name="connsiteX123-17899" fmla="*/ 554831 w 971555"/>
              <a:gd name="connsiteY123-17900" fmla="*/ 962025 h 978694"/>
              <a:gd name="connsiteX124-17901" fmla="*/ 552450 w 971555"/>
              <a:gd name="connsiteY124-17902" fmla="*/ 969169 h 978694"/>
              <a:gd name="connsiteX125-17903" fmla="*/ 535781 w 971555"/>
              <a:gd name="connsiteY125-17904" fmla="*/ 976313 h 978694"/>
              <a:gd name="connsiteX126-17905" fmla="*/ 528638 w 971555"/>
              <a:gd name="connsiteY126-17906" fmla="*/ 978694 h 978694"/>
              <a:gd name="connsiteX127-17907" fmla="*/ 495300 w 971555"/>
              <a:gd name="connsiteY127-17908" fmla="*/ 976313 h 978694"/>
              <a:gd name="connsiteX128-17909" fmla="*/ 447675 w 971555"/>
              <a:gd name="connsiteY128-17910" fmla="*/ 973932 h 978694"/>
              <a:gd name="connsiteX129-17911" fmla="*/ 440531 w 971555"/>
              <a:gd name="connsiteY129-17912" fmla="*/ 966788 h 978694"/>
              <a:gd name="connsiteX130-17913" fmla="*/ 426244 w 971555"/>
              <a:gd name="connsiteY130-17914" fmla="*/ 957263 h 978694"/>
              <a:gd name="connsiteX131-17915" fmla="*/ 419100 w 971555"/>
              <a:gd name="connsiteY131-17916" fmla="*/ 952500 h 978694"/>
              <a:gd name="connsiteX132-17917" fmla="*/ 404813 w 971555"/>
              <a:gd name="connsiteY132-17918" fmla="*/ 947738 h 978694"/>
              <a:gd name="connsiteX133-17919" fmla="*/ 395288 w 971555"/>
              <a:gd name="connsiteY133-17920" fmla="*/ 950119 h 978694"/>
              <a:gd name="connsiteX134-17921" fmla="*/ 350044 w 971555"/>
              <a:gd name="connsiteY134-17922" fmla="*/ 947738 h 978694"/>
              <a:gd name="connsiteX135-17923" fmla="*/ 328613 w 971555"/>
              <a:gd name="connsiteY135-17924" fmla="*/ 940594 h 978694"/>
              <a:gd name="connsiteX136-17925" fmla="*/ 321469 w 971555"/>
              <a:gd name="connsiteY136-17926" fmla="*/ 933450 h 978694"/>
              <a:gd name="connsiteX137-17927" fmla="*/ 314325 w 971555"/>
              <a:gd name="connsiteY137-17928" fmla="*/ 928688 h 978694"/>
              <a:gd name="connsiteX138-17929" fmla="*/ 307181 w 971555"/>
              <a:gd name="connsiteY138-17930" fmla="*/ 921544 h 978694"/>
              <a:gd name="connsiteX139-17931" fmla="*/ 302419 w 971555"/>
              <a:gd name="connsiteY139-17932" fmla="*/ 914400 h 978694"/>
              <a:gd name="connsiteX140-17933" fmla="*/ 295275 w 971555"/>
              <a:gd name="connsiteY140-17934" fmla="*/ 912019 h 978694"/>
              <a:gd name="connsiteX141-17935" fmla="*/ 290513 w 971555"/>
              <a:gd name="connsiteY141-17936" fmla="*/ 904875 h 978694"/>
              <a:gd name="connsiteX142-17937" fmla="*/ 285750 w 971555"/>
              <a:gd name="connsiteY142-17938" fmla="*/ 890588 h 978694"/>
              <a:gd name="connsiteX143-17939" fmla="*/ 280988 w 971555"/>
              <a:gd name="connsiteY143-17940" fmla="*/ 883444 h 978694"/>
              <a:gd name="connsiteX144-17941" fmla="*/ 269081 w 971555"/>
              <a:gd name="connsiteY144-17942" fmla="*/ 866775 h 978694"/>
              <a:gd name="connsiteX145-17943" fmla="*/ 254794 w 971555"/>
              <a:gd name="connsiteY145-17944" fmla="*/ 857250 h 978694"/>
              <a:gd name="connsiteX146-17945" fmla="*/ 240506 w 971555"/>
              <a:gd name="connsiteY146-17946" fmla="*/ 847725 h 978694"/>
              <a:gd name="connsiteX147-17947" fmla="*/ 223838 w 971555"/>
              <a:gd name="connsiteY147-17948" fmla="*/ 838200 h 978694"/>
              <a:gd name="connsiteX148-17949" fmla="*/ 207169 w 971555"/>
              <a:gd name="connsiteY148-17950" fmla="*/ 831057 h 978694"/>
              <a:gd name="connsiteX149-17951" fmla="*/ 183356 w 971555"/>
              <a:gd name="connsiteY149-17952" fmla="*/ 802482 h 978694"/>
              <a:gd name="connsiteX150-17953" fmla="*/ 176213 w 971555"/>
              <a:gd name="connsiteY150-17954" fmla="*/ 797719 h 978694"/>
              <a:gd name="connsiteX151-17955" fmla="*/ 169069 w 971555"/>
              <a:gd name="connsiteY151-17956" fmla="*/ 790575 h 978694"/>
              <a:gd name="connsiteX152-17957" fmla="*/ 154781 w 971555"/>
              <a:gd name="connsiteY152-17958" fmla="*/ 781050 h 978694"/>
              <a:gd name="connsiteX153-17959" fmla="*/ 150019 w 971555"/>
              <a:gd name="connsiteY153-17960" fmla="*/ 773907 h 978694"/>
              <a:gd name="connsiteX154-17961" fmla="*/ 135731 w 971555"/>
              <a:gd name="connsiteY154-17962" fmla="*/ 762000 h 978694"/>
              <a:gd name="connsiteX155-17963" fmla="*/ 126206 w 971555"/>
              <a:gd name="connsiteY155-17964" fmla="*/ 747713 h 978694"/>
              <a:gd name="connsiteX156-17965" fmla="*/ 121444 w 971555"/>
              <a:gd name="connsiteY156-17966" fmla="*/ 740569 h 978694"/>
              <a:gd name="connsiteX157-17967" fmla="*/ 114300 w 971555"/>
              <a:gd name="connsiteY157-17968" fmla="*/ 735807 h 978694"/>
              <a:gd name="connsiteX158-17969" fmla="*/ 100013 w 971555"/>
              <a:gd name="connsiteY158-17970" fmla="*/ 721519 h 978694"/>
              <a:gd name="connsiteX159-17971" fmla="*/ 85725 w 971555"/>
              <a:gd name="connsiteY159-17972" fmla="*/ 711994 h 978694"/>
              <a:gd name="connsiteX160-17973" fmla="*/ 78581 w 971555"/>
              <a:gd name="connsiteY160-17974" fmla="*/ 707232 h 978694"/>
              <a:gd name="connsiteX161-17975" fmla="*/ 71438 w 971555"/>
              <a:gd name="connsiteY161-17976" fmla="*/ 702469 h 978694"/>
              <a:gd name="connsiteX162-17977" fmla="*/ 57150 w 971555"/>
              <a:gd name="connsiteY162-17978" fmla="*/ 697707 h 978694"/>
              <a:gd name="connsiteX163-17979" fmla="*/ 42863 w 971555"/>
              <a:gd name="connsiteY163-17980" fmla="*/ 685800 h 978694"/>
              <a:gd name="connsiteX164-17981" fmla="*/ 33338 w 971555"/>
              <a:gd name="connsiteY164-17982" fmla="*/ 671513 h 978694"/>
              <a:gd name="connsiteX165-17983" fmla="*/ 28575 w 971555"/>
              <a:gd name="connsiteY165-17984" fmla="*/ 645319 h 978694"/>
              <a:gd name="connsiteX166-17985" fmla="*/ 26194 w 971555"/>
              <a:gd name="connsiteY166-17986" fmla="*/ 635794 h 978694"/>
              <a:gd name="connsiteX167-17987" fmla="*/ 19050 w 971555"/>
              <a:gd name="connsiteY167-17988" fmla="*/ 631032 h 978694"/>
              <a:gd name="connsiteX168-17989" fmla="*/ 16669 w 971555"/>
              <a:gd name="connsiteY168-17990" fmla="*/ 607219 h 978694"/>
              <a:gd name="connsiteX169-17991" fmla="*/ 11906 w 971555"/>
              <a:gd name="connsiteY169-17992" fmla="*/ 590550 h 978694"/>
              <a:gd name="connsiteX170-17993" fmla="*/ 9525 w 971555"/>
              <a:gd name="connsiteY170-17994" fmla="*/ 581025 h 978694"/>
              <a:gd name="connsiteX171-17995" fmla="*/ 7144 w 971555"/>
              <a:gd name="connsiteY171-17996" fmla="*/ 554832 h 978694"/>
              <a:gd name="connsiteX172-17997" fmla="*/ 0 w 971555"/>
              <a:gd name="connsiteY172-17998" fmla="*/ 502445 h 978694"/>
              <a:gd name="connsiteX173-17999" fmla="*/ 9525 w 971555"/>
              <a:gd name="connsiteY173-18000" fmla="*/ 376238 h 978694"/>
              <a:gd name="connsiteX174-18001" fmla="*/ 7143 w 971555"/>
              <a:gd name="connsiteY174-18002" fmla="*/ 330993 h 978694"/>
              <a:gd name="connsiteX175-18003" fmla="*/ 11906 w 971555"/>
              <a:gd name="connsiteY175-18004" fmla="*/ 280988 h 978694"/>
              <a:gd name="connsiteX176-18005" fmla="*/ 16669 w 971555"/>
              <a:gd name="connsiteY176-18006" fmla="*/ 266700 h 978694"/>
              <a:gd name="connsiteX177-18007" fmla="*/ 19050 w 971555"/>
              <a:gd name="connsiteY177-18008" fmla="*/ 259557 h 978694"/>
              <a:gd name="connsiteX178-18009" fmla="*/ 19050 w 971555"/>
              <a:gd name="connsiteY178-18010" fmla="*/ 223838 h 978694"/>
              <a:gd name="connsiteX179-18011" fmla="*/ 40481 w 971555"/>
              <a:gd name="connsiteY179-18012" fmla="*/ 211932 h 978694"/>
              <a:gd name="connsiteX180-18013" fmla="*/ 50006 w 971555"/>
              <a:gd name="connsiteY180-18014" fmla="*/ 197644 h 978694"/>
              <a:gd name="connsiteX181-18015" fmla="*/ 57150 w 971555"/>
              <a:gd name="connsiteY181-18016" fmla="*/ 176213 h 978694"/>
              <a:gd name="connsiteX182-18017" fmla="*/ 61913 w 971555"/>
              <a:gd name="connsiteY182-18018" fmla="*/ 157163 h 978694"/>
              <a:gd name="connsiteX183-18019" fmla="*/ 66675 w 971555"/>
              <a:gd name="connsiteY183-18020" fmla="*/ 142875 h 978694"/>
              <a:gd name="connsiteX184-18021" fmla="*/ 71438 w 971555"/>
              <a:gd name="connsiteY184-18022" fmla="*/ 97632 h 978694"/>
              <a:gd name="connsiteX0-18023" fmla="*/ 71438 w 971555"/>
              <a:gd name="connsiteY0-18024" fmla="*/ 97632 h 978694"/>
              <a:gd name="connsiteX1-18025" fmla="*/ 71438 w 971555"/>
              <a:gd name="connsiteY1-18026" fmla="*/ 97632 h 978694"/>
              <a:gd name="connsiteX2-18027" fmla="*/ 83344 w 971555"/>
              <a:gd name="connsiteY2-18028" fmla="*/ 80963 h 978694"/>
              <a:gd name="connsiteX3-18029" fmla="*/ 92869 w 971555"/>
              <a:gd name="connsiteY3-18030" fmla="*/ 59532 h 978694"/>
              <a:gd name="connsiteX4-18031" fmla="*/ 100013 w 971555"/>
              <a:gd name="connsiteY4-18032" fmla="*/ 54769 h 978694"/>
              <a:gd name="connsiteX5-18033" fmla="*/ 114300 w 971555"/>
              <a:gd name="connsiteY5-18034" fmla="*/ 50007 h 978694"/>
              <a:gd name="connsiteX6-18035" fmla="*/ 140494 w 971555"/>
              <a:gd name="connsiteY6-18036" fmla="*/ 47625 h 978694"/>
              <a:gd name="connsiteX7-18037" fmla="*/ 147638 w 971555"/>
              <a:gd name="connsiteY7-18038" fmla="*/ 45244 h 978694"/>
              <a:gd name="connsiteX8-18039" fmla="*/ 152400 w 971555"/>
              <a:gd name="connsiteY8-18040" fmla="*/ 30957 h 978694"/>
              <a:gd name="connsiteX9-18041" fmla="*/ 154781 w 971555"/>
              <a:gd name="connsiteY9-18042" fmla="*/ 23813 h 978694"/>
              <a:gd name="connsiteX10-18043" fmla="*/ 164306 w 971555"/>
              <a:gd name="connsiteY10-18044" fmla="*/ 9525 h 978694"/>
              <a:gd name="connsiteX11-18045" fmla="*/ 171450 w 971555"/>
              <a:gd name="connsiteY11-18046" fmla="*/ 4763 h 978694"/>
              <a:gd name="connsiteX12-18047" fmla="*/ 188119 w 971555"/>
              <a:gd name="connsiteY12-18048" fmla="*/ 0 h 978694"/>
              <a:gd name="connsiteX13-18049" fmla="*/ 269081 w 971555"/>
              <a:gd name="connsiteY13-18050" fmla="*/ 2382 h 978694"/>
              <a:gd name="connsiteX14-18051" fmla="*/ 276225 w 971555"/>
              <a:gd name="connsiteY14-18052" fmla="*/ 4763 h 978694"/>
              <a:gd name="connsiteX15-18053" fmla="*/ 283369 w 971555"/>
              <a:gd name="connsiteY15-18054" fmla="*/ 9525 h 978694"/>
              <a:gd name="connsiteX16-18055" fmla="*/ 297656 w 971555"/>
              <a:gd name="connsiteY16-18056" fmla="*/ 23813 h 978694"/>
              <a:gd name="connsiteX17-18057" fmla="*/ 302419 w 971555"/>
              <a:gd name="connsiteY17-18058" fmla="*/ 30957 h 978694"/>
              <a:gd name="connsiteX18-18059" fmla="*/ 328612 w 971555"/>
              <a:gd name="connsiteY18-18060" fmla="*/ 52388 h 978694"/>
              <a:gd name="connsiteX19-18061" fmla="*/ 319088 w 971555"/>
              <a:gd name="connsiteY19-18062" fmla="*/ 66675 h 978694"/>
              <a:gd name="connsiteX20-18063" fmla="*/ 330994 w 971555"/>
              <a:gd name="connsiteY20-18064" fmla="*/ 85725 h 978694"/>
              <a:gd name="connsiteX21-18065" fmla="*/ 333375 w 971555"/>
              <a:gd name="connsiteY21-18066" fmla="*/ 95250 h 978694"/>
              <a:gd name="connsiteX22-18067" fmla="*/ 338138 w 971555"/>
              <a:gd name="connsiteY22-18068" fmla="*/ 109538 h 978694"/>
              <a:gd name="connsiteX23-18069" fmla="*/ 352425 w 971555"/>
              <a:gd name="connsiteY23-18070" fmla="*/ 123826 h 978694"/>
              <a:gd name="connsiteX24-18071" fmla="*/ 350044 w 971555"/>
              <a:gd name="connsiteY24-18072" fmla="*/ 207169 h 978694"/>
              <a:gd name="connsiteX25-18073" fmla="*/ 347663 w 971555"/>
              <a:gd name="connsiteY25-18074" fmla="*/ 271463 h 978694"/>
              <a:gd name="connsiteX26-18075" fmla="*/ 345281 w 971555"/>
              <a:gd name="connsiteY26-18076" fmla="*/ 304800 h 978694"/>
              <a:gd name="connsiteX27-18077" fmla="*/ 347663 w 971555"/>
              <a:gd name="connsiteY27-18078" fmla="*/ 326232 h 978694"/>
              <a:gd name="connsiteX28-18079" fmla="*/ 364331 w 971555"/>
              <a:gd name="connsiteY28-18080" fmla="*/ 323850 h 978694"/>
              <a:gd name="connsiteX29-18081" fmla="*/ 378619 w 971555"/>
              <a:gd name="connsiteY29-18082" fmla="*/ 319088 h 978694"/>
              <a:gd name="connsiteX30-18083" fmla="*/ 385763 w 971555"/>
              <a:gd name="connsiteY30-18084" fmla="*/ 314325 h 978694"/>
              <a:gd name="connsiteX31-18085" fmla="*/ 442913 w 971555"/>
              <a:gd name="connsiteY31-18086" fmla="*/ 290514 h 978694"/>
              <a:gd name="connsiteX32-18087" fmla="*/ 452438 w 971555"/>
              <a:gd name="connsiteY32-18088" fmla="*/ 292895 h 978694"/>
              <a:gd name="connsiteX33-18089" fmla="*/ 461963 w 971555"/>
              <a:gd name="connsiteY33-18090" fmla="*/ 288132 h 978694"/>
              <a:gd name="connsiteX34-18091" fmla="*/ 476250 w 971555"/>
              <a:gd name="connsiteY34-18092" fmla="*/ 283369 h 978694"/>
              <a:gd name="connsiteX35-18093" fmla="*/ 488156 w 971555"/>
              <a:gd name="connsiteY35-18094" fmla="*/ 273844 h 978694"/>
              <a:gd name="connsiteX36-18095" fmla="*/ 500063 w 971555"/>
              <a:gd name="connsiteY36-18096" fmla="*/ 259557 h 978694"/>
              <a:gd name="connsiteX37-18097" fmla="*/ 514350 w 971555"/>
              <a:gd name="connsiteY37-18098" fmla="*/ 252413 h 978694"/>
              <a:gd name="connsiteX38-18099" fmla="*/ 531019 w 971555"/>
              <a:gd name="connsiteY38-18100" fmla="*/ 245269 h 978694"/>
              <a:gd name="connsiteX39-18101" fmla="*/ 538163 w 971555"/>
              <a:gd name="connsiteY39-18102" fmla="*/ 240507 h 978694"/>
              <a:gd name="connsiteX40-18103" fmla="*/ 545306 w 971555"/>
              <a:gd name="connsiteY40-18104" fmla="*/ 238125 h 978694"/>
              <a:gd name="connsiteX41-18105" fmla="*/ 547688 w 971555"/>
              <a:gd name="connsiteY41-18106" fmla="*/ 216695 h 978694"/>
              <a:gd name="connsiteX42-18107" fmla="*/ 595312 w 971555"/>
              <a:gd name="connsiteY42-18108" fmla="*/ 216694 h 978694"/>
              <a:gd name="connsiteX43-18109" fmla="*/ 623887 w 971555"/>
              <a:gd name="connsiteY43-18110" fmla="*/ 209550 h 978694"/>
              <a:gd name="connsiteX44-18111" fmla="*/ 635793 w 971555"/>
              <a:gd name="connsiteY44-18112" fmla="*/ 202407 h 978694"/>
              <a:gd name="connsiteX45-18113" fmla="*/ 631031 w 971555"/>
              <a:gd name="connsiteY45-18114" fmla="*/ 190500 h 978694"/>
              <a:gd name="connsiteX46-18115" fmla="*/ 650081 w 971555"/>
              <a:gd name="connsiteY46-18116" fmla="*/ 166688 h 978694"/>
              <a:gd name="connsiteX47-18117" fmla="*/ 654844 w 971555"/>
              <a:gd name="connsiteY47-18118" fmla="*/ 171450 h 978694"/>
              <a:gd name="connsiteX48-18119" fmla="*/ 645320 w 971555"/>
              <a:gd name="connsiteY48-18120" fmla="*/ 169069 h 978694"/>
              <a:gd name="connsiteX49-18121" fmla="*/ 652461 w 971555"/>
              <a:gd name="connsiteY49-18122" fmla="*/ 154781 h 978694"/>
              <a:gd name="connsiteX50-18123" fmla="*/ 683419 w 971555"/>
              <a:gd name="connsiteY50-18124" fmla="*/ 133350 h 978694"/>
              <a:gd name="connsiteX51-18125" fmla="*/ 669132 w 971555"/>
              <a:gd name="connsiteY51-18126" fmla="*/ 130969 h 978694"/>
              <a:gd name="connsiteX52-18127" fmla="*/ 697707 w 971555"/>
              <a:gd name="connsiteY52-18128" fmla="*/ 130969 h 978694"/>
              <a:gd name="connsiteX53-18129" fmla="*/ 702469 w 971555"/>
              <a:gd name="connsiteY53-18130" fmla="*/ 126206 h 978694"/>
              <a:gd name="connsiteX54-18131" fmla="*/ 733425 w 971555"/>
              <a:gd name="connsiteY54-18132" fmla="*/ 130969 h 978694"/>
              <a:gd name="connsiteX55-18133" fmla="*/ 764381 w 971555"/>
              <a:gd name="connsiteY55-18134" fmla="*/ 140494 h 978694"/>
              <a:gd name="connsiteX56-18135" fmla="*/ 769144 w 971555"/>
              <a:gd name="connsiteY56-18136" fmla="*/ 147638 h 978694"/>
              <a:gd name="connsiteX57-18137" fmla="*/ 771525 w 971555"/>
              <a:gd name="connsiteY57-18138" fmla="*/ 157163 h 978694"/>
              <a:gd name="connsiteX58-18139" fmla="*/ 773906 w 971555"/>
              <a:gd name="connsiteY58-18140" fmla="*/ 164307 h 978694"/>
              <a:gd name="connsiteX59-18141" fmla="*/ 771525 w 971555"/>
              <a:gd name="connsiteY59-18142" fmla="*/ 204788 h 978694"/>
              <a:gd name="connsiteX60-18143" fmla="*/ 769144 w 971555"/>
              <a:gd name="connsiteY60-18144" fmla="*/ 211932 h 978694"/>
              <a:gd name="connsiteX61-18145" fmla="*/ 778670 w 971555"/>
              <a:gd name="connsiteY61-18146" fmla="*/ 216694 h 978694"/>
              <a:gd name="connsiteX62-18147" fmla="*/ 759619 w 971555"/>
              <a:gd name="connsiteY62-18148" fmla="*/ 233363 h 978694"/>
              <a:gd name="connsiteX63-18149" fmla="*/ 778669 w 971555"/>
              <a:gd name="connsiteY63-18150" fmla="*/ 247651 h 978694"/>
              <a:gd name="connsiteX64-18151" fmla="*/ 783430 w 971555"/>
              <a:gd name="connsiteY64-18152" fmla="*/ 261938 h 978694"/>
              <a:gd name="connsiteX65-18153" fmla="*/ 783431 w 971555"/>
              <a:gd name="connsiteY65-18154" fmla="*/ 304800 h 978694"/>
              <a:gd name="connsiteX66-18155" fmla="*/ 790575 w 971555"/>
              <a:gd name="connsiteY66-18156" fmla="*/ 326232 h 978694"/>
              <a:gd name="connsiteX67-18157" fmla="*/ 795338 w 971555"/>
              <a:gd name="connsiteY67-18158" fmla="*/ 340519 h 978694"/>
              <a:gd name="connsiteX68-18159" fmla="*/ 800100 w 971555"/>
              <a:gd name="connsiteY68-18160" fmla="*/ 347663 h 978694"/>
              <a:gd name="connsiteX69-18161" fmla="*/ 821531 w 971555"/>
              <a:gd name="connsiteY69-18162" fmla="*/ 357188 h 978694"/>
              <a:gd name="connsiteX70-18163" fmla="*/ 828675 w 971555"/>
              <a:gd name="connsiteY70-18164" fmla="*/ 359569 h 978694"/>
              <a:gd name="connsiteX71-18165" fmla="*/ 842963 w 971555"/>
              <a:gd name="connsiteY71-18166" fmla="*/ 369094 h 978694"/>
              <a:gd name="connsiteX72-18167" fmla="*/ 850106 w 971555"/>
              <a:gd name="connsiteY72-18168" fmla="*/ 376238 h 978694"/>
              <a:gd name="connsiteX73-18169" fmla="*/ 864394 w 971555"/>
              <a:gd name="connsiteY73-18170" fmla="*/ 381000 h 978694"/>
              <a:gd name="connsiteX74-18171" fmla="*/ 871538 w 971555"/>
              <a:gd name="connsiteY74-18172" fmla="*/ 383382 h 978694"/>
              <a:gd name="connsiteX75-18173" fmla="*/ 885825 w 971555"/>
              <a:gd name="connsiteY75-18174" fmla="*/ 390525 h 978694"/>
              <a:gd name="connsiteX76-18175" fmla="*/ 892969 w 971555"/>
              <a:gd name="connsiteY76-18176" fmla="*/ 395288 h 978694"/>
              <a:gd name="connsiteX77-18177" fmla="*/ 907256 w 971555"/>
              <a:gd name="connsiteY77-18178" fmla="*/ 400050 h 978694"/>
              <a:gd name="connsiteX78-18179" fmla="*/ 912019 w 971555"/>
              <a:gd name="connsiteY78-18180" fmla="*/ 407194 h 978694"/>
              <a:gd name="connsiteX79-18181" fmla="*/ 928687 w 971555"/>
              <a:gd name="connsiteY79-18182" fmla="*/ 404812 h 978694"/>
              <a:gd name="connsiteX80-18183" fmla="*/ 938212 w 971555"/>
              <a:gd name="connsiteY80-18184" fmla="*/ 411956 h 978694"/>
              <a:gd name="connsiteX81-18185" fmla="*/ 957263 w 971555"/>
              <a:gd name="connsiteY81-18186" fmla="*/ 428626 h 978694"/>
              <a:gd name="connsiteX82-18187" fmla="*/ 957262 w 971555"/>
              <a:gd name="connsiteY82-18188" fmla="*/ 447676 h 978694"/>
              <a:gd name="connsiteX83-18189" fmla="*/ 969169 w 971555"/>
              <a:gd name="connsiteY83-18190" fmla="*/ 473869 h 978694"/>
              <a:gd name="connsiteX84-18191" fmla="*/ 942975 w 971555"/>
              <a:gd name="connsiteY84-18192" fmla="*/ 514350 h 978694"/>
              <a:gd name="connsiteX85-18193" fmla="*/ 971551 w 971555"/>
              <a:gd name="connsiteY85-18194" fmla="*/ 500063 h 978694"/>
              <a:gd name="connsiteX86-18195" fmla="*/ 940594 w 971555"/>
              <a:gd name="connsiteY86-18196" fmla="*/ 523875 h 978694"/>
              <a:gd name="connsiteX87-18197" fmla="*/ 923925 w 971555"/>
              <a:gd name="connsiteY87-18198" fmla="*/ 545307 h 978694"/>
              <a:gd name="connsiteX88-18199" fmla="*/ 919163 w 971555"/>
              <a:gd name="connsiteY88-18200" fmla="*/ 552450 h 978694"/>
              <a:gd name="connsiteX89-18201" fmla="*/ 916781 w 971555"/>
              <a:gd name="connsiteY89-18202" fmla="*/ 559594 h 978694"/>
              <a:gd name="connsiteX90-18203" fmla="*/ 902494 w 971555"/>
              <a:gd name="connsiteY90-18204" fmla="*/ 564357 h 978694"/>
              <a:gd name="connsiteX91-18205" fmla="*/ 895350 w 971555"/>
              <a:gd name="connsiteY91-18206" fmla="*/ 566738 h 978694"/>
              <a:gd name="connsiteX92-18207" fmla="*/ 890588 w 971555"/>
              <a:gd name="connsiteY92-18208" fmla="*/ 573882 h 978694"/>
              <a:gd name="connsiteX93-18209" fmla="*/ 888206 w 971555"/>
              <a:gd name="connsiteY93-18210" fmla="*/ 581025 h 978694"/>
              <a:gd name="connsiteX94-18211" fmla="*/ 866775 w 971555"/>
              <a:gd name="connsiteY94-18212" fmla="*/ 588169 h 978694"/>
              <a:gd name="connsiteX95-18213" fmla="*/ 852488 w 971555"/>
              <a:gd name="connsiteY95-18214" fmla="*/ 592932 h 978694"/>
              <a:gd name="connsiteX96-18215" fmla="*/ 845344 w 971555"/>
              <a:gd name="connsiteY96-18216" fmla="*/ 595313 h 978694"/>
              <a:gd name="connsiteX97-18217" fmla="*/ 804863 w 971555"/>
              <a:gd name="connsiteY97-18218" fmla="*/ 590550 h 978694"/>
              <a:gd name="connsiteX98-18219" fmla="*/ 790575 w 971555"/>
              <a:gd name="connsiteY98-18220" fmla="*/ 583407 h 978694"/>
              <a:gd name="connsiteX99-18221" fmla="*/ 762000 w 971555"/>
              <a:gd name="connsiteY99-18222" fmla="*/ 576263 h 978694"/>
              <a:gd name="connsiteX100-18223" fmla="*/ 754856 w 971555"/>
              <a:gd name="connsiteY100-18224" fmla="*/ 573882 h 978694"/>
              <a:gd name="connsiteX101-18225" fmla="*/ 721519 w 971555"/>
              <a:gd name="connsiteY101-18226" fmla="*/ 583407 h 978694"/>
              <a:gd name="connsiteX102-18227" fmla="*/ 700088 w 971555"/>
              <a:gd name="connsiteY102-18228" fmla="*/ 576263 h 978694"/>
              <a:gd name="connsiteX103-18229" fmla="*/ 688181 w 971555"/>
              <a:gd name="connsiteY103-18230" fmla="*/ 578644 h 978694"/>
              <a:gd name="connsiteX104-18231" fmla="*/ 683419 w 971555"/>
              <a:gd name="connsiteY104-18232" fmla="*/ 592932 h 978694"/>
              <a:gd name="connsiteX105-18233" fmla="*/ 685800 w 971555"/>
              <a:gd name="connsiteY105-18234" fmla="*/ 621507 h 978694"/>
              <a:gd name="connsiteX106-18235" fmla="*/ 709612 w 971555"/>
              <a:gd name="connsiteY106-18236" fmla="*/ 645319 h 978694"/>
              <a:gd name="connsiteX107-18237" fmla="*/ 704850 w 971555"/>
              <a:gd name="connsiteY107-18238" fmla="*/ 681038 h 978694"/>
              <a:gd name="connsiteX108-18239" fmla="*/ 721519 w 971555"/>
              <a:gd name="connsiteY108-18240" fmla="*/ 700088 h 978694"/>
              <a:gd name="connsiteX109-18241" fmla="*/ 721519 w 971555"/>
              <a:gd name="connsiteY109-18242" fmla="*/ 721519 h 978694"/>
              <a:gd name="connsiteX110-18243" fmla="*/ 726282 w 971555"/>
              <a:gd name="connsiteY110-18244" fmla="*/ 771525 h 978694"/>
              <a:gd name="connsiteX111-18245" fmla="*/ 714375 w 971555"/>
              <a:gd name="connsiteY111-18246" fmla="*/ 852488 h 978694"/>
              <a:gd name="connsiteX112-18247" fmla="*/ 709613 w 971555"/>
              <a:gd name="connsiteY112-18248" fmla="*/ 866775 h 978694"/>
              <a:gd name="connsiteX113-18249" fmla="*/ 707231 w 971555"/>
              <a:gd name="connsiteY113-18250" fmla="*/ 873919 h 978694"/>
              <a:gd name="connsiteX114-18251" fmla="*/ 702469 w 971555"/>
              <a:gd name="connsiteY114-18252" fmla="*/ 881063 h 978694"/>
              <a:gd name="connsiteX115-18253" fmla="*/ 678656 w 971555"/>
              <a:gd name="connsiteY115-18254" fmla="*/ 878682 h 978694"/>
              <a:gd name="connsiteX116-18255" fmla="*/ 671513 w 971555"/>
              <a:gd name="connsiteY116-18256" fmla="*/ 876300 h 978694"/>
              <a:gd name="connsiteX117-18257" fmla="*/ 602456 w 971555"/>
              <a:gd name="connsiteY117-18258" fmla="*/ 878682 h 978694"/>
              <a:gd name="connsiteX118-18259" fmla="*/ 595313 w 971555"/>
              <a:gd name="connsiteY118-18260" fmla="*/ 881063 h 978694"/>
              <a:gd name="connsiteX119-18261" fmla="*/ 581025 w 971555"/>
              <a:gd name="connsiteY119-18262" fmla="*/ 873919 h 978694"/>
              <a:gd name="connsiteX120-18263" fmla="*/ 573881 w 971555"/>
              <a:gd name="connsiteY120-18264" fmla="*/ 871538 h 978694"/>
              <a:gd name="connsiteX121-18265" fmla="*/ 573881 w 971555"/>
              <a:gd name="connsiteY121-18266" fmla="*/ 938213 h 978694"/>
              <a:gd name="connsiteX122-18267" fmla="*/ 564356 w 971555"/>
              <a:gd name="connsiteY122-18268" fmla="*/ 947738 h 978694"/>
              <a:gd name="connsiteX123-18269" fmla="*/ 554831 w 971555"/>
              <a:gd name="connsiteY123-18270" fmla="*/ 962025 h 978694"/>
              <a:gd name="connsiteX124-18271" fmla="*/ 552450 w 971555"/>
              <a:gd name="connsiteY124-18272" fmla="*/ 969169 h 978694"/>
              <a:gd name="connsiteX125-18273" fmla="*/ 535781 w 971555"/>
              <a:gd name="connsiteY125-18274" fmla="*/ 976313 h 978694"/>
              <a:gd name="connsiteX126-18275" fmla="*/ 528638 w 971555"/>
              <a:gd name="connsiteY126-18276" fmla="*/ 978694 h 978694"/>
              <a:gd name="connsiteX127-18277" fmla="*/ 495300 w 971555"/>
              <a:gd name="connsiteY127-18278" fmla="*/ 976313 h 978694"/>
              <a:gd name="connsiteX128-18279" fmla="*/ 447675 w 971555"/>
              <a:gd name="connsiteY128-18280" fmla="*/ 973932 h 978694"/>
              <a:gd name="connsiteX129-18281" fmla="*/ 440531 w 971555"/>
              <a:gd name="connsiteY129-18282" fmla="*/ 966788 h 978694"/>
              <a:gd name="connsiteX130-18283" fmla="*/ 426244 w 971555"/>
              <a:gd name="connsiteY130-18284" fmla="*/ 957263 h 978694"/>
              <a:gd name="connsiteX131-18285" fmla="*/ 419100 w 971555"/>
              <a:gd name="connsiteY131-18286" fmla="*/ 952500 h 978694"/>
              <a:gd name="connsiteX132-18287" fmla="*/ 404813 w 971555"/>
              <a:gd name="connsiteY132-18288" fmla="*/ 947738 h 978694"/>
              <a:gd name="connsiteX133-18289" fmla="*/ 395288 w 971555"/>
              <a:gd name="connsiteY133-18290" fmla="*/ 950119 h 978694"/>
              <a:gd name="connsiteX134-18291" fmla="*/ 350044 w 971555"/>
              <a:gd name="connsiteY134-18292" fmla="*/ 947738 h 978694"/>
              <a:gd name="connsiteX135-18293" fmla="*/ 328613 w 971555"/>
              <a:gd name="connsiteY135-18294" fmla="*/ 940594 h 978694"/>
              <a:gd name="connsiteX136-18295" fmla="*/ 321469 w 971555"/>
              <a:gd name="connsiteY136-18296" fmla="*/ 933450 h 978694"/>
              <a:gd name="connsiteX137-18297" fmla="*/ 314325 w 971555"/>
              <a:gd name="connsiteY137-18298" fmla="*/ 928688 h 978694"/>
              <a:gd name="connsiteX138-18299" fmla="*/ 307181 w 971555"/>
              <a:gd name="connsiteY138-18300" fmla="*/ 921544 h 978694"/>
              <a:gd name="connsiteX139-18301" fmla="*/ 302419 w 971555"/>
              <a:gd name="connsiteY139-18302" fmla="*/ 914400 h 978694"/>
              <a:gd name="connsiteX140-18303" fmla="*/ 295275 w 971555"/>
              <a:gd name="connsiteY140-18304" fmla="*/ 912019 h 978694"/>
              <a:gd name="connsiteX141-18305" fmla="*/ 290513 w 971555"/>
              <a:gd name="connsiteY141-18306" fmla="*/ 904875 h 978694"/>
              <a:gd name="connsiteX142-18307" fmla="*/ 285750 w 971555"/>
              <a:gd name="connsiteY142-18308" fmla="*/ 890588 h 978694"/>
              <a:gd name="connsiteX143-18309" fmla="*/ 280988 w 971555"/>
              <a:gd name="connsiteY143-18310" fmla="*/ 883444 h 978694"/>
              <a:gd name="connsiteX144-18311" fmla="*/ 269081 w 971555"/>
              <a:gd name="connsiteY144-18312" fmla="*/ 866775 h 978694"/>
              <a:gd name="connsiteX145-18313" fmla="*/ 254794 w 971555"/>
              <a:gd name="connsiteY145-18314" fmla="*/ 857250 h 978694"/>
              <a:gd name="connsiteX146-18315" fmla="*/ 240506 w 971555"/>
              <a:gd name="connsiteY146-18316" fmla="*/ 847725 h 978694"/>
              <a:gd name="connsiteX147-18317" fmla="*/ 223838 w 971555"/>
              <a:gd name="connsiteY147-18318" fmla="*/ 838200 h 978694"/>
              <a:gd name="connsiteX148-18319" fmla="*/ 207169 w 971555"/>
              <a:gd name="connsiteY148-18320" fmla="*/ 831057 h 978694"/>
              <a:gd name="connsiteX149-18321" fmla="*/ 183356 w 971555"/>
              <a:gd name="connsiteY149-18322" fmla="*/ 802482 h 978694"/>
              <a:gd name="connsiteX150-18323" fmla="*/ 176213 w 971555"/>
              <a:gd name="connsiteY150-18324" fmla="*/ 797719 h 978694"/>
              <a:gd name="connsiteX151-18325" fmla="*/ 169069 w 971555"/>
              <a:gd name="connsiteY151-18326" fmla="*/ 790575 h 978694"/>
              <a:gd name="connsiteX152-18327" fmla="*/ 154781 w 971555"/>
              <a:gd name="connsiteY152-18328" fmla="*/ 781050 h 978694"/>
              <a:gd name="connsiteX153-18329" fmla="*/ 150019 w 971555"/>
              <a:gd name="connsiteY153-18330" fmla="*/ 773907 h 978694"/>
              <a:gd name="connsiteX154-18331" fmla="*/ 135731 w 971555"/>
              <a:gd name="connsiteY154-18332" fmla="*/ 762000 h 978694"/>
              <a:gd name="connsiteX155-18333" fmla="*/ 126206 w 971555"/>
              <a:gd name="connsiteY155-18334" fmla="*/ 747713 h 978694"/>
              <a:gd name="connsiteX156-18335" fmla="*/ 121444 w 971555"/>
              <a:gd name="connsiteY156-18336" fmla="*/ 740569 h 978694"/>
              <a:gd name="connsiteX157-18337" fmla="*/ 114300 w 971555"/>
              <a:gd name="connsiteY157-18338" fmla="*/ 735807 h 978694"/>
              <a:gd name="connsiteX158-18339" fmla="*/ 100013 w 971555"/>
              <a:gd name="connsiteY158-18340" fmla="*/ 721519 h 978694"/>
              <a:gd name="connsiteX159-18341" fmla="*/ 85725 w 971555"/>
              <a:gd name="connsiteY159-18342" fmla="*/ 711994 h 978694"/>
              <a:gd name="connsiteX160-18343" fmla="*/ 78581 w 971555"/>
              <a:gd name="connsiteY160-18344" fmla="*/ 707232 h 978694"/>
              <a:gd name="connsiteX161-18345" fmla="*/ 71438 w 971555"/>
              <a:gd name="connsiteY161-18346" fmla="*/ 702469 h 978694"/>
              <a:gd name="connsiteX162-18347" fmla="*/ 57150 w 971555"/>
              <a:gd name="connsiteY162-18348" fmla="*/ 697707 h 978694"/>
              <a:gd name="connsiteX163-18349" fmla="*/ 42863 w 971555"/>
              <a:gd name="connsiteY163-18350" fmla="*/ 685800 h 978694"/>
              <a:gd name="connsiteX164-18351" fmla="*/ 33338 w 971555"/>
              <a:gd name="connsiteY164-18352" fmla="*/ 671513 h 978694"/>
              <a:gd name="connsiteX165-18353" fmla="*/ 28575 w 971555"/>
              <a:gd name="connsiteY165-18354" fmla="*/ 645319 h 978694"/>
              <a:gd name="connsiteX166-18355" fmla="*/ 26194 w 971555"/>
              <a:gd name="connsiteY166-18356" fmla="*/ 635794 h 978694"/>
              <a:gd name="connsiteX167-18357" fmla="*/ 19050 w 971555"/>
              <a:gd name="connsiteY167-18358" fmla="*/ 631032 h 978694"/>
              <a:gd name="connsiteX168-18359" fmla="*/ 16669 w 971555"/>
              <a:gd name="connsiteY168-18360" fmla="*/ 607219 h 978694"/>
              <a:gd name="connsiteX169-18361" fmla="*/ 11906 w 971555"/>
              <a:gd name="connsiteY169-18362" fmla="*/ 590550 h 978694"/>
              <a:gd name="connsiteX170-18363" fmla="*/ 9525 w 971555"/>
              <a:gd name="connsiteY170-18364" fmla="*/ 581025 h 978694"/>
              <a:gd name="connsiteX171-18365" fmla="*/ 7144 w 971555"/>
              <a:gd name="connsiteY171-18366" fmla="*/ 554832 h 978694"/>
              <a:gd name="connsiteX172-18367" fmla="*/ 0 w 971555"/>
              <a:gd name="connsiteY172-18368" fmla="*/ 502445 h 978694"/>
              <a:gd name="connsiteX173-18369" fmla="*/ 9525 w 971555"/>
              <a:gd name="connsiteY173-18370" fmla="*/ 376238 h 978694"/>
              <a:gd name="connsiteX174-18371" fmla="*/ 7143 w 971555"/>
              <a:gd name="connsiteY174-18372" fmla="*/ 330993 h 978694"/>
              <a:gd name="connsiteX175-18373" fmla="*/ 11906 w 971555"/>
              <a:gd name="connsiteY175-18374" fmla="*/ 280988 h 978694"/>
              <a:gd name="connsiteX176-18375" fmla="*/ 16669 w 971555"/>
              <a:gd name="connsiteY176-18376" fmla="*/ 266700 h 978694"/>
              <a:gd name="connsiteX177-18377" fmla="*/ 19050 w 971555"/>
              <a:gd name="connsiteY177-18378" fmla="*/ 259557 h 978694"/>
              <a:gd name="connsiteX178-18379" fmla="*/ 19050 w 971555"/>
              <a:gd name="connsiteY178-18380" fmla="*/ 223838 h 978694"/>
              <a:gd name="connsiteX179-18381" fmla="*/ 40481 w 971555"/>
              <a:gd name="connsiteY179-18382" fmla="*/ 211932 h 978694"/>
              <a:gd name="connsiteX180-18383" fmla="*/ 50006 w 971555"/>
              <a:gd name="connsiteY180-18384" fmla="*/ 197644 h 978694"/>
              <a:gd name="connsiteX181-18385" fmla="*/ 57150 w 971555"/>
              <a:gd name="connsiteY181-18386" fmla="*/ 176213 h 978694"/>
              <a:gd name="connsiteX182-18387" fmla="*/ 61913 w 971555"/>
              <a:gd name="connsiteY182-18388" fmla="*/ 157163 h 978694"/>
              <a:gd name="connsiteX183-18389" fmla="*/ 66675 w 971555"/>
              <a:gd name="connsiteY183-18390" fmla="*/ 142875 h 978694"/>
              <a:gd name="connsiteX184-18391" fmla="*/ 71438 w 971555"/>
              <a:gd name="connsiteY184-18392" fmla="*/ 97632 h 978694"/>
              <a:gd name="connsiteX0-18393" fmla="*/ 71438 w 971555"/>
              <a:gd name="connsiteY0-18394" fmla="*/ 97632 h 978694"/>
              <a:gd name="connsiteX1-18395" fmla="*/ 71438 w 971555"/>
              <a:gd name="connsiteY1-18396" fmla="*/ 97632 h 978694"/>
              <a:gd name="connsiteX2-18397" fmla="*/ 83344 w 971555"/>
              <a:gd name="connsiteY2-18398" fmla="*/ 80963 h 978694"/>
              <a:gd name="connsiteX3-18399" fmla="*/ 92869 w 971555"/>
              <a:gd name="connsiteY3-18400" fmla="*/ 59532 h 978694"/>
              <a:gd name="connsiteX4-18401" fmla="*/ 100013 w 971555"/>
              <a:gd name="connsiteY4-18402" fmla="*/ 54769 h 978694"/>
              <a:gd name="connsiteX5-18403" fmla="*/ 114300 w 971555"/>
              <a:gd name="connsiteY5-18404" fmla="*/ 50007 h 978694"/>
              <a:gd name="connsiteX6-18405" fmla="*/ 140494 w 971555"/>
              <a:gd name="connsiteY6-18406" fmla="*/ 47625 h 978694"/>
              <a:gd name="connsiteX7-18407" fmla="*/ 147638 w 971555"/>
              <a:gd name="connsiteY7-18408" fmla="*/ 45244 h 978694"/>
              <a:gd name="connsiteX8-18409" fmla="*/ 152400 w 971555"/>
              <a:gd name="connsiteY8-18410" fmla="*/ 30957 h 978694"/>
              <a:gd name="connsiteX9-18411" fmla="*/ 154781 w 971555"/>
              <a:gd name="connsiteY9-18412" fmla="*/ 23813 h 978694"/>
              <a:gd name="connsiteX10-18413" fmla="*/ 164306 w 971555"/>
              <a:gd name="connsiteY10-18414" fmla="*/ 9525 h 978694"/>
              <a:gd name="connsiteX11-18415" fmla="*/ 171450 w 971555"/>
              <a:gd name="connsiteY11-18416" fmla="*/ 4763 h 978694"/>
              <a:gd name="connsiteX12-18417" fmla="*/ 188119 w 971555"/>
              <a:gd name="connsiteY12-18418" fmla="*/ 0 h 978694"/>
              <a:gd name="connsiteX13-18419" fmla="*/ 269081 w 971555"/>
              <a:gd name="connsiteY13-18420" fmla="*/ 2382 h 978694"/>
              <a:gd name="connsiteX14-18421" fmla="*/ 276225 w 971555"/>
              <a:gd name="connsiteY14-18422" fmla="*/ 4763 h 978694"/>
              <a:gd name="connsiteX15-18423" fmla="*/ 283369 w 971555"/>
              <a:gd name="connsiteY15-18424" fmla="*/ 9525 h 978694"/>
              <a:gd name="connsiteX16-18425" fmla="*/ 297656 w 971555"/>
              <a:gd name="connsiteY16-18426" fmla="*/ 23813 h 978694"/>
              <a:gd name="connsiteX17-18427" fmla="*/ 302419 w 971555"/>
              <a:gd name="connsiteY17-18428" fmla="*/ 30957 h 978694"/>
              <a:gd name="connsiteX18-18429" fmla="*/ 328612 w 971555"/>
              <a:gd name="connsiteY18-18430" fmla="*/ 52388 h 978694"/>
              <a:gd name="connsiteX19-18431" fmla="*/ 319088 w 971555"/>
              <a:gd name="connsiteY19-18432" fmla="*/ 66675 h 978694"/>
              <a:gd name="connsiteX20-18433" fmla="*/ 330994 w 971555"/>
              <a:gd name="connsiteY20-18434" fmla="*/ 85725 h 978694"/>
              <a:gd name="connsiteX21-18435" fmla="*/ 333375 w 971555"/>
              <a:gd name="connsiteY21-18436" fmla="*/ 95250 h 978694"/>
              <a:gd name="connsiteX22-18437" fmla="*/ 338138 w 971555"/>
              <a:gd name="connsiteY22-18438" fmla="*/ 109538 h 978694"/>
              <a:gd name="connsiteX23-18439" fmla="*/ 352425 w 971555"/>
              <a:gd name="connsiteY23-18440" fmla="*/ 123826 h 978694"/>
              <a:gd name="connsiteX24-18441" fmla="*/ 350044 w 971555"/>
              <a:gd name="connsiteY24-18442" fmla="*/ 207169 h 978694"/>
              <a:gd name="connsiteX25-18443" fmla="*/ 347663 w 971555"/>
              <a:gd name="connsiteY25-18444" fmla="*/ 271463 h 978694"/>
              <a:gd name="connsiteX26-18445" fmla="*/ 345281 w 971555"/>
              <a:gd name="connsiteY26-18446" fmla="*/ 304800 h 978694"/>
              <a:gd name="connsiteX27-18447" fmla="*/ 347663 w 971555"/>
              <a:gd name="connsiteY27-18448" fmla="*/ 326232 h 978694"/>
              <a:gd name="connsiteX28-18449" fmla="*/ 364331 w 971555"/>
              <a:gd name="connsiteY28-18450" fmla="*/ 323850 h 978694"/>
              <a:gd name="connsiteX29-18451" fmla="*/ 378619 w 971555"/>
              <a:gd name="connsiteY29-18452" fmla="*/ 319088 h 978694"/>
              <a:gd name="connsiteX30-18453" fmla="*/ 385763 w 971555"/>
              <a:gd name="connsiteY30-18454" fmla="*/ 314325 h 978694"/>
              <a:gd name="connsiteX31-18455" fmla="*/ 442913 w 971555"/>
              <a:gd name="connsiteY31-18456" fmla="*/ 290514 h 978694"/>
              <a:gd name="connsiteX32-18457" fmla="*/ 452438 w 971555"/>
              <a:gd name="connsiteY32-18458" fmla="*/ 292895 h 978694"/>
              <a:gd name="connsiteX33-18459" fmla="*/ 461963 w 971555"/>
              <a:gd name="connsiteY33-18460" fmla="*/ 288132 h 978694"/>
              <a:gd name="connsiteX34-18461" fmla="*/ 476250 w 971555"/>
              <a:gd name="connsiteY34-18462" fmla="*/ 283369 h 978694"/>
              <a:gd name="connsiteX35-18463" fmla="*/ 488156 w 971555"/>
              <a:gd name="connsiteY35-18464" fmla="*/ 273844 h 978694"/>
              <a:gd name="connsiteX36-18465" fmla="*/ 500063 w 971555"/>
              <a:gd name="connsiteY36-18466" fmla="*/ 259557 h 978694"/>
              <a:gd name="connsiteX37-18467" fmla="*/ 514350 w 971555"/>
              <a:gd name="connsiteY37-18468" fmla="*/ 252413 h 978694"/>
              <a:gd name="connsiteX38-18469" fmla="*/ 531019 w 971555"/>
              <a:gd name="connsiteY38-18470" fmla="*/ 245269 h 978694"/>
              <a:gd name="connsiteX39-18471" fmla="*/ 538163 w 971555"/>
              <a:gd name="connsiteY39-18472" fmla="*/ 240507 h 978694"/>
              <a:gd name="connsiteX40-18473" fmla="*/ 545306 w 971555"/>
              <a:gd name="connsiteY40-18474" fmla="*/ 238125 h 978694"/>
              <a:gd name="connsiteX41-18475" fmla="*/ 547688 w 971555"/>
              <a:gd name="connsiteY41-18476" fmla="*/ 216695 h 978694"/>
              <a:gd name="connsiteX42-18477" fmla="*/ 595312 w 971555"/>
              <a:gd name="connsiteY42-18478" fmla="*/ 216694 h 978694"/>
              <a:gd name="connsiteX43-18479" fmla="*/ 623887 w 971555"/>
              <a:gd name="connsiteY43-18480" fmla="*/ 209550 h 978694"/>
              <a:gd name="connsiteX44-18481" fmla="*/ 635793 w 971555"/>
              <a:gd name="connsiteY44-18482" fmla="*/ 202407 h 978694"/>
              <a:gd name="connsiteX45-18483" fmla="*/ 631031 w 971555"/>
              <a:gd name="connsiteY45-18484" fmla="*/ 190500 h 978694"/>
              <a:gd name="connsiteX46-18485" fmla="*/ 650081 w 971555"/>
              <a:gd name="connsiteY46-18486" fmla="*/ 166688 h 978694"/>
              <a:gd name="connsiteX47-18487" fmla="*/ 654844 w 971555"/>
              <a:gd name="connsiteY47-18488" fmla="*/ 171450 h 978694"/>
              <a:gd name="connsiteX48-18489" fmla="*/ 645320 w 971555"/>
              <a:gd name="connsiteY48-18490" fmla="*/ 169069 h 978694"/>
              <a:gd name="connsiteX49-18491" fmla="*/ 652461 w 971555"/>
              <a:gd name="connsiteY49-18492" fmla="*/ 154781 h 978694"/>
              <a:gd name="connsiteX50-18493" fmla="*/ 683419 w 971555"/>
              <a:gd name="connsiteY50-18494" fmla="*/ 133350 h 978694"/>
              <a:gd name="connsiteX51-18495" fmla="*/ 669132 w 971555"/>
              <a:gd name="connsiteY51-18496" fmla="*/ 130969 h 978694"/>
              <a:gd name="connsiteX52-18497" fmla="*/ 697707 w 971555"/>
              <a:gd name="connsiteY52-18498" fmla="*/ 130969 h 978694"/>
              <a:gd name="connsiteX53-18499" fmla="*/ 702469 w 971555"/>
              <a:gd name="connsiteY53-18500" fmla="*/ 126206 h 978694"/>
              <a:gd name="connsiteX54-18501" fmla="*/ 733425 w 971555"/>
              <a:gd name="connsiteY54-18502" fmla="*/ 130969 h 978694"/>
              <a:gd name="connsiteX55-18503" fmla="*/ 764381 w 971555"/>
              <a:gd name="connsiteY55-18504" fmla="*/ 140494 h 978694"/>
              <a:gd name="connsiteX56-18505" fmla="*/ 769144 w 971555"/>
              <a:gd name="connsiteY56-18506" fmla="*/ 147638 h 978694"/>
              <a:gd name="connsiteX57-18507" fmla="*/ 771525 w 971555"/>
              <a:gd name="connsiteY57-18508" fmla="*/ 157163 h 978694"/>
              <a:gd name="connsiteX58-18509" fmla="*/ 773906 w 971555"/>
              <a:gd name="connsiteY58-18510" fmla="*/ 164307 h 978694"/>
              <a:gd name="connsiteX59-18511" fmla="*/ 771525 w 971555"/>
              <a:gd name="connsiteY59-18512" fmla="*/ 204788 h 978694"/>
              <a:gd name="connsiteX60-18513" fmla="*/ 769144 w 971555"/>
              <a:gd name="connsiteY60-18514" fmla="*/ 211932 h 978694"/>
              <a:gd name="connsiteX61-18515" fmla="*/ 778670 w 971555"/>
              <a:gd name="connsiteY61-18516" fmla="*/ 216694 h 978694"/>
              <a:gd name="connsiteX62-18517" fmla="*/ 776287 w 971555"/>
              <a:gd name="connsiteY62-18518" fmla="*/ 233363 h 978694"/>
              <a:gd name="connsiteX63-18519" fmla="*/ 778669 w 971555"/>
              <a:gd name="connsiteY63-18520" fmla="*/ 247651 h 978694"/>
              <a:gd name="connsiteX64-18521" fmla="*/ 783430 w 971555"/>
              <a:gd name="connsiteY64-18522" fmla="*/ 261938 h 978694"/>
              <a:gd name="connsiteX65-18523" fmla="*/ 783431 w 971555"/>
              <a:gd name="connsiteY65-18524" fmla="*/ 304800 h 978694"/>
              <a:gd name="connsiteX66-18525" fmla="*/ 790575 w 971555"/>
              <a:gd name="connsiteY66-18526" fmla="*/ 326232 h 978694"/>
              <a:gd name="connsiteX67-18527" fmla="*/ 795338 w 971555"/>
              <a:gd name="connsiteY67-18528" fmla="*/ 340519 h 978694"/>
              <a:gd name="connsiteX68-18529" fmla="*/ 800100 w 971555"/>
              <a:gd name="connsiteY68-18530" fmla="*/ 347663 h 978694"/>
              <a:gd name="connsiteX69-18531" fmla="*/ 821531 w 971555"/>
              <a:gd name="connsiteY69-18532" fmla="*/ 357188 h 978694"/>
              <a:gd name="connsiteX70-18533" fmla="*/ 828675 w 971555"/>
              <a:gd name="connsiteY70-18534" fmla="*/ 359569 h 978694"/>
              <a:gd name="connsiteX71-18535" fmla="*/ 842963 w 971555"/>
              <a:gd name="connsiteY71-18536" fmla="*/ 369094 h 978694"/>
              <a:gd name="connsiteX72-18537" fmla="*/ 850106 w 971555"/>
              <a:gd name="connsiteY72-18538" fmla="*/ 376238 h 978694"/>
              <a:gd name="connsiteX73-18539" fmla="*/ 864394 w 971555"/>
              <a:gd name="connsiteY73-18540" fmla="*/ 381000 h 978694"/>
              <a:gd name="connsiteX74-18541" fmla="*/ 871538 w 971555"/>
              <a:gd name="connsiteY74-18542" fmla="*/ 383382 h 978694"/>
              <a:gd name="connsiteX75-18543" fmla="*/ 885825 w 971555"/>
              <a:gd name="connsiteY75-18544" fmla="*/ 390525 h 978694"/>
              <a:gd name="connsiteX76-18545" fmla="*/ 892969 w 971555"/>
              <a:gd name="connsiteY76-18546" fmla="*/ 395288 h 978694"/>
              <a:gd name="connsiteX77-18547" fmla="*/ 907256 w 971555"/>
              <a:gd name="connsiteY77-18548" fmla="*/ 400050 h 978694"/>
              <a:gd name="connsiteX78-18549" fmla="*/ 912019 w 971555"/>
              <a:gd name="connsiteY78-18550" fmla="*/ 407194 h 978694"/>
              <a:gd name="connsiteX79-18551" fmla="*/ 928687 w 971555"/>
              <a:gd name="connsiteY79-18552" fmla="*/ 404812 h 978694"/>
              <a:gd name="connsiteX80-18553" fmla="*/ 938212 w 971555"/>
              <a:gd name="connsiteY80-18554" fmla="*/ 411956 h 978694"/>
              <a:gd name="connsiteX81-18555" fmla="*/ 957263 w 971555"/>
              <a:gd name="connsiteY81-18556" fmla="*/ 428626 h 978694"/>
              <a:gd name="connsiteX82-18557" fmla="*/ 957262 w 971555"/>
              <a:gd name="connsiteY82-18558" fmla="*/ 447676 h 978694"/>
              <a:gd name="connsiteX83-18559" fmla="*/ 969169 w 971555"/>
              <a:gd name="connsiteY83-18560" fmla="*/ 473869 h 978694"/>
              <a:gd name="connsiteX84-18561" fmla="*/ 942975 w 971555"/>
              <a:gd name="connsiteY84-18562" fmla="*/ 514350 h 978694"/>
              <a:gd name="connsiteX85-18563" fmla="*/ 971551 w 971555"/>
              <a:gd name="connsiteY85-18564" fmla="*/ 500063 h 978694"/>
              <a:gd name="connsiteX86-18565" fmla="*/ 940594 w 971555"/>
              <a:gd name="connsiteY86-18566" fmla="*/ 523875 h 978694"/>
              <a:gd name="connsiteX87-18567" fmla="*/ 923925 w 971555"/>
              <a:gd name="connsiteY87-18568" fmla="*/ 545307 h 978694"/>
              <a:gd name="connsiteX88-18569" fmla="*/ 919163 w 971555"/>
              <a:gd name="connsiteY88-18570" fmla="*/ 552450 h 978694"/>
              <a:gd name="connsiteX89-18571" fmla="*/ 916781 w 971555"/>
              <a:gd name="connsiteY89-18572" fmla="*/ 559594 h 978694"/>
              <a:gd name="connsiteX90-18573" fmla="*/ 902494 w 971555"/>
              <a:gd name="connsiteY90-18574" fmla="*/ 564357 h 978694"/>
              <a:gd name="connsiteX91-18575" fmla="*/ 895350 w 971555"/>
              <a:gd name="connsiteY91-18576" fmla="*/ 566738 h 978694"/>
              <a:gd name="connsiteX92-18577" fmla="*/ 890588 w 971555"/>
              <a:gd name="connsiteY92-18578" fmla="*/ 573882 h 978694"/>
              <a:gd name="connsiteX93-18579" fmla="*/ 888206 w 971555"/>
              <a:gd name="connsiteY93-18580" fmla="*/ 581025 h 978694"/>
              <a:gd name="connsiteX94-18581" fmla="*/ 866775 w 971555"/>
              <a:gd name="connsiteY94-18582" fmla="*/ 588169 h 978694"/>
              <a:gd name="connsiteX95-18583" fmla="*/ 852488 w 971555"/>
              <a:gd name="connsiteY95-18584" fmla="*/ 592932 h 978694"/>
              <a:gd name="connsiteX96-18585" fmla="*/ 845344 w 971555"/>
              <a:gd name="connsiteY96-18586" fmla="*/ 595313 h 978694"/>
              <a:gd name="connsiteX97-18587" fmla="*/ 804863 w 971555"/>
              <a:gd name="connsiteY97-18588" fmla="*/ 590550 h 978694"/>
              <a:gd name="connsiteX98-18589" fmla="*/ 790575 w 971555"/>
              <a:gd name="connsiteY98-18590" fmla="*/ 583407 h 978694"/>
              <a:gd name="connsiteX99-18591" fmla="*/ 762000 w 971555"/>
              <a:gd name="connsiteY99-18592" fmla="*/ 576263 h 978694"/>
              <a:gd name="connsiteX100-18593" fmla="*/ 754856 w 971555"/>
              <a:gd name="connsiteY100-18594" fmla="*/ 573882 h 978694"/>
              <a:gd name="connsiteX101-18595" fmla="*/ 721519 w 971555"/>
              <a:gd name="connsiteY101-18596" fmla="*/ 583407 h 978694"/>
              <a:gd name="connsiteX102-18597" fmla="*/ 700088 w 971555"/>
              <a:gd name="connsiteY102-18598" fmla="*/ 576263 h 978694"/>
              <a:gd name="connsiteX103-18599" fmla="*/ 688181 w 971555"/>
              <a:gd name="connsiteY103-18600" fmla="*/ 578644 h 978694"/>
              <a:gd name="connsiteX104-18601" fmla="*/ 683419 w 971555"/>
              <a:gd name="connsiteY104-18602" fmla="*/ 592932 h 978694"/>
              <a:gd name="connsiteX105-18603" fmla="*/ 685800 w 971555"/>
              <a:gd name="connsiteY105-18604" fmla="*/ 621507 h 978694"/>
              <a:gd name="connsiteX106-18605" fmla="*/ 709612 w 971555"/>
              <a:gd name="connsiteY106-18606" fmla="*/ 645319 h 978694"/>
              <a:gd name="connsiteX107-18607" fmla="*/ 704850 w 971555"/>
              <a:gd name="connsiteY107-18608" fmla="*/ 681038 h 978694"/>
              <a:gd name="connsiteX108-18609" fmla="*/ 721519 w 971555"/>
              <a:gd name="connsiteY108-18610" fmla="*/ 700088 h 978694"/>
              <a:gd name="connsiteX109-18611" fmla="*/ 721519 w 971555"/>
              <a:gd name="connsiteY109-18612" fmla="*/ 721519 h 978694"/>
              <a:gd name="connsiteX110-18613" fmla="*/ 726282 w 971555"/>
              <a:gd name="connsiteY110-18614" fmla="*/ 771525 h 978694"/>
              <a:gd name="connsiteX111-18615" fmla="*/ 714375 w 971555"/>
              <a:gd name="connsiteY111-18616" fmla="*/ 852488 h 978694"/>
              <a:gd name="connsiteX112-18617" fmla="*/ 709613 w 971555"/>
              <a:gd name="connsiteY112-18618" fmla="*/ 866775 h 978694"/>
              <a:gd name="connsiteX113-18619" fmla="*/ 707231 w 971555"/>
              <a:gd name="connsiteY113-18620" fmla="*/ 873919 h 978694"/>
              <a:gd name="connsiteX114-18621" fmla="*/ 702469 w 971555"/>
              <a:gd name="connsiteY114-18622" fmla="*/ 881063 h 978694"/>
              <a:gd name="connsiteX115-18623" fmla="*/ 678656 w 971555"/>
              <a:gd name="connsiteY115-18624" fmla="*/ 878682 h 978694"/>
              <a:gd name="connsiteX116-18625" fmla="*/ 671513 w 971555"/>
              <a:gd name="connsiteY116-18626" fmla="*/ 876300 h 978694"/>
              <a:gd name="connsiteX117-18627" fmla="*/ 602456 w 971555"/>
              <a:gd name="connsiteY117-18628" fmla="*/ 878682 h 978694"/>
              <a:gd name="connsiteX118-18629" fmla="*/ 595313 w 971555"/>
              <a:gd name="connsiteY118-18630" fmla="*/ 881063 h 978694"/>
              <a:gd name="connsiteX119-18631" fmla="*/ 581025 w 971555"/>
              <a:gd name="connsiteY119-18632" fmla="*/ 873919 h 978694"/>
              <a:gd name="connsiteX120-18633" fmla="*/ 573881 w 971555"/>
              <a:gd name="connsiteY120-18634" fmla="*/ 871538 h 978694"/>
              <a:gd name="connsiteX121-18635" fmla="*/ 573881 w 971555"/>
              <a:gd name="connsiteY121-18636" fmla="*/ 938213 h 978694"/>
              <a:gd name="connsiteX122-18637" fmla="*/ 564356 w 971555"/>
              <a:gd name="connsiteY122-18638" fmla="*/ 947738 h 978694"/>
              <a:gd name="connsiteX123-18639" fmla="*/ 554831 w 971555"/>
              <a:gd name="connsiteY123-18640" fmla="*/ 962025 h 978694"/>
              <a:gd name="connsiteX124-18641" fmla="*/ 552450 w 971555"/>
              <a:gd name="connsiteY124-18642" fmla="*/ 969169 h 978694"/>
              <a:gd name="connsiteX125-18643" fmla="*/ 535781 w 971555"/>
              <a:gd name="connsiteY125-18644" fmla="*/ 976313 h 978694"/>
              <a:gd name="connsiteX126-18645" fmla="*/ 528638 w 971555"/>
              <a:gd name="connsiteY126-18646" fmla="*/ 978694 h 978694"/>
              <a:gd name="connsiteX127-18647" fmla="*/ 495300 w 971555"/>
              <a:gd name="connsiteY127-18648" fmla="*/ 976313 h 978694"/>
              <a:gd name="connsiteX128-18649" fmla="*/ 447675 w 971555"/>
              <a:gd name="connsiteY128-18650" fmla="*/ 973932 h 978694"/>
              <a:gd name="connsiteX129-18651" fmla="*/ 440531 w 971555"/>
              <a:gd name="connsiteY129-18652" fmla="*/ 966788 h 978694"/>
              <a:gd name="connsiteX130-18653" fmla="*/ 426244 w 971555"/>
              <a:gd name="connsiteY130-18654" fmla="*/ 957263 h 978694"/>
              <a:gd name="connsiteX131-18655" fmla="*/ 419100 w 971555"/>
              <a:gd name="connsiteY131-18656" fmla="*/ 952500 h 978694"/>
              <a:gd name="connsiteX132-18657" fmla="*/ 404813 w 971555"/>
              <a:gd name="connsiteY132-18658" fmla="*/ 947738 h 978694"/>
              <a:gd name="connsiteX133-18659" fmla="*/ 395288 w 971555"/>
              <a:gd name="connsiteY133-18660" fmla="*/ 950119 h 978694"/>
              <a:gd name="connsiteX134-18661" fmla="*/ 350044 w 971555"/>
              <a:gd name="connsiteY134-18662" fmla="*/ 947738 h 978694"/>
              <a:gd name="connsiteX135-18663" fmla="*/ 328613 w 971555"/>
              <a:gd name="connsiteY135-18664" fmla="*/ 940594 h 978694"/>
              <a:gd name="connsiteX136-18665" fmla="*/ 321469 w 971555"/>
              <a:gd name="connsiteY136-18666" fmla="*/ 933450 h 978694"/>
              <a:gd name="connsiteX137-18667" fmla="*/ 314325 w 971555"/>
              <a:gd name="connsiteY137-18668" fmla="*/ 928688 h 978694"/>
              <a:gd name="connsiteX138-18669" fmla="*/ 307181 w 971555"/>
              <a:gd name="connsiteY138-18670" fmla="*/ 921544 h 978694"/>
              <a:gd name="connsiteX139-18671" fmla="*/ 302419 w 971555"/>
              <a:gd name="connsiteY139-18672" fmla="*/ 914400 h 978694"/>
              <a:gd name="connsiteX140-18673" fmla="*/ 295275 w 971555"/>
              <a:gd name="connsiteY140-18674" fmla="*/ 912019 h 978694"/>
              <a:gd name="connsiteX141-18675" fmla="*/ 290513 w 971555"/>
              <a:gd name="connsiteY141-18676" fmla="*/ 904875 h 978694"/>
              <a:gd name="connsiteX142-18677" fmla="*/ 285750 w 971555"/>
              <a:gd name="connsiteY142-18678" fmla="*/ 890588 h 978694"/>
              <a:gd name="connsiteX143-18679" fmla="*/ 280988 w 971555"/>
              <a:gd name="connsiteY143-18680" fmla="*/ 883444 h 978694"/>
              <a:gd name="connsiteX144-18681" fmla="*/ 269081 w 971555"/>
              <a:gd name="connsiteY144-18682" fmla="*/ 866775 h 978694"/>
              <a:gd name="connsiteX145-18683" fmla="*/ 254794 w 971555"/>
              <a:gd name="connsiteY145-18684" fmla="*/ 857250 h 978694"/>
              <a:gd name="connsiteX146-18685" fmla="*/ 240506 w 971555"/>
              <a:gd name="connsiteY146-18686" fmla="*/ 847725 h 978694"/>
              <a:gd name="connsiteX147-18687" fmla="*/ 223838 w 971555"/>
              <a:gd name="connsiteY147-18688" fmla="*/ 838200 h 978694"/>
              <a:gd name="connsiteX148-18689" fmla="*/ 207169 w 971555"/>
              <a:gd name="connsiteY148-18690" fmla="*/ 831057 h 978694"/>
              <a:gd name="connsiteX149-18691" fmla="*/ 183356 w 971555"/>
              <a:gd name="connsiteY149-18692" fmla="*/ 802482 h 978694"/>
              <a:gd name="connsiteX150-18693" fmla="*/ 176213 w 971555"/>
              <a:gd name="connsiteY150-18694" fmla="*/ 797719 h 978694"/>
              <a:gd name="connsiteX151-18695" fmla="*/ 169069 w 971555"/>
              <a:gd name="connsiteY151-18696" fmla="*/ 790575 h 978694"/>
              <a:gd name="connsiteX152-18697" fmla="*/ 154781 w 971555"/>
              <a:gd name="connsiteY152-18698" fmla="*/ 781050 h 978694"/>
              <a:gd name="connsiteX153-18699" fmla="*/ 150019 w 971555"/>
              <a:gd name="connsiteY153-18700" fmla="*/ 773907 h 978694"/>
              <a:gd name="connsiteX154-18701" fmla="*/ 135731 w 971555"/>
              <a:gd name="connsiteY154-18702" fmla="*/ 762000 h 978694"/>
              <a:gd name="connsiteX155-18703" fmla="*/ 126206 w 971555"/>
              <a:gd name="connsiteY155-18704" fmla="*/ 747713 h 978694"/>
              <a:gd name="connsiteX156-18705" fmla="*/ 121444 w 971555"/>
              <a:gd name="connsiteY156-18706" fmla="*/ 740569 h 978694"/>
              <a:gd name="connsiteX157-18707" fmla="*/ 114300 w 971555"/>
              <a:gd name="connsiteY157-18708" fmla="*/ 735807 h 978694"/>
              <a:gd name="connsiteX158-18709" fmla="*/ 100013 w 971555"/>
              <a:gd name="connsiteY158-18710" fmla="*/ 721519 h 978694"/>
              <a:gd name="connsiteX159-18711" fmla="*/ 85725 w 971555"/>
              <a:gd name="connsiteY159-18712" fmla="*/ 711994 h 978694"/>
              <a:gd name="connsiteX160-18713" fmla="*/ 78581 w 971555"/>
              <a:gd name="connsiteY160-18714" fmla="*/ 707232 h 978694"/>
              <a:gd name="connsiteX161-18715" fmla="*/ 71438 w 971555"/>
              <a:gd name="connsiteY161-18716" fmla="*/ 702469 h 978694"/>
              <a:gd name="connsiteX162-18717" fmla="*/ 57150 w 971555"/>
              <a:gd name="connsiteY162-18718" fmla="*/ 697707 h 978694"/>
              <a:gd name="connsiteX163-18719" fmla="*/ 42863 w 971555"/>
              <a:gd name="connsiteY163-18720" fmla="*/ 685800 h 978694"/>
              <a:gd name="connsiteX164-18721" fmla="*/ 33338 w 971555"/>
              <a:gd name="connsiteY164-18722" fmla="*/ 671513 h 978694"/>
              <a:gd name="connsiteX165-18723" fmla="*/ 28575 w 971555"/>
              <a:gd name="connsiteY165-18724" fmla="*/ 645319 h 978694"/>
              <a:gd name="connsiteX166-18725" fmla="*/ 26194 w 971555"/>
              <a:gd name="connsiteY166-18726" fmla="*/ 635794 h 978694"/>
              <a:gd name="connsiteX167-18727" fmla="*/ 19050 w 971555"/>
              <a:gd name="connsiteY167-18728" fmla="*/ 631032 h 978694"/>
              <a:gd name="connsiteX168-18729" fmla="*/ 16669 w 971555"/>
              <a:gd name="connsiteY168-18730" fmla="*/ 607219 h 978694"/>
              <a:gd name="connsiteX169-18731" fmla="*/ 11906 w 971555"/>
              <a:gd name="connsiteY169-18732" fmla="*/ 590550 h 978694"/>
              <a:gd name="connsiteX170-18733" fmla="*/ 9525 w 971555"/>
              <a:gd name="connsiteY170-18734" fmla="*/ 581025 h 978694"/>
              <a:gd name="connsiteX171-18735" fmla="*/ 7144 w 971555"/>
              <a:gd name="connsiteY171-18736" fmla="*/ 554832 h 978694"/>
              <a:gd name="connsiteX172-18737" fmla="*/ 0 w 971555"/>
              <a:gd name="connsiteY172-18738" fmla="*/ 502445 h 978694"/>
              <a:gd name="connsiteX173-18739" fmla="*/ 9525 w 971555"/>
              <a:gd name="connsiteY173-18740" fmla="*/ 376238 h 978694"/>
              <a:gd name="connsiteX174-18741" fmla="*/ 7143 w 971555"/>
              <a:gd name="connsiteY174-18742" fmla="*/ 330993 h 978694"/>
              <a:gd name="connsiteX175-18743" fmla="*/ 11906 w 971555"/>
              <a:gd name="connsiteY175-18744" fmla="*/ 280988 h 978694"/>
              <a:gd name="connsiteX176-18745" fmla="*/ 16669 w 971555"/>
              <a:gd name="connsiteY176-18746" fmla="*/ 266700 h 978694"/>
              <a:gd name="connsiteX177-18747" fmla="*/ 19050 w 971555"/>
              <a:gd name="connsiteY177-18748" fmla="*/ 259557 h 978694"/>
              <a:gd name="connsiteX178-18749" fmla="*/ 19050 w 971555"/>
              <a:gd name="connsiteY178-18750" fmla="*/ 223838 h 978694"/>
              <a:gd name="connsiteX179-18751" fmla="*/ 40481 w 971555"/>
              <a:gd name="connsiteY179-18752" fmla="*/ 211932 h 978694"/>
              <a:gd name="connsiteX180-18753" fmla="*/ 50006 w 971555"/>
              <a:gd name="connsiteY180-18754" fmla="*/ 197644 h 978694"/>
              <a:gd name="connsiteX181-18755" fmla="*/ 57150 w 971555"/>
              <a:gd name="connsiteY181-18756" fmla="*/ 176213 h 978694"/>
              <a:gd name="connsiteX182-18757" fmla="*/ 61913 w 971555"/>
              <a:gd name="connsiteY182-18758" fmla="*/ 157163 h 978694"/>
              <a:gd name="connsiteX183-18759" fmla="*/ 66675 w 971555"/>
              <a:gd name="connsiteY183-18760" fmla="*/ 142875 h 978694"/>
              <a:gd name="connsiteX184-18761" fmla="*/ 71438 w 971555"/>
              <a:gd name="connsiteY184-18762" fmla="*/ 97632 h 978694"/>
              <a:gd name="connsiteX0-18763" fmla="*/ 71438 w 971555"/>
              <a:gd name="connsiteY0-18764" fmla="*/ 97632 h 978694"/>
              <a:gd name="connsiteX1-18765" fmla="*/ 71438 w 971555"/>
              <a:gd name="connsiteY1-18766" fmla="*/ 97632 h 978694"/>
              <a:gd name="connsiteX2-18767" fmla="*/ 83344 w 971555"/>
              <a:gd name="connsiteY2-18768" fmla="*/ 80963 h 978694"/>
              <a:gd name="connsiteX3-18769" fmla="*/ 92869 w 971555"/>
              <a:gd name="connsiteY3-18770" fmla="*/ 59532 h 978694"/>
              <a:gd name="connsiteX4-18771" fmla="*/ 100013 w 971555"/>
              <a:gd name="connsiteY4-18772" fmla="*/ 54769 h 978694"/>
              <a:gd name="connsiteX5-18773" fmla="*/ 114300 w 971555"/>
              <a:gd name="connsiteY5-18774" fmla="*/ 50007 h 978694"/>
              <a:gd name="connsiteX6-18775" fmla="*/ 140494 w 971555"/>
              <a:gd name="connsiteY6-18776" fmla="*/ 47625 h 978694"/>
              <a:gd name="connsiteX7-18777" fmla="*/ 147638 w 971555"/>
              <a:gd name="connsiteY7-18778" fmla="*/ 45244 h 978694"/>
              <a:gd name="connsiteX8-18779" fmla="*/ 152400 w 971555"/>
              <a:gd name="connsiteY8-18780" fmla="*/ 30957 h 978694"/>
              <a:gd name="connsiteX9-18781" fmla="*/ 154781 w 971555"/>
              <a:gd name="connsiteY9-18782" fmla="*/ 23813 h 978694"/>
              <a:gd name="connsiteX10-18783" fmla="*/ 164306 w 971555"/>
              <a:gd name="connsiteY10-18784" fmla="*/ 9525 h 978694"/>
              <a:gd name="connsiteX11-18785" fmla="*/ 171450 w 971555"/>
              <a:gd name="connsiteY11-18786" fmla="*/ 4763 h 978694"/>
              <a:gd name="connsiteX12-18787" fmla="*/ 188119 w 971555"/>
              <a:gd name="connsiteY12-18788" fmla="*/ 0 h 978694"/>
              <a:gd name="connsiteX13-18789" fmla="*/ 269081 w 971555"/>
              <a:gd name="connsiteY13-18790" fmla="*/ 2382 h 978694"/>
              <a:gd name="connsiteX14-18791" fmla="*/ 276225 w 971555"/>
              <a:gd name="connsiteY14-18792" fmla="*/ 4763 h 978694"/>
              <a:gd name="connsiteX15-18793" fmla="*/ 283369 w 971555"/>
              <a:gd name="connsiteY15-18794" fmla="*/ 9525 h 978694"/>
              <a:gd name="connsiteX16-18795" fmla="*/ 297656 w 971555"/>
              <a:gd name="connsiteY16-18796" fmla="*/ 23813 h 978694"/>
              <a:gd name="connsiteX17-18797" fmla="*/ 302419 w 971555"/>
              <a:gd name="connsiteY17-18798" fmla="*/ 30957 h 978694"/>
              <a:gd name="connsiteX18-18799" fmla="*/ 328612 w 971555"/>
              <a:gd name="connsiteY18-18800" fmla="*/ 52388 h 978694"/>
              <a:gd name="connsiteX19-18801" fmla="*/ 319088 w 971555"/>
              <a:gd name="connsiteY19-18802" fmla="*/ 66675 h 978694"/>
              <a:gd name="connsiteX20-18803" fmla="*/ 330994 w 971555"/>
              <a:gd name="connsiteY20-18804" fmla="*/ 85725 h 978694"/>
              <a:gd name="connsiteX21-18805" fmla="*/ 333375 w 971555"/>
              <a:gd name="connsiteY21-18806" fmla="*/ 95250 h 978694"/>
              <a:gd name="connsiteX22-18807" fmla="*/ 338138 w 971555"/>
              <a:gd name="connsiteY22-18808" fmla="*/ 109538 h 978694"/>
              <a:gd name="connsiteX23-18809" fmla="*/ 352425 w 971555"/>
              <a:gd name="connsiteY23-18810" fmla="*/ 123826 h 978694"/>
              <a:gd name="connsiteX24-18811" fmla="*/ 350044 w 971555"/>
              <a:gd name="connsiteY24-18812" fmla="*/ 207169 h 978694"/>
              <a:gd name="connsiteX25-18813" fmla="*/ 347663 w 971555"/>
              <a:gd name="connsiteY25-18814" fmla="*/ 271463 h 978694"/>
              <a:gd name="connsiteX26-18815" fmla="*/ 345281 w 971555"/>
              <a:gd name="connsiteY26-18816" fmla="*/ 304800 h 978694"/>
              <a:gd name="connsiteX27-18817" fmla="*/ 347663 w 971555"/>
              <a:gd name="connsiteY27-18818" fmla="*/ 326232 h 978694"/>
              <a:gd name="connsiteX28-18819" fmla="*/ 364331 w 971555"/>
              <a:gd name="connsiteY28-18820" fmla="*/ 323850 h 978694"/>
              <a:gd name="connsiteX29-18821" fmla="*/ 378619 w 971555"/>
              <a:gd name="connsiteY29-18822" fmla="*/ 319088 h 978694"/>
              <a:gd name="connsiteX30-18823" fmla="*/ 385763 w 971555"/>
              <a:gd name="connsiteY30-18824" fmla="*/ 314325 h 978694"/>
              <a:gd name="connsiteX31-18825" fmla="*/ 442913 w 971555"/>
              <a:gd name="connsiteY31-18826" fmla="*/ 290514 h 978694"/>
              <a:gd name="connsiteX32-18827" fmla="*/ 452438 w 971555"/>
              <a:gd name="connsiteY32-18828" fmla="*/ 292895 h 978694"/>
              <a:gd name="connsiteX33-18829" fmla="*/ 461963 w 971555"/>
              <a:gd name="connsiteY33-18830" fmla="*/ 288132 h 978694"/>
              <a:gd name="connsiteX34-18831" fmla="*/ 476250 w 971555"/>
              <a:gd name="connsiteY34-18832" fmla="*/ 283369 h 978694"/>
              <a:gd name="connsiteX35-18833" fmla="*/ 488156 w 971555"/>
              <a:gd name="connsiteY35-18834" fmla="*/ 273844 h 978694"/>
              <a:gd name="connsiteX36-18835" fmla="*/ 500063 w 971555"/>
              <a:gd name="connsiteY36-18836" fmla="*/ 259557 h 978694"/>
              <a:gd name="connsiteX37-18837" fmla="*/ 514350 w 971555"/>
              <a:gd name="connsiteY37-18838" fmla="*/ 252413 h 978694"/>
              <a:gd name="connsiteX38-18839" fmla="*/ 531019 w 971555"/>
              <a:gd name="connsiteY38-18840" fmla="*/ 245269 h 978694"/>
              <a:gd name="connsiteX39-18841" fmla="*/ 538163 w 971555"/>
              <a:gd name="connsiteY39-18842" fmla="*/ 240507 h 978694"/>
              <a:gd name="connsiteX40-18843" fmla="*/ 545306 w 971555"/>
              <a:gd name="connsiteY40-18844" fmla="*/ 238125 h 978694"/>
              <a:gd name="connsiteX41-18845" fmla="*/ 547688 w 971555"/>
              <a:gd name="connsiteY41-18846" fmla="*/ 216695 h 978694"/>
              <a:gd name="connsiteX42-18847" fmla="*/ 595312 w 971555"/>
              <a:gd name="connsiteY42-18848" fmla="*/ 216694 h 978694"/>
              <a:gd name="connsiteX43-18849" fmla="*/ 623887 w 971555"/>
              <a:gd name="connsiteY43-18850" fmla="*/ 209550 h 978694"/>
              <a:gd name="connsiteX44-18851" fmla="*/ 635793 w 971555"/>
              <a:gd name="connsiteY44-18852" fmla="*/ 190501 h 978694"/>
              <a:gd name="connsiteX45-18853" fmla="*/ 631031 w 971555"/>
              <a:gd name="connsiteY45-18854" fmla="*/ 190500 h 978694"/>
              <a:gd name="connsiteX46-18855" fmla="*/ 650081 w 971555"/>
              <a:gd name="connsiteY46-18856" fmla="*/ 166688 h 978694"/>
              <a:gd name="connsiteX47-18857" fmla="*/ 654844 w 971555"/>
              <a:gd name="connsiteY47-18858" fmla="*/ 171450 h 978694"/>
              <a:gd name="connsiteX48-18859" fmla="*/ 645320 w 971555"/>
              <a:gd name="connsiteY48-18860" fmla="*/ 169069 h 978694"/>
              <a:gd name="connsiteX49-18861" fmla="*/ 652461 w 971555"/>
              <a:gd name="connsiteY49-18862" fmla="*/ 154781 h 978694"/>
              <a:gd name="connsiteX50-18863" fmla="*/ 683419 w 971555"/>
              <a:gd name="connsiteY50-18864" fmla="*/ 133350 h 978694"/>
              <a:gd name="connsiteX51-18865" fmla="*/ 669132 w 971555"/>
              <a:gd name="connsiteY51-18866" fmla="*/ 130969 h 978694"/>
              <a:gd name="connsiteX52-18867" fmla="*/ 697707 w 971555"/>
              <a:gd name="connsiteY52-18868" fmla="*/ 130969 h 978694"/>
              <a:gd name="connsiteX53-18869" fmla="*/ 702469 w 971555"/>
              <a:gd name="connsiteY53-18870" fmla="*/ 126206 h 978694"/>
              <a:gd name="connsiteX54-18871" fmla="*/ 733425 w 971555"/>
              <a:gd name="connsiteY54-18872" fmla="*/ 130969 h 978694"/>
              <a:gd name="connsiteX55-18873" fmla="*/ 764381 w 971555"/>
              <a:gd name="connsiteY55-18874" fmla="*/ 140494 h 978694"/>
              <a:gd name="connsiteX56-18875" fmla="*/ 769144 w 971555"/>
              <a:gd name="connsiteY56-18876" fmla="*/ 147638 h 978694"/>
              <a:gd name="connsiteX57-18877" fmla="*/ 771525 w 971555"/>
              <a:gd name="connsiteY57-18878" fmla="*/ 157163 h 978694"/>
              <a:gd name="connsiteX58-18879" fmla="*/ 773906 w 971555"/>
              <a:gd name="connsiteY58-18880" fmla="*/ 164307 h 978694"/>
              <a:gd name="connsiteX59-18881" fmla="*/ 771525 w 971555"/>
              <a:gd name="connsiteY59-18882" fmla="*/ 204788 h 978694"/>
              <a:gd name="connsiteX60-18883" fmla="*/ 769144 w 971555"/>
              <a:gd name="connsiteY60-18884" fmla="*/ 211932 h 978694"/>
              <a:gd name="connsiteX61-18885" fmla="*/ 778670 w 971555"/>
              <a:gd name="connsiteY61-18886" fmla="*/ 216694 h 978694"/>
              <a:gd name="connsiteX62-18887" fmla="*/ 776287 w 971555"/>
              <a:gd name="connsiteY62-18888" fmla="*/ 233363 h 978694"/>
              <a:gd name="connsiteX63-18889" fmla="*/ 778669 w 971555"/>
              <a:gd name="connsiteY63-18890" fmla="*/ 247651 h 978694"/>
              <a:gd name="connsiteX64-18891" fmla="*/ 783430 w 971555"/>
              <a:gd name="connsiteY64-18892" fmla="*/ 261938 h 978694"/>
              <a:gd name="connsiteX65-18893" fmla="*/ 783431 w 971555"/>
              <a:gd name="connsiteY65-18894" fmla="*/ 304800 h 978694"/>
              <a:gd name="connsiteX66-18895" fmla="*/ 790575 w 971555"/>
              <a:gd name="connsiteY66-18896" fmla="*/ 326232 h 978694"/>
              <a:gd name="connsiteX67-18897" fmla="*/ 795338 w 971555"/>
              <a:gd name="connsiteY67-18898" fmla="*/ 340519 h 978694"/>
              <a:gd name="connsiteX68-18899" fmla="*/ 800100 w 971555"/>
              <a:gd name="connsiteY68-18900" fmla="*/ 347663 h 978694"/>
              <a:gd name="connsiteX69-18901" fmla="*/ 821531 w 971555"/>
              <a:gd name="connsiteY69-18902" fmla="*/ 357188 h 978694"/>
              <a:gd name="connsiteX70-18903" fmla="*/ 828675 w 971555"/>
              <a:gd name="connsiteY70-18904" fmla="*/ 359569 h 978694"/>
              <a:gd name="connsiteX71-18905" fmla="*/ 842963 w 971555"/>
              <a:gd name="connsiteY71-18906" fmla="*/ 369094 h 978694"/>
              <a:gd name="connsiteX72-18907" fmla="*/ 850106 w 971555"/>
              <a:gd name="connsiteY72-18908" fmla="*/ 376238 h 978694"/>
              <a:gd name="connsiteX73-18909" fmla="*/ 864394 w 971555"/>
              <a:gd name="connsiteY73-18910" fmla="*/ 381000 h 978694"/>
              <a:gd name="connsiteX74-18911" fmla="*/ 871538 w 971555"/>
              <a:gd name="connsiteY74-18912" fmla="*/ 383382 h 978694"/>
              <a:gd name="connsiteX75-18913" fmla="*/ 885825 w 971555"/>
              <a:gd name="connsiteY75-18914" fmla="*/ 390525 h 978694"/>
              <a:gd name="connsiteX76-18915" fmla="*/ 892969 w 971555"/>
              <a:gd name="connsiteY76-18916" fmla="*/ 395288 h 978694"/>
              <a:gd name="connsiteX77-18917" fmla="*/ 907256 w 971555"/>
              <a:gd name="connsiteY77-18918" fmla="*/ 400050 h 978694"/>
              <a:gd name="connsiteX78-18919" fmla="*/ 912019 w 971555"/>
              <a:gd name="connsiteY78-18920" fmla="*/ 407194 h 978694"/>
              <a:gd name="connsiteX79-18921" fmla="*/ 928687 w 971555"/>
              <a:gd name="connsiteY79-18922" fmla="*/ 404812 h 978694"/>
              <a:gd name="connsiteX80-18923" fmla="*/ 938212 w 971555"/>
              <a:gd name="connsiteY80-18924" fmla="*/ 411956 h 978694"/>
              <a:gd name="connsiteX81-18925" fmla="*/ 957263 w 971555"/>
              <a:gd name="connsiteY81-18926" fmla="*/ 428626 h 978694"/>
              <a:gd name="connsiteX82-18927" fmla="*/ 957262 w 971555"/>
              <a:gd name="connsiteY82-18928" fmla="*/ 447676 h 978694"/>
              <a:gd name="connsiteX83-18929" fmla="*/ 969169 w 971555"/>
              <a:gd name="connsiteY83-18930" fmla="*/ 473869 h 978694"/>
              <a:gd name="connsiteX84-18931" fmla="*/ 942975 w 971555"/>
              <a:gd name="connsiteY84-18932" fmla="*/ 514350 h 978694"/>
              <a:gd name="connsiteX85-18933" fmla="*/ 971551 w 971555"/>
              <a:gd name="connsiteY85-18934" fmla="*/ 500063 h 978694"/>
              <a:gd name="connsiteX86-18935" fmla="*/ 940594 w 971555"/>
              <a:gd name="connsiteY86-18936" fmla="*/ 523875 h 978694"/>
              <a:gd name="connsiteX87-18937" fmla="*/ 923925 w 971555"/>
              <a:gd name="connsiteY87-18938" fmla="*/ 545307 h 978694"/>
              <a:gd name="connsiteX88-18939" fmla="*/ 919163 w 971555"/>
              <a:gd name="connsiteY88-18940" fmla="*/ 552450 h 978694"/>
              <a:gd name="connsiteX89-18941" fmla="*/ 916781 w 971555"/>
              <a:gd name="connsiteY89-18942" fmla="*/ 559594 h 978694"/>
              <a:gd name="connsiteX90-18943" fmla="*/ 902494 w 971555"/>
              <a:gd name="connsiteY90-18944" fmla="*/ 564357 h 978694"/>
              <a:gd name="connsiteX91-18945" fmla="*/ 895350 w 971555"/>
              <a:gd name="connsiteY91-18946" fmla="*/ 566738 h 978694"/>
              <a:gd name="connsiteX92-18947" fmla="*/ 890588 w 971555"/>
              <a:gd name="connsiteY92-18948" fmla="*/ 573882 h 978694"/>
              <a:gd name="connsiteX93-18949" fmla="*/ 888206 w 971555"/>
              <a:gd name="connsiteY93-18950" fmla="*/ 581025 h 978694"/>
              <a:gd name="connsiteX94-18951" fmla="*/ 866775 w 971555"/>
              <a:gd name="connsiteY94-18952" fmla="*/ 588169 h 978694"/>
              <a:gd name="connsiteX95-18953" fmla="*/ 852488 w 971555"/>
              <a:gd name="connsiteY95-18954" fmla="*/ 592932 h 978694"/>
              <a:gd name="connsiteX96-18955" fmla="*/ 845344 w 971555"/>
              <a:gd name="connsiteY96-18956" fmla="*/ 595313 h 978694"/>
              <a:gd name="connsiteX97-18957" fmla="*/ 804863 w 971555"/>
              <a:gd name="connsiteY97-18958" fmla="*/ 590550 h 978694"/>
              <a:gd name="connsiteX98-18959" fmla="*/ 790575 w 971555"/>
              <a:gd name="connsiteY98-18960" fmla="*/ 583407 h 978694"/>
              <a:gd name="connsiteX99-18961" fmla="*/ 762000 w 971555"/>
              <a:gd name="connsiteY99-18962" fmla="*/ 576263 h 978694"/>
              <a:gd name="connsiteX100-18963" fmla="*/ 754856 w 971555"/>
              <a:gd name="connsiteY100-18964" fmla="*/ 573882 h 978694"/>
              <a:gd name="connsiteX101-18965" fmla="*/ 721519 w 971555"/>
              <a:gd name="connsiteY101-18966" fmla="*/ 583407 h 978694"/>
              <a:gd name="connsiteX102-18967" fmla="*/ 700088 w 971555"/>
              <a:gd name="connsiteY102-18968" fmla="*/ 576263 h 978694"/>
              <a:gd name="connsiteX103-18969" fmla="*/ 688181 w 971555"/>
              <a:gd name="connsiteY103-18970" fmla="*/ 578644 h 978694"/>
              <a:gd name="connsiteX104-18971" fmla="*/ 683419 w 971555"/>
              <a:gd name="connsiteY104-18972" fmla="*/ 592932 h 978694"/>
              <a:gd name="connsiteX105-18973" fmla="*/ 685800 w 971555"/>
              <a:gd name="connsiteY105-18974" fmla="*/ 621507 h 978694"/>
              <a:gd name="connsiteX106-18975" fmla="*/ 709612 w 971555"/>
              <a:gd name="connsiteY106-18976" fmla="*/ 645319 h 978694"/>
              <a:gd name="connsiteX107-18977" fmla="*/ 704850 w 971555"/>
              <a:gd name="connsiteY107-18978" fmla="*/ 681038 h 978694"/>
              <a:gd name="connsiteX108-18979" fmla="*/ 721519 w 971555"/>
              <a:gd name="connsiteY108-18980" fmla="*/ 700088 h 978694"/>
              <a:gd name="connsiteX109-18981" fmla="*/ 721519 w 971555"/>
              <a:gd name="connsiteY109-18982" fmla="*/ 721519 h 978694"/>
              <a:gd name="connsiteX110-18983" fmla="*/ 726282 w 971555"/>
              <a:gd name="connsiteY110-18984" fmla="*/ 771525 h 978694"/>
              <a:gd name="connsiteX111-18985" fmla="*/ 714375 w 971555"/>
              <a:gd name="connsiteY111-18986" fmla="*/ 852488 h 978694"/>
              <a:gd name="connsiteX112-18987" fmla="*/ 709613 w 971555"/>
              <a:gd name="connsiteY112-18988" fmla="*/ 866775 h 978694"/>
              <a:gd name="connsiteX113-18989" fmla="*/ 707231 w 971555"/>
              <a:gd name="connsiteY113-18990" fmla="*/ 873919 h 978694"/>
              <a:gd name="connsiteX114-18991" fmla="*/ 702469 w 971555"/>
              <a:gd name="connsiteY114-18992" fmla="*/ 881063 h 978694"/>
              <a:gd name="connsiteX115-18993" fmla="*/ 678656 w 971555"/>
              <a:gd name="connsiteY115-18994" fmla="*/ 878682 h 978694"/>
              <a:gd name="connsiteX116-18995" fmla="*/ 671513 w 971555"/>
              <a:gd name="connsiteY116-18996" fmla="*/ 876300 h 978694"/>
              <a:gd name="connsiteX117-18997" fmla="*/ 602456 w 971555"/>
              <a:gd name="connsiteY117-18998" fmla="*/ 878682 h 978694"/>
              <a:gd name="connsiteX118-18999" fmla="*/ 595313 w 971555"/>
              <a:gd name="connsiteY118-19000" fmla="*/ 881063 h 978694"/>
              <a:gd name="connsiteX119-19001" fmla="*/ 581025 w 971555"/>
              <a:gd name="connsiteY119-19002" fmla="*/ 873919 h 978694"/>
              <a:gd name="connsiteX120-19003" fmla="*/ 573881 w 971555"/>
              <a:gd name="connsiteY120-19004" fmla="*/ 871538 h 978694"/>
              <a:gd name="connsiteX121-19005" fmla="*/ 573881 w 971555"/>
              <a:gd name="connsiteY121-19006" fmla="*/ 938213 h 978694"/>
              <a:gd name="connsiteX122-19007" fmla="*/ 564356 w 971555"/>
              <a:gd name="connsiteY122-19008" fmla="*/ 947738 h 978694"/>
              <a:gd name="connsiteX123-19009" fmla="*/ 554831 w 971555"/>
              <a:gd name="connsiteY123-19010" fmla="*/ 962025 h 978694"/>
              <a:gd name="connsiteX124-19011" fmla="*/ 552450 w 971555"/>
              <a:gd name="connsiteY124-19012" fmla="*/ 969169 h 978694"/>
              <a:gd name="connsiteX125-19013" fmla="*/ 535781 w 971555"/>
              <a:gd name="connsiteY125-19014" fmla="*/ 976313 h 978694"/>
              <a:gd name="connsiteX126-19015" fmla="*/ 528638 w 971555"/>
              <a:gd name="connsiteY126-19016" fmla="*/ 978694 h 978694"/>
              <a:gd name="connsiteX127-19017" fmla="*/ 495300 w 971555"/>
              <a:gd name="connsiteY127-19018" fmla="*/ 976313 h 978694"/>
              <a:gd name="connsiteX128-19019" fmla="*/ 447675 w 971555"/>
              <a:gd name="connsiteY128-19020" fmla="*/ 973932 h 978694"/>
              <a:gd name="connsiteX129-19021" fmla="*/ 440531 w 971555"/>
              <a:gd name="connsiteY129-19022" fmla="*/ 966788 h 978694"/>
              <a:gd name="connsiteX130-19023" fmla="*/ 426244 w 971555"/>
              <a:gd name="connsiteY130-19024" fmla="*/ 957263 h 978694"/>
              <a:gd name="connsiteX131-19025" fmla="*/ 419100 w 971555"/>
              <a:gd name="connsiteY131-19026" fmla="*/ 952500 h 978694"/>
              <a:gd name="connsiteX132-19027" fmla="*/ 404813 w 971555"/>
              <a:gd name="connsiteY132-19028" fmla="*/ 947738 h 978694"/>
              <a:gd name="connsiteX133-19029" fmla="*/ 395288 w 971555"/>
              <a:gd name="connsiteY133-19030" fmla="*/ 950119 h 978694"/>
              <a:gd name="connsiteX134-19031" fmla="*/ 350044 w 971555"/>
              <a:gd name="connsiteY134-19032" fmla="*/ 947738 h 978694"/>
              <a:gd name="connsiteX135-19033" fmla="*/ 328613 w 971555"/>
              <a:gd name="connsiteY135-19034" fmla="*/ 940594 h 978694"/>
              <a:gd name="connsiteX136-19035" fmla="*/ 321469 w 971555"/>
              <a:gd name="connsiteY136-19036" fmla="*/ 933450 h 978694"/>
              <a:gd name="connsiteX137-19037" fmla="*/ 314325 w 971555"/>
              <a:gd name="connsiteY137-19038" fmla="*/ 928688 h 978694"/>
              <a:gd name="connsiteX138-19039" fmla="*/ 307181 w 971555"/>
              <a:gd name="connsiteY138-19040" fmla="*/ 921544 h 978694"/>
              <a:gd name="connsiteX139-19041" fmla="*/ 302419 w 971555"/>
              <a:gd name="connsiteY139-19042" fmla="*/ 914400 h 978694"/>
              <a:gd name="connsiteX140-19043" fmla="*/ 295275 w 971555"/>
              <a:gd name="connsiteY140-19044" fmla="*/ 912019 h 978694"/>
              <a:gd name="connsiteX141-19045" fmla="*/ 290513 w 971555"/>
              <a:gd name="connsiteY141-19046" fmla="*/ 904875 h 978694"/>
              <a:gd name="connsiteX142-19047" fmla="*/ 285750 w 971555"/>
              <a:gd name="connsiteY142-19048" fmla="*/ 890588 h 978694"/>
              <a:gd name="connsiteX143-19049" fmla="*/ 280988 w 971555"/>
              <a:gd name="connsiteY143-19050" fmla="*/ 883444 h 978694"/>
              <a:gd name="connsiteX144-19051" fmla="*/ 269081 w 971555"/>
              <a:gd name="connsiteY144-19052" fmla="*/ 866775 h 978694"/>
              <a:gd name="connsiteX145-19053" fmla="*/ 254794 w 971555"/>
              <a:gd name="connsiteY145-19054" fmla="*/ 857250 h 978694"/>
              <a:gd name="connsiteX146-19055" fmla="*/ 240506 w 971555"/>
              <a:gd name="connsiteY146-19056" fmla="*/ 847725 h 978694"/>
              <a:gd name="connsiteX147-19057" fmla="*/ 223838 w 971555"/>
              <a:gd name="connsiteY147-19058" fmla="*/ 838200 h 978694"/>
              <a:gd name="connsiteX148-19059" fmla="*/ 207169 w 971555"/>
              <a:gd name="connsiteY148-19060" fmla="*/ 831057 h 978694"/>
              <a:gd name="connsiteX149-19061" fmla="*/ 183356 w 971555"/>
              <a:gd name="connsiteY149-19062" fmla="*/ 802482 h 978694"/>
              <a:gd name="connsiteX150-19063" fmla="*/ 176213 w 971555"/>
              <a:gd name="connsiteY150-19064" fmla="*/ 797719 h 978694"/>
              <a:gd name="connsiteX151-19065" fmla="*/ 169069 w 971555"/>
              <a:gd name="connsiteY151-19066" fmla="*/ 790575 h 978694"/>
              <a:gd name="connsiteX152-19067" fmla="*/ 154781 w 971555"/>
              <a:gd name="connsiteY152-19068" fmla="*/ 781050 h 978694"/>
              <a:gd name="connsiteX153-19069" fmla="*/ 150019 w 971555"/>
              <a:gd name="connsiteY153-19070" fmla="*/ 773907 h 978694"/>
              <a:gd name="connsiteX154-19071" fmla="*/ 135731 w 971555"/>
              <a:gd name="connsiteY154-19072" fmla="*/ 762000 h 978694"/>
              <a:gd name="connsiteX155-19073" fmla="*/ 126206 w 971555"/>
              <a:gd name="connsiteY155-19074" fmla="*/ 747713 h 978694"/>
              <a:gd name="connsiteX156-19075" fmla="*/ 121444 w 971555"/>
              <a:gd name="connsiteY156-19076" fmla="*/ 740569 h 978694"/>
              <a:gd name="connsiteX157-19077" fmla="*/ 114300 w 971555"/>
              <a:gd name="connsiteY157-19078" fmla="*/ 735807 h 978694"/>
              <a:gd name="connsiteX158-19079" fmla="*/ 100013 w 971555"/>
              <a:gd name="connsiteY158-19080" fmla="*/ 721519 h 978694"/>
              <a:gd name="connsiteX159-19081" fmla="*/ 85725 w 971555"/>
              <a:gd name="connsiteY159-19082" fmla="*/ 711994 h 978694"/>
              <a:gd name="connsiteX160-19083" fmla="*/ 78581 w 971555"/>
              <a:gd name="connsiteY160-19084" fmla="*/ 707232 h 978694"/>
              <a:gd name="connsiteX161-19085" fmla="*/ 71438 w 971555"/>
              <a:gd name="connsiteY161-19086" fmla="*/ 702469 h 978694"/>
              <a:gd name="connsiteX162-19087" fmla="*/ 57150 w 971555"/>
              <a:gd name="connsiteY162-19088" fmla="*/ 697707 h 978694"/>
              <a:gd name="connsiteX163-19089" fmla="*/ 42863 w 971555"/>
              <a:gd name="connsiteY163-19090" fmla="*/ 685800 h 978694"/>
              <a:gd name="connsiteX164-19091" fmla="*/ 33338 w 971555"/>
              <a:gd name="connsiteY164-19092" fmla="*/ 671513 h 978694"/>
              <a:gd name="connsiteX165-19093" fmla="*/ 28575 w 971555"/>
              <a:gd name="connsiteY165-19094" fmla="*/ 645319 h 978694"/>
              <a:gd name="connsiteX166-19095" fmla="*/ 26194 w 971555"/>
              <a:gd name="connsiteY166-19096" fmla="*/ 635794 h 978694"/>
              <a:gd name="connsiteX167-19097" fmla="*/ 19050 w 971555"/>
              <a:gd name="connsiteY167-19098" fmla="*/ 631032 h 978694"/>
              <a:gd name="connsiteX168-19099" fmla="*/ 16669 w 971555"/>
              <a:gd name="connsiteY168-19100" fmla="*/ 607219 h 978694"/>
              <a:gd name="connsiteX169-19101" fmla="*/ 11906 w 971555"/>
              <a:gd name="connsiteY169-19102" fmla="*/ 590550 h 978694"/>
              <a:gd name="connsiteX170-19103" fmla="*/ 9525 w 971555"/>
              <a:gd name="connsiteY170-19104" fmla="*/ 581025 h 978694"/>
              <a:gd name="connsiteX171-19105" fmla="*/ 7144 w 971555"/>
              <a:gd name="connsiteY171-19106" fmla="*/ 554832 h 978694"/>
              <a:gd name="connsiteX172-19107" fmla="*/ 0 w 971555"/>
              <a:gd name="connsiteY172-19108" fmla="*/ 502445 h 978694"/>
              <a:gd name="connsiteX173-19109" fmla="*/ 9525 w 971555"/>
              <a:gd name="connsiteY173-19110" fmla="*/ 376238 h 978694"/>
              <a:gd name="connsiteX174-19111" fmla="*/ 7143 w 971555"/>
              <a:gd name="connsiteY174-19112" fmla="*/ 330993 h 978694"/>
              <a:gd name="connsiteX175-19113" fmla="*/ 11906 w 971555"/>
              <a:gd name="connsiteY175-19114" fmla="*/ 280988 h 978694"/>
              <a:gd name="connsiteX176-19115" fmla="*/ 16669 w 971555"/>
              <a:gd name="connsiteY176-19116" fmla="*/ 266700 h 978694"/>
              <a:gd name="connsiteX177-19117" fmla="*/ 19050 w 971555"/>
              <a:gd name="connsiteY177-19118" fmla="*/ 259557 h 978694"/>
              <a:gd name="connsiteX178-19119" fmla="*/ 19050 w 971555"/>
              <a:gd name="connsiteY178-19120" fmla="*/ 223838 h 978694"/>
              <a:gd name="connsiteX179-19121" fmla="*/ 40481 w 971555"/>
              <a:gd name="connsiteY179-19122" fmla="*/ 211932 h 978694"/>
              <a:gd name="connsiteX180-19123" fmla="*/ 50006 w 971555"/>
              <a:gd name="connsiteY180-19124" fmla="*/ 197644 h 978694"/>
              <a:gd name="connsiteX181-19125" fmla="*/ 57150 w 971555"/>
              <a:gd name="connsiteY181-19126" fmla="*/ 176213 h 978694"/>
              <a:gd name="connsiteX182-19127" fmla="*/ 61913 w 971555"/>
              <a:gd name="connsiteY182-19128" fmla="*/ 157163 h 978694"/>
              <a:gd name="connsiteX183-19129" fmla="*/ 66675 w 971555"/>
              <a:gd name="connsiteY183-19130" fmla="*/ 142875 h 978694"/>
              <a:gd name="connsiteX184-19131" fmla="*/ 71438 w 971555"/>
              <a:gd name="connsiteY184-19132" fmla="*/ 97632 h 978694"/>
              <a:gd name="connsiteX0-19133" fmla="*/ 71438 w 972012"/>
              <a:gd name="connsiteY0-19134" fmla="*/ 97632 h 978694"/>
              <a:gd name="connsiteX1-19135" fmla="*/ 71438 w 972012"/>
              <a:gd name="connsiteY1-19136" fmla="*/ 97632 h 978694"/>
              <a:gd name="connsiteX2-19137" fmla="*/ 83344 w 972012"/>
              <a:gd name="connsiteY2-19138" fmla="*/ 80963 h 978694"/>
              <a:gd name="connsiteX3-19139" fmla="*/ 92869 w 972012"/>
              <a:gd name="connsiteY3-19140" fmla="*/ 59532 h 978694"/>
              <a:gd name="connsiteX4-19141" fmla="*/ 100013 w 972012"/>
              <a:gd name="connsiteY4-19142" fmla="*/ 54769 h 978694"/>
              <a:gd name="connsiteX5-19143" fmla="*/ 114300 w 972012"/>
              <a:gd name="connsiteY5-19144" fmla="*/ 50007 h 978694"/>
              <a:gd name="connsiteX6-19145" fmla="*/ 140494 w 972012"/>
              <a:gd name="connsiteY6-19146" fmla="*/ 47625 h 978694"/>
              <a:gd name="connsiteX7-19147" fmla="*/ 147638 w 972012"/>
              <a:gd name="connsiteY7-19148" fmla="*/ 45244 h 978694"/>
              <a:gd name="connsiteX8-19149" fmla="*/ 152400 w 972012"/>
              <a:gd name="connsiteY8-19150" fmla="*/ 30957 h 978694"/>
              <a:gd name="connsiteX9-19151" fmla="*/ 154781 w 972012"/>
              <a:gd name="connsiteY9-19152" fmla="*/ 23813 h 978694"/>
              <a:gd name="connsiteX10-19153" fmla="*/ 164306 w 972012"/>
              <a:gd name="connsiteY10-19154" fmla="*/ 9525 h 978694"/>
              <a:gd name="connsiteX11-19155" fmla="*/ 171450 w 972012"/>
              <a:gd name="connsiteY11-19156" fmla="*/ 4763 h 978694"/>
              <a:gd name="connsiteX12-19157" fmla="*/ 188119 w 972012"/>
              <a:gd name="connsiteY12-19158" fmla="*/ 0 h 978694"/>
              <a:gd name="connsiteX13-19159" fmla="*/ 269081 w 972012"/>
              <a:gd name="connsiteY13-19160" fmla="*/ 2382 h 978694"/>
              <a:gd name="connsiteX14-19161" fmla="*/ 276225 w 972012"/>
              <a:gd name="connsiteY14-19162" fmla="*/ 4763 h 978694"/>
              <a:gd name="connsiteX15-19163" fmla="*/ 283369 w 972012"/>
              <a:gd name="connsiteY15-19164" fmla="*/ 9525 h 978694"/>
              <a:gd name="connsiteX16-19165" fmla="*/ 297656 w 972012"/>
              <a:gd name="connsiteY16-19166" fmla="*/ 23813 h 978694"/>
              <a:gd name="connsiteX17-19167" fmla="*/ 302419 w 972012"/>
              <a:gd name="connsiteY17-19168" fmla="*/ 30957 h 978694"/>
              <a:gd name="connsiteX18-19169" fmla="*/ 328612 w 972012"/>
              <a:gd name="connsiteY18-19170" fmla="*/ 52388 h 978694"/>
              <a:gd name="connsiteX19-19171" fmla="*/ 319088 w 972012"/>
              <a:gd name="connsiteY19-19172" fmla="*/ 66675 h 978694"/>
              <a:gd name="connsiteX20-19173" fmla="*/ 330994 w 972012"/>
              <a:gd name="connsiteY20-19174" fmla="*/ 85725 h 978694"/>
              <a:gd name="connsiteX21-19175" fmla="*/ 333375 w 972012"/>
              <a:gd name="connsiteY21-19176" fmla="*/ 95250 h 978694"/>
              <a:gd name="connsiteX22-19177" fmla="*/ 338138 w 972012"/>
              <a:gd name="connsiteY22-19178" fmla="*/ 109538 h 978694"/>
              <a:gd name="connsiteX23-19179" fmla="*/ 352425 w 972012"/>
              <a:gd name="connsiteY23-19180" fmla="*/ 123826 h 978694"/>
              <a:gd name="connsiteX24-19181" fmla="*/ 350044 w 972012"/>
              <a:gd name="connsiteY24-19182" fmla="*/ 207169 h 978694"/>
              <a:gd name="connsiteX25-19183" fmla="*/ 347663 w 972012"/>
              <a:gd name="connsiteY25-19184" fmla="*/ 271463 h 978694"/>
              <a:gd name="connsiteX26-19185" fmla="*/ 345281 w 972012"/>
              <a:gd name="connsiteY26-19186" fmla="*/ 304800 h 978694"/>
              <a:gd name="connsiteX27-19187" fmla="*/ 347663 w 972012"/>
              <a:gd name="connsiteY27-19188" fmla="*/ 326232 h 978694"/>
              <a:gd name="connsiteX28-19189" fmla="*/ 364331 w 972012"/>
              <a:gd name="connsiteY28-19190" fmla="*/ 323850 h 978694"/>
              <a:gd name="connsiteX29-19191" fmla="*/ 378619 w 972012"/>
              <a:gd name="connsiteY29-19192" fmla="*/ 319088 h 978694"/>
              <a:gd name="connsiteX30-19193" fmla="*/ 385763 w 972012"/>
              <a:gd name="connsiteY30-19194" fmla="*/ 314325 h 978694"/>
              <a:gd name="connsiteX31-19195" fmla="*/ 442913 w 972012"/>
              <a:gd name="connsiteY31-19196" fmla="*/ 290514 h 978694"/>
              <a:gd name="connsiteX32-19197" fmla="*/ 452438 w 972012"/>
              <a:gd name="connsiteY32-19198" fmla="*/ 292895 h 978694"/>
              <a:gd name="connsiteX33-19199" fmla="*/ 461963 w 972012"/>
              <a:gd name="connsiteY33-19200" fmla="*/ 288132 h 978694"/>
              <a:gd name="connsiteX34-19201" fmla="*/ 476250 w 972012"/>
              <a:gd name="connsiteY34-19202" fmla="*/ 283369 h 978694"/>
              <a:gd name="connsiteX35-19203" fmla="*/ 488156 w 972012"/>
              <a:gd name="connsiteY35-19204" fmla="*/ 273844 h 978694"/>
              <a:gd name="connsiteX36-19205" fmla="*/ 500063 w 972012"/>
              <a:gd name="connsiteY36-19206" fmla="*/ 259557 h 978694"/>
              <a:gd name="connsiteX37-19207" fmla="*/ 514350 w 972012"/>
              <a:gd name="connsiteY37-19208" fmla="*/ 252413 h 978694"/>
              <a:gd name="connsiteX38-19209" fmla="*/ 531019 w 972012"/>
              <a:gd name="connsiteY38-19210" fmla="*/ 245269 h 978694"/>
              <a:gd name="connsiteX39-19211" fmla="*/ 538163 w 972012"/>
              <a:gd name="connsiteY39-19212" fmla="*/ 240507 h 978694"/>
              <a:gd name="connsiteX40-19213" fmla="*/ 545306 w 972012"/>
              <a:gd name="connsiteY40-19214" fmla="*/ 238125 h 978694"/>
              <a:gd name="connsiteX41-19215" fmla="*/ 547688 w 972012"/>
              <a:gd name="connsiteY41-19216" fmla="*/ 216695 h 978694"/>
              <a:gd name="connsiteX42-19217" fmla="*/ 595312 w 972012"/>
              <a:gd name="connsiteY42-19218" fmla="*/ 216694 h 978694"/>
              <a:gd name="connsiteX43-19219" fmla="*/ 623887 w 972012"/>
              <a:gd name="connsiteY43-19220" fmla="*/ 209550 h 978694"/>
              <a:gd name="connsiteX44-19221" fmla="*/ 635793 w 972012"/>
              <a:gd name="connsiteY44-19222" fmla="*/ 190501 h 978694"/>
              <a:gd name="connsiteX45-19223" fmla="*/ 631031 w 972012"/>
              <a:gd name="connsiteY45-19224" fmla="*/ 190500 h 978694"/>
              <a:gd name="connsiteX46-19225" fmla="*/ 650081 w 972012"/>
              <a:gd name="connsiteY46-19226" fmla="*/ 166688 h 978694"/>
              <a:gd name="connsiteX47-19227" fmla="*/ 654844 w 972012"/>
              <a:gd name="connsiteY47-19228" fmla="*/ 171450 h 978694"/>
              <a:gd name="connsiteX48-19229" fmla="*/ 645320 w 972012"/>
              <a:gd name="connsiteY48-19230" fmla="*/ 169069 h 978694"/>
              <a:gd name="connsiteX49-19231" fmla="*/ 652461 w 972012"/>
              <a:gd name="connsiteY49-19232" fmla="*/ 154781 h 978694"/>
              <a:gd name="connsiteX50-19233" fmla="*/ 683419 w 972012"/>
              <a:gd name="connsiteY50-19234" fmla="*/ 133350 h 978694"/>
              <a:gd name="connsiteX51-19235" fmla="*/ 669132 w 972012"/>
              <a:gd name="connsiteY51-19236" fmla="*/ 130969 h 978694"/>
              <a:gd name="connsiteX52-19237" fmla="*/ 697707 w 972012"/>
              <a:gd name="connsiteY52-19238" fmla="*/ 130969 h 978694"/>
              <a:gd name="connsiteX53-19239" fmla="*/ 702469 w 972012"/>
              <a:gd name="connsiteY53-19240" fmla="*/ 126206 h 978694"/>
              <a:gd name="connsiteX54-19241" fmla="*/ 733425 w 972012"/>
              <a:gd name="connsiteY54-19242" fmla="*/ 130969 h 978694"/>
              <a:gd name="connsiteX55-19243" fmla="*/ 764381 w 972012"/>
              <a:gd name="connsiteY55-19244" fmla="*/ 140494 h 978694"/>
              <a:gd name="connsiteX56-19245" fmla="*/ 769144 w 972012"/>
              <a:gd name="connsiteY56-19246" fmla="*/ 147638 h 978694"/>
              <a:gd name="connsiteX57-19247" fmla="*/ 771525 w 972012"/>
              <a:gd name="connsiteY57-19248" fmla="*/ 157163 h 978694"/>
              <a:gd name="connsiteX58-19249" fmla="*/ 773906 w 972012"/>
              <a:gd name="connsiteY58-19250" fmla="*/ 164307 h 978694"/>
              <a:gd name="connsiteX59-19251" fmla="*/ 771525 w 972012"/>
              <a:gd name="connsiteY59-19252" fmla="*/ 204788 h 978694"/>
              <a:gd name="connsiteX60-19253" fmla="*/ 769144 w 972012"/>
              <a:gd name="connsiteY60-19254" fmla="*/ 211932 h 978694"/>
              <a:gd name="connsiteX61-19255" fmla="*/ 778670 w 972012"/>
              <a:gd name="connsiteY61-19256" fmla="*/ 216694 h 978694"/>
              <a:gd name="connsiteX62-19257" fmla="*/ 776287 w 972012"/>
              <a:gd name="connsiteY62-19258" fmla="*/ 233363 h 978694"/>
              <a:gd name="connsiteX63-19259" fmla="*/ 778669 w 972012"/>
              <a:gd name="connsiteY63-19260" fmla="*/ 247651 h 978694"/>
              <a:gd name="connsiteX64-19261" fmla="*/ 783430 w 972012"/>
              <a:gd name="connsiteY64-19262" fmla="*/ 261938 h 978694"/>
              <a:gd name="connsiteX65-19263" fmla="*/ 783431 w 972012"/>
              <a:gd name="connsiteY65-19264" fmla="*/ 304800 h 978694"/>
              <a:gd name="connsiteX66-19265" fmla="*/ 790575 w 972012"/>
              <a:gd name="connsiteY66-19266" fmla="*/ 326232 h 978694"/>
              <a:gd name="connsiteX67-19267" fmla="*/ 795338 w 972012"/>
              <a:gd name="connsiteY67-19268" fmla="*/ 340519 h 978694"/>
              <a:gd name="connsiteX68-19269" fmla="*/ 800100 w 972012"/>
              <a:gd name="connsiteY68-19270" fmla="*/ 347663 h 978694"/>
              <a:gd name="connsiteX69-19271" fmla="*/ 821531 w 972012"/>
              <a:gd name="connsiteY69-19272" fmla="*/ 357188 h 978694"/>
              <a:gd name="connsiteX70-19273" fmla="*/ 828675 w 972012"/>
              <a:gd name="connsiteY70-19274" fmla="*/ 359569 h 978694"/>
              <a:gd name="connsiteX71-19275" fmla="*/ 842963 w 972012"/>
              <a:gd name="connsiteY71-19276" fmla="*/ 369094 h 978694"/>
              <a:gd name="connsiteX72-19277" fmla="*/ 850106 w 972012"/>
              <a:gd name="connsiteY72-19278" fmla="*/ 376238 h 978694"/>
              <a:gd name="connsiteX73-19279" fmla="*/ 864394 w 972012"/>
              <a:gd name="connsiteY73-19280" fmla="*/ 381000 h 978694"/>
              <a:gd name="connsiteX74-19281" fmla="*/ 871538 w 972012"/>
              <a:gd name="connsiteY74-19282" fmla="*/ 383382 h 978694"/>
              <a:gd name="connsiteX75-19283" fmla="*/ 885825 w 972012"/>
              <a:gd name="connsiteY75-19284" fmla="*/ 390525 h 978694"/>
              <a:gd name="connsiteX76-19285" fmla="*/ 892969 w 972012"/>
              <a:gd name="connsiteY76-19286" fmla="*/ 395288 h 978694"/>
              <a:gd name="connsiteX77-19287" fmla="*/ 907256 w 972012"/>
              <a:gd name="connsiteY77-19288" fmla="*/ 400050 h 978694"/>
              <a:gd name="connsiteX78-19289" fmla="*/ 912019 w 972012"/>
              <a:gd name="connsiteY78-19290" fmla="*/ 407194 h 978694"/>
              <a:gd name="connsiteX79-19291" fmla="*/ 928687 w 972012"/>
              <a:gd name="connsiteY79-19292" fmla="*/ 404812 h 978694"/>
              <a:gd name="connsiteX80-19293" fmla="*/ 938212 w 972012"/>
              <a:gd name="connsiteY80-19294" fmla="*/ 411956 h 978694"/>
              <a:gd name="connsiteX81-19295" fmla="*/ 957263 w 972012"/>
              <a:gd name="connsiteY81-19296" fmla="*/ 428626 h 978694"/>
              <a:gd name="connsiteX82-19297" fmla="*/ 957262 w 972012"/>
              <a:gd name="connsiteY82-19298" fmla="*/ 447676 h 978694"/>
              <a:gd name="connsiteX83-19299" fmla="*/ 969169 w 972012"/>
              <a:gd name="connsiteY83-19300" fmla="*/ 473869 h 978694"/>
              <a:gd name="connsiteX84-19301" fmla="*/ 942975 w 972012"/>
              <a:gd name="connsiteY84-19302" fmla="*/ 514350 h 978694"/>
              <a:gd name="connsiteX85-19303" fmla="*/ 971551 w 972012"/>
              <a:gd name="connsiteY85-19304" fmla="*/ 500063 h 978694"/>
              <a:gd name="connsiteX86-19305" fmla="*/ 962025 w 972012"/>
              <a:gd name="connsiteY86-19306" fmla="*/ 516731 h 978694"/>
              <a:gd name="connsiteX87-19307" fmla="*/ 923925 w 972012"/>
              <a:gd name="connsiteY87-19308" fmla="*/ 545307 h 978694"/>
              <a:gd name="connsiteX88-19309" fmla="*/ 919163 w 972012"/>
              <a:gd name="connsiteY88-19310" fmla="*/ 552450 h 978694"/>
              <a:gd name="connsiteX89-19311" fmla="*/ 916781 w 972012"/>
              <a:gd name="connsiteY89-19312" fmla="*/ 559594 h 978694"/>
              <a:gd name="connsiteX90-19313" fmla="*/ 902494 w 972012"/>
              <a:gd name="connsiteY90-19314" fmla="*/ 564357 h 978694"/>
              <a:gd name="connsiteX91-19315" fmla="*/ 895350 w 972012"/>
              <a:gd name="connsiteY91-19316" fmla="*/ 566738 h 978694"/>
              <a:gd name="connsiteX92-19317" fmla="*/ 890588 w 972012"/>
              <a:gd name="connsiteY92-19318" fmla="*/ 573882 h 978694"/>
              <a:gd name="connsiteX93-19319" fmla="*/ 888206 w 972012"/>
              <a:gd name="connsiteY93-19320" fmla="*/ 581025 h 978694"/>
              <a:gd name="connsiteX94-19321" fmla="*/ 866775 w 972012"/>
              <a:gd name="connsiteY94-19322" fmla="*/ 588169 h 978694"/>
              <a:gd name="connsiteX95-19323" fmla="*/ 852488 w 972012"/>
              <a:gd name="connsiteY95-19324" fmla="*/ 592932 h 978694"/>
              <a:gd name="connsiteX96-19325" fmla="*/ 845344 w 972012"/>
              <a:gd name="connsiteY96-19326" fmla="*/ 595313 h 978694"/>
              <a:gd name="connsiteX97-19327" fmla="*/ 804863 w 972012"/>
              <a:gd name="connsiteY97-19328" fmla="*/ 590550 h 978694"/>
              <a:gd name="connsiteX98-19329" fmla="*/ 790575 w 972012"/>
              <a:gd name="connsiteY98-19330" fmla="*/ 583407 h 978694"/>
              <a:gd name="connsiteX99-19331" fmla="*/ 762000 w 972012"/>
              <a:gd name="connsiteY99-19332" fmla="*/ 576263 h 978694"/>
              <a:gd name="connsiteX100-19333" fmla="*/ 754856 w 972012"/>
              <a:gd name="connsiteY100-19334" fmla="*/ 573882 h 978694"/>
              <a:gd name="connsiteX101-19335" fmla="*/ 721519 w 972012"/>
              <a:gd name="connsiteY101-19336" fmla="*/ 583407 h 978694"/>
              <a:gd name="connsiteX102-19337" fmla="*/ 700088 w 972012"/>
              <a:gd name="connsiteY102-19338" fmla="*/ 576263 h 978694"/>
              <a:gd name="connsiteX103-19339" fmla="*/ 688181 w 972012"/>
              <a:gd name="connsiteY103-19340" fmla="*/ 578644 h 978694"/>
              <a:gd name="connsiteX104-19341" fmla="*/ 683419 w 972012"/>
              <a:gd name="connsiteY104-19342" fmla="*/ 592932 h 978694"/>
              <a:gd name="connsiteX105-19343" fmla="*/ 685800 w 972012"/>
              <a:gd name="connsiteY105-19344" fmla="*/ 621507 h 978694"/>
              <a:gd name="connsiteX106-19345" fmla="*/ 709612 w 972012"/>
              <a:gd name="connsiteY106-19346" fmla="*/ 645319 h 978694"/>
              <a:gd name="connsiteX107-19347" fmla="*/ 704850 w 972012"/>
              <a:gd name="connsiteY107-19348" fmla="*/ 681038 h 978694"/>
              <a:gd name="connsiteX108-19349" fmla="*/ 721519 w 972012"/>
              <a:gd name="connsiteY108-19350" fmla="*/ 700088 h 978694"/>
              <a:gd name="connsiteX109-19351" fmla="*/ 721519 w 972012"/>
              <a:gd name="connsiteY109-19352" fmla="*/ 721519 h 978694"/>
              <a:gd name="connsiteX110-19353" fmla="*/ 726282 w 972012"/>
              <a:gd name="connsiteY110-19354" fmla="*/ 771525 h 978694"/>
              <a:gd name="connsiteX111-19355" fmla="*/ 714375 w 972012"/>
              <a:gd name="connsiteY111-19356" fmla="*/ 852488 h 978694"/>
              <a:gd name="connsiteX112-19357" fmla="*/ 709613 w 972012"/>
              <a:gd name="connsiteY112-19358" fmla="*/ 866775 h 978694"/>
              <a:gd name="connsiteX113-19359" fmla="*/ 707231 w 972012"/>
              <a:gd name="connsiteY113-19360" fmla="*/ 873919 h 978694"/>
              <a:gd name="connsiteX114-19361" fmla="*/ 702469 w 972012"/>
              <a:gd name="connsiteY114-19362" fmla="*/ 881063 h 978694"/>
              <a:gd name="connsiteX115-19363" fmla="*/ 678656 w 972012"/>
              <a:gd name="connsiteY115-19364" fmla="*/ 878682 h 978694"/>
              <a:gd name="connsiteX116-19365" fmla="*/ 671513 w 972012"/>
              <a:gd name="connsiteY116-19366" fmla="*/ 876300 h 978694"/>
              <a:gd name="connsiteX117-19367" fmla="*/ 602456 w 972012"/>
              <a:gd name="connsiteY117-19368" fmla="*/ 878682 h 978694"/>
              <a:gd name="connsiteX118-19369" fmla="*/ 595313 w 972012"/>
              <a:gd name="connsiteY118-19370" fmla="*/ 881063 h 978694"/>
              <a:gd name="connsiteX119-19371" fmla="*/ 581025 w 972012"/>
              <a:gd name="connsiteY119-19372" fmla="*/ 873919 h 978694"/>
              <a:gd name="connsiteX120-19373" fmla="*/ 573881 w 972012"/>
              <a:gd name="connsiteY120-19374" fmla="*/ 871538 h 978694"/>
              <a:gd name="connsiteX121-19375" fmla="*/ 573881 w 972012"/>
              <a:gd name="connsiteY121-19376" fmla="*/ 938213 h 978694"/>
              <a:gd name="connsiteX122-19377" fmla="*/ 564356 w 972012"/>
              <a:gd name="connsiteY122-19378" fmla="*/ 947738 h 978694"/>
              <a:gd name="connsiteX123-19379" fmla="*/ 554831 w 972012"/>
              <a:gd name="connsiteY123-19380" fmla="*/ 962025 h 978694"/>
              <a:gd name="connsiteX124-19381" fmla="*/ 552450 w 972012"/>
              <a:gd name="connsiteY124-19382" fmla="*/ 969169 h 978694"/>
              <a:gd name="connsiteX125-19383" fmla="*/ 535781 w 972012"/>
              <a:gd name="connsiteY125-19384" fmla="*/ 976313 h 978694"/>
              <a:gd name="connsiteX126-19385" fmla="*/ 528638 w 972012"/>
              <a:gd name="connsiteY126-19386" fmla="*/ 978694 h 978694"/>
              <a:gd name="connsiteX127-19387" fmla="*/ 495300 w 972012"/>
              <a:gd name="connsiteY127-19388" fmla="*/ 976313 h 978694"/>
              <a:gd name="connsiteX128-19389" fmla="*/ 447675 w 972012"/>
              <a:gd name="connsiteY128-19390" fmla="*/ 973932 h 978694"/>
              <a:gd name="connsiteX129-19391" fmla="*/ 440531 w 972012"/>
              <a:gd name="connsiteY129-19392" fmla="*/ 966788 h 978694"/>
              <a:gd name="connsiteX130-19393" fmla="*/ 426244 w 972012"/>
              <a:gd name="connsiteY130-19394" fmla="*/ 957263 h 978694"/>
              <a:gd name="connsiteX131-19395" fmla="*/ 419100 w 972012"/>
              <a:gd name="connsiteY131-19396" fmla="*/ 952500 h 978694"/>
              <a:gd name="connsiteX132-19397" fmla="*/ 404813 w 972012"/>
              <a:gd name="connsiteY132-19398" fmla="*/ 947738 h 978694"/>
              <a:gd name="connsiteX133-19399" fmla="*/ 395288 w 972012"/>
              <a:gd name="connsiteY133-19400" fmla="*/ 950119 h 978694"/>
              <a:gd name="connsiteX134-19401" fmla="*/ 350044 w 972012"/>
              <a:gd name="connsiteY134-19402" fmla="*/ 947738 h 978694"/>
              <a:gd name="connsiteX135-19403" fmla="*/ 328613 w 972012"/>
              <a:gd name="connsiteY135-19404" fmla="*/ 940594 h 978694"/>
              <a:gd name="connsiteX136-19405" fmla="*/ 321469 w 972012"/>
              <a:gd name="connsiteY136-19406" fmla="*/ 933450 h 978694"/>
              <a:gd name="connsiteX137-19407" fmla="*/ 314325 w 972012"/>
              <a:gd name="connsiteY137-19408" fmla="*/ 928688 h 978694"/>
              <a:gd name="connsiteX138-19409" fmla="*/ 307181 w 972012"/>
              <a:gd name="connsiteY138-19410" fmla="*/ 921544 h 978694"/>
              <a:gd name="connsiteX139-19411" fmla="*/ 302419 w 972012"/>
              <a:gd name="connsiteY139-19412" fmla="*/ 914400 h 978694"/>
              <a:gd name="connsiteX140-19413" fmla="*/ 295275 w 972012"/>
              <a:gd name="connsiteY140-19414" fmla="*/ 912019 h 978694"/>
              <a:gd name="connsiteX141-19415" fmla="*/ 290513 w 972012"/>
              <a:gd name="connsiteY141-19416" fmla="*/ 904875 h 978694"/>
              <a:gd name="connsiteX142-19417" fmla="*/ 285750 w 972012"/>
              <a:gd name="connsiteY142-19418" fmla="*/ 890588 h 978694"/>
              <a:gd name="connsiteX143-19419" fmla="*/ 280988 w 972012"/>
              <a:gd name="connsiteY143-19420" fmla="*/ 883444 h 978694"/>
              <a:gd name="connsiteX144-19421" fmla="*/ 269081 w 972012"/>
              <a:gd name="connsiteY144-19422" fmla="*/ 866775 h 978694"/>
              <a:gd name="connsiteX145-19423" fmla="*/ 254794 w 972012"/>
              <a:gd name="connsiteY145-19424" fmla="*/ 857250 h 978694"/>
              <a:gd name="connsiteX146-19425" fmla="*/ 240506 w 972012"/>
              <a:gd name="connsiteY146-19426" fmla="*/ 847725 h 978694"/>
              <a:gd name="connsiteX147-19427" fmla="*/ 223838 w 972012"/>
              <a:gd name="connsiteY147-19428" fmla="*/ 838200 h 978694"/>
              <a:gd name="connsiteX148-19429" fmla="*/ 207169 w 972012"/>
              <a:gd name="connsiteY148-19430" fmla="*/ 831057 h 978694"/>
              <a:gd name="connsiteX149-19431" fmla="*/ 183356 w 972012"/>
              <a:gd name="connsiteY149-19432" fmla="*/ 802482 h 978694"/>
              <a:gd name="connsiteX150-19433" fmla="*/ 176213 w 972012"/>
              <a:gd name="connsiteY150-19434" fmla="*/ 797719 h 978694"/>
              <a:gd name="connsiteX151-19435" fmla="*/ 169069 w 972012"/>
              <a:gd name="connsiteY151-19436" fmla="*/ 790575 h 978694"/>
              <a:gd name="connsiteX152-19437" fmla="*/ 154781 w 972012"/>
              <a:gd name="connsiteY152-19438" fmla="*/ 781050 h 978694"/>
              <a:gd name="connsiteX153-19439" fmla="*/ 150019 w 972012"/>
              <a:gd name="connsiteY153-19440" fmla="*/ 773907 h 978694"/>
              <a:gd name="connsiteX154-19441" fmla="*/ 135731 w 972012"/>
              <a:gd name="connsiteY154-19442" fmla="*/ 762000 h 978694"/>
              <a:gd name="connsiteX155-19443" fmla="*/ 126206 w 972012"/>
              <a:gd name="connsiteY155-19444" fmla="*/ 747713 h 978694"/>
              <a:gd name="connsiteX156-19445" fmla="*/ 121444 w 972012"/>
              <a:gd name="connsiteY156-19446" fmla="*/ 740569 h 978694"/>
              <a:gd name="connsiteX157-19447" fmla="*/ 114300 w 972012"/>
              <a:gd name="connsiteY157-19448" fmla="*/ 735807 h 978694"/>
              <a:gd name="connsiteX158-19449" fmla="*/ 100013 w 972012"/>
              <a:gd name="connsiteY158-19450" fmla="*/ 721519 h 978694"/>
              <a:gd name="connsiteX159-19451" fmla="*/ 85725 w 972012"/>
              <a:gd name="connsiteY159-19452" fmla="*/ 711994 h 978694"/>
              <a:gd name="connsiteX160-19453" fmla="*/ 78581 w 972012"/>
              <a:gd name="connsiteY160-19454" fmla="*/ 707232 h 978694"/>
              <a:gd name="connsiteX161-19455" fmla="*/ 71438 w 972012"/>
              <a:gd name="connsiteY161-19456" fmla="*/ 702469 h 978694"/>
              <a:gd name="connsiteX162-19457" fmla="*/ 57150 w 972012"/>
              <a:gd name="connsiteY162-19458" fmla="*/ 697707 h 978694"/>
              <a:gd name="connsiteX163-19459" fmla="*/ 42863 w 972012"/>
              <a:gd name="connsiteY163-19460" fmla="*/ 685800 h 978694"/>
              <a:gd name="connsiteX164-19461" fmla="*/ 33338 w 972012"/>
              <a:gd name="connsiteY164-19462" fmla="*/ 671513 h 978694"/>
              <a:gd name="connsiteX165-19463" fmla="*/ 28575 w 972012"/>
              <a:gd name="connsiteY165-19464" fmla="*/ 645319 h 978694"/>
              <a:gd name="connsiteX166-19465" fmla="*/ 26194 w 972012"/>
              <a:gd name="connsiteY166-19466" fmla="*/ 635794 h 978694"/>
              <a:gd name="connsiteX167-19467" fmla="*/ 19050 w 972012"/>
              <a:gd name="connsiteY167-19468" fmla="*/ 631032 h 978694"/>
              <a:gd name="connsiteX168-19469" fmla="*/ 16669 w 972012"/>
              <a:gd name="connsiteY168-19470" fmla="*/ 607219 h 978694"/>
              <a:gd name="connsiteX169-19471" fmla="*/ 11906 w 972012"/>
              <a:gd name="connsiteY169-19472" fmla="*/ 590550 h 978694"/>
              <a:gd name="connsiteX170-19473" fmla="*/ 9525 w 972012"/>
              <a:gd name="connsiteY170-19474" fmla="*/ 581025 h 978694"/>
              <a:gd name="connsiteX171-19475" fmla="*/ 7144 w 972012"/>
              <a:gd name="connsiteY171-19476" fmla="*/ 554832 h 978694"/>
              <a:gd name="connsiteX172-19477" fmla="*/ 0 w 972012"/>
              <a:gd name="connsiteY172-19478" fmla="*/ 502445 h 978694"/>
              <a:gd name="connsiteX173-19479" fmla="*/ 9525 w 972012"/>
              <a:gd name="connsiteY173-19480" fmla="*/ 376238 h 978694"/>
              <a:gd name="connsiteX174-19481" fmla="*/ 7143 w 972012"/>
              <a:gd name="connsiteY174-19482" fmla="*/ 330993 h 978694"/>
              <a:gd name="connsiteX175-19483" fmla="*/ 11906 w 972012"/>
              <a:gd name="connsiteY175-19484" fmla="*/ 280988 h 978694"/>
              <a:gd name="connsiteX176-19485" fmla="*/ 16669 w 972012"/>
              <a:gd name="connsiteY176-19486" fmla="*/ 266700 h 978694"/>
              <a:gd name="connsiteX177-19487" fmla="*/ 19050 w 972012"/>
              <a:gd name="connsiteY177-19488" fmla="*/ 259557 h 978694"/>
              <a:gd name="connsiteX178-19489" fmla="*/ 19050 w 972012"/>
              <a:gd name="connsiteY178-19490" fmla="*/ 223838 h 978694"/>
              <a:gd name="connsiteX179-19491" fmla="*/ 40481 w 972012"/>
              <a:gd name="connsiteY179-19492" fmla="*/ 211932 h 978694"/>
              <a:gd name="connsiteX180-19493" fmla="*/ 50006 w 972012"/>
              <a:gd name="connsiteY180-19494" fmla="*/ 197644 h 978694"/>
              <a:gd name="connsiteX181-19495" fmla="*/ 57150 w 972012"/>
              <a:gd name="connsiteY181-19496" fmla="*/ 176213 h 978694"/>
              <a:gd name="connsiteX182-19497" fmla="*/ 61913 w 972012"/>
              <a:gd name="connsiteY182-19498" fmla="*/ 157163 h 978694"/>
              <a:gd name="connsiteX183-19499" fmla="*/ 66675 w 972012"/>
              <a:gd name="connsiteY183-19500" fmla="*/ 142875 h 978694"/>
              <a:gd name="connsiteX184-19501" fmla="*/ 71438 w 972012"/>
              <a:gd name="connsiteY184-19502" fmla="*/ 97632 h 978694"/>
              <a:gd name="connsiteX0-19503" fmla="*/ 71438 w 971589"/>
              <a:gd name="connsiteY0-19504" fmla="*/ 97632 h 978694"/>
              <a:gd name="connsiteX1-19505" fmla="*/ 71438 w 971589"/>
              <a:gd name="connsiteY1-19506" fmla="*/ 97632 h 978694"/>
              <a:gd name="connsiteX2-19507" fmla="*/ 83344 w 971589"/>
              <a:gd name="connsiteY2-19508" fmla="*/ 80963 h 978694"/>
              <a:gd name="connsiteX3-19509" fmla="*/ 92869 w 971589"/>
              <a:gd name="connsiteY3-19510" fmla="*/ 59532 h 978694"/>
              <a:gd name="connsiteX4-19511" fmla="*/ 100013 w 971589"/>
              <a:gd name="connsiteY4-19512" fmla="*/ 54769 h 978694"/>
              <a:gd name="connsiteX5-19513" fmla="*/ 114300 w 971589"/>
              <a:gd name="connsiteY5-19514" fmla="*/ 50007 h 978694"/>
              <a:gd name="connsiteX6-19515" fmla="*/ 140494 w 971589"/>
              <a:gd name="connsiteY6-19516" fmla="*/ 47625 h 978694"/>
              <a:gd name="connsiteX7-19517" fmla="*/ 147638 w 971589"/>
              <a:gd name="connsiteY7-19518" fmla="*/ 45244 h 978694"/>
              <a:gd name="connsiteX8-19519" fmla="*/ 152400 w 971589"/>
              <a:gd name="connsiteY8-19520" fmla="*/ 30957 h 978694"/>
              <a:gd name="connsiteX9-19521" fmla="*/ 154781 w 971589"/>
              <a:gd name="connsiteY9-19522" fmla="*/ 23813 h 978694"/>
              <a:gd name="connsiteX10-19523" fmla="*/ 164306 w 971589"/>
              <a:gd name="connsiteY10-19524" fmla="*/ 9525 h 978694"/>
              <a:gd name="connsiteX11-19525" fmla="*/ 171450 w 971589"/>
              <a:gd name="connsiteY11-19526" fmla="*/ 4763 h 978694"/>
              <a:gd name="connsiteX12-19527" fmla="*/ 188119 w 971589"/>
              <a:gd name="connsiteY12-19528" fmla="*/ 0 h 978694"/>
              <a:gd name="connsiteX13-19529" fmla="*/ 269081 w 971589"/>
              <a:gd name="connsiteY13-19530" fmla="*/ 2382 h 978694"/>
              <a:gd name="connsiteX14-19531" fmla="*/ 276225 w 971589"/>
              <a:gd name="connsiteY14-19532" fmla="*/ 4763 h 978694"/>
              <a:gd name="connsiteX15-19533" fmla="*/ 283369 w 971589"/>
              <a:gd name="connsiteY15-19534" fmla="*/ 9525 h 978694"/>
              <a:gd name="connsiteX16-19535" fmla="*/ 297656 w 971589"/>
              <a:gd name="connsiteY16-19536" fmla="*/ 23813 h 978694"/>
              <a:gd name="connsiteX17-19537" fmla="*/ 302419 w 971589"/>
              <a:gd name="connsiteY17-19538" fmla="*/ 30957 h 978694"/>
              <a:gd name="connsiteX18-19539" fmla="*/ 328612 w 971589"/>
              <a:gd name="connsiteY18-19540" fmla="*/ 52388 h 978694"/>
              <a:gd name="connsiteX19-19541" fmla="*/ 319088 w 971589"/>
              <a:gd name="connsiteY19-19542" fmla="*/ 66675 h 978694"/>
              <a:gd name="connsiteX20-19543" fmla="*/ 330994 w 971589"/>
              <a:gd name="connsiteY20-19544" fmla="*/ 85725 h 978694"/>
              <a:gd name="connsiteX21-19545" fmla="*/ 333375 w 971589"/>
              <a:gd name="connsiteY21-19546" fmla="*/ 95250 h 978694"/>
              <a:gd name="connsiteX22-19547" fmla="*/ 338138 w 971589"/>
              <a:gd name="connsiteY22-19548" fmla="*/ 109538 h 978694"/>
              <a:gd name="connsiteX23-19549" fmla="*/ 352425 w 971589"/>
              <a:gd name="connsiteY23-19550" fmla="*/ 123826 h 978694"/>
              <a:gd name="connsiteX24-19551" fmla="*/ 350044 w 971589"/>
              <a:gd name="connsiteY24-19552" fmla="*/ 207169 h 978694"/>
              <a:gd name="connsiteX25-19553" fmla="*/ 347663 w 971589"/>
              <a:gd name="connsiteY25-19554" fmla="*/ 271463 h 978694"/>
              <a:gd name="connsiteX26-19555" fmla="*/ 345281 w 971589"/>
              <a:gd name="connsiteY26-19556" fmla="*/ 304800 h 978694"/>
              <a:gd name="connsiteX27-19557" fmla="*/ 347663 w 971589"/>
              <a:gd name="connsiteY27-19558" fmla="*/ 326232 h 978694"/>
              <a:gd name="connsiteX28-19559" fmla="*/ 364331 w 971589"/>
              <a:gd name="connsiteY28-19560" fmla="*/ 323850 h 978694"/>
              <a:gd name="connsiteX29-19561" fmla="*/ 378619 w 971589"/>
              <a:gd name="connsiteY29-19562" fmla="*/ 319088 h 978694"/>
              <a:gd name="connsiteX30-19563" fmla="*/ 385763 w 971589"/>
              <a:gd name="connsiteY30-19564" fmla="*/ 314325 h 978694"/>
              <a:gd name="connsiteX31-19565" fmla="*/ 442913 w 971589"/>
              <a:gd name="connsiteY31-19566" fmla="*/ 290514 h 978694"/>
              <a:gd name="connsiteX32-19567" fmla="*/ 452438 w 971589"/>
              <a:gd name="connsiteY32-19568" fmla="*/ 292895 h 978694"/>
              <a:gd name="connsiteX33-19569" fmla="*/ 461963 w 971589"/>
              <a:gd name="connsiteY33-19570" fmla="*/ 288132 h 978694"/>
              <a:gd name="connsiteX34-19571" fmla="*/ 476250 w 971589"/>
              <a:gd name="connsiteY34-19572" fmla="*/ 283369 h 978694"/>
              <a:gd name="connsiteX35-19573" fmla="*/ 488156 w 971589"/>
              <a:gd name="connsiteY35-19574" fmla="*/ 273844 h 978694"/>
              <a:gd name="connsiteX36-19575" fmla="*/ 500063 w 971589"/>
              <a:gd name="connsiteY36-19576" fmla="*/ 259557 h 978694"/>
              <a:gd name="connsiteX37-19577" fmla="*/ 514350 w 971589"/>
              <a:gd name="connsiteY37-19578" fmla="*/ 252413 h 978694"/>
              <a:gd name="connsiteX38-19579" fmla="*/ 531019 w 971589"/>
              <a:gd name="connsiteY38-19580" fmla="*/ 245269 h 978694"/>
              <a:gd name="connsiteX39-19581" fmla="*/ 538163 w 971589"/>
              <a:gd name="connsiteY39-19582" fmla="*/ 240507 h 978694"/>
              <a:gd name="connsiteX40-19583" fmla="*/ 545306 w 971589"/>
              <a:gd name="connsiteY40-19584" fmla="*/ 238125 h 978694"/>
              <a:gd name="connsiteX41-19585" fmla="*/ 547688 w 971589"/>
              <a:gd name="connsiteY41-19586" fmla="*/ 216695 h 978694"/>
              <a:gd name="connsiteX42-19587" fmla="*/ 595312 w 971589"/>
              <a:gd name="connsiteY42-19588" fmla="*/ 216694 h 978694"/>
              <a:gd name="connsiteX43-19589" fmla="*/ 623887 w 971589"/>
              <a:gd name="connsiteY43-19590" fmla="*/ 209550 h 978694"/>
              <a:gd name="connsiteX44-19591" fmla="*/ 635793 w 971589"/>
              <a:gd name="connsiteY44-19592" fmla="*/ 190501 h 978694"/>
              <a:gd name="connsiteX45-19593" fmla="*/ 631031 w 971589"/>
              <a:gd name="connsiteY45-19594" fmla="*/ 190500 h 978694"/>
              <a:gd name="connsiteX46-19595" fmla="*/ 650081 w 971589"/>
              <a:gd name="connsiteY46-19596" fmla="*/ 166688 h 978694"/>
              <a:gd name="connsiteX47-19597" fmla="*/ 654844 w 971589"/>
              <a:gd name="connsiteY47-19598" fmla="*/ 171450 h 978694"/>
              <a:gd name="connsiteX48-19599" fmla="*/ 645320 w 971589"/>
              <a:gd name="connsiteY48-19600" fmla="*/ 169069 h 978694"/>
              <a:gd name="connsiteX49-19601" fmla="*/ 652461 w 971589"/>
              <a:gd name="connsiteY49-19602" fmla="*/ 154781 h 978694"/>
              <a:gd name="connsiteX50-19603" fmla="*/ 683419 w 971589"/>
              <a:gd name="connsiteY50-19604" fmla="*/ 133350 h 978694"/>
              <a:gd name="connsiteX51-19605" fmla="*/ 669132 w 971589"/>
              <a:gd name="connsiteY51-19606" fmla="*/ 130969 h 978694"/>
              <a:gd name="connsiteX52-19607" fmla="*/ 697707 w 971589"/>
              <a:gd name="connsiteY52-19608" fmla="*/ 130969 h 978694"/>
              <a:gd name="connsiteX53-19609" fmla="*/ 702469 w 971589"/>
              <a:gd name="connsiteY53-19610" fmla="*/ 126206 h 978694"/>
              <a:gd name="connsiteX54-19611" fmla="*/ 733425 w 971589"/>
              <a:gd name="connsiteY54-19612" fmla="*/ 130969 h 978694"/>
              <a:gd name="connsiteX55-19613" fmla="*/ 764381 w 971589"/>
              <a:gd name="connsiteY55-19614" fmla="*/ 140494 h 978694"/>
              <a:gd name="connsiteX56-19615" fmla="*/ 769144 w 971589"/>
              <a:gd name="connsiteY56-19616" fmla="*/ 147638 h 978694"/>
              <a:gd name="connsiteX57-19617" fmla="*/ 771525 w 971589"/>
              <a:gd name="connsiteY57-19618" fmla="*/ 157163 h 978694"/>
              <a:gd name="connsiteX58-19619" fmla="*/ 773906 w 971589"/>
              <a:gd name="connsiteY58-19620" fmla="*/ 164307 h 978694"/>
              <a:gd name="connsiteX59-19621" fmla="*/ 771525 w 971589"/>
              <a:gd name="connsiteY59-19622" fmla="*/ 204788 h 978694"/>
              <a:gd name="connsiteX60-19623" fmla="*/ 769144 w 971589"/>
              <a:gd name="connsiteY60-19624" fmla="*/ 211932 h 978694"/>
              <a:gd name="connsiteX61-19625" fmla="*/ 778670 w 971589"/>
              <a:gd name="connsiteY61-19626" fmla="*/ 216694 h 978694"/>
              <a:gd name="connsiteX62-19627" fmla="*/ 776287 w 971589"/>
              <a:gd name="connsiteY62-19628" fmla="*/ 233363 h 978694"/>
              <a:gd name="connsiteX63-19629" fmla="*/ 778669 w 971589"/>
              <a:gd name="connsiteY63-19630" fmla="*/ 247651 h 978694"/>
              <a:gd name="connsiteX64-19631" fmla="*/ 783430 w 971589"/>
              <a:gd name="connsiteY64-19632" fmla="*/ 261938 h 978694"/>
              <a:gd name="connsiteX65-19633" fmla="*/ 783431 w 971589"/>
              <a:gd name="connsiteY65-19634" fmla="*/ 304800 h 978694"/>
              <a:gd name="connsiteX66-19635" fmla="*/ 790575 w 971589"/>
              <a:gd name="connsiteY66-19636" fmla="*/ 326232 h 978694"/>
              <a:gd name="connsiteX67-19637" fmla="*/ 795338 w 971589"/>
              <a:gd name="connsiteY67-19638" fmla="*/ 340519 h 978694"/>
              <a:gd name="connsiteX68-19639" fmla="*/ 800100 w 971589"/>
              <a:gd name="connsiteY68-19640" fmla="*/ 347663 h 978694"/>
              <a:gd name="connsiteX69-19641" fmla="*/ 821531 w 971589"/>
              <a:gd name="connsiteY69-19642" fmla="*/ 357188 h 978694"/>
              <a:gd name="connsiteX70-19643" fmla="*/ 828675 w 971589"/>
              <a:gd name="connsiteY70-19644" fmla="*/ 359569 h 978694"/>
              <a:gd name="connsiteX71-19645" fmla="*/ 842963 w 971589"/>
              <a:gd name="connsiteY71-19646" fmla="*/ 369094 h 978694"/>
              <a:gd name="connsiteX72-19647" fmla="*/ 850106 w 971589"/>
              <a:gd name="connsiteY72-19648" fmla="*/ 376238 h 978694"/>
              <a:gd name="connsiteX73-19649" fmla="*/ 864394 w 971589"/>
              <a:gd name="connsiteY73-19650" fmla="*/ 381000 h 978694"/>
              <a:gd name="connsiteX74-19651" fmla="*/ 871538 w 971589"/>
              <a:gd name="connsiteY74-19652" fmla="*/ 383382 h 978694"/>
              <a:gd name="connsiteX75-19653" fmla="*/ 885825 w 971589"/>
              <a:gd name="connsiteY75-19654" fmla="*/ 390525 h 978694"/>
              <a:gd name="connsiteX76-19655" fmla="*/ 892969 w 971589"/>
              <a:gd name="connsiteY76-19656" fmla="*/ 395288 h 978694"/>
              <a:gd name="connsiteX77-19657" fmla="*/ 907256 w 971589"/>
              <a:gd name="connsiteY77-19658" fmla="*/ 400050 h 978694"/>
              <a:gd name="connsiteX78-19659" fmla="*/ 912019 w 971589"/>
              <a:gd name="connsiteY78-19660" fmla="*/ 407194 h 978694"/>
              <a:gd name="connsiteX79-19661" fmla="*/ 928687 w 971589"/>
              <a:gd name="connsiteY79-19662" fmla="*/ 404812 h 978694"/>
              <a:gd name="connsiteX80-19663" fmla="*/ 938212 w 971589"/>
              <a:gd name="connsiteY80-19664" fmla="*/ 411956 h 978694"/>
              <a:gd name="connsiteX81-19665" fmla="*/ 957263 w 971589"/>
              <a:gd name="connsiteY81-19666" fmla="*/ 428626 h 978694"/>
              <a:gd name="connsiteX82-19667" fmla="*/ 957262 w 971589"/>
              <a:gd name="connsiteY82-19668" fmla="*/ 447676 h 978694"/>
              <a:gd name="connsiteX83-19669" fmla="*/ 969169 w 971589"/>
              <a:gd name="connsiteY83-19670" fmla="*/ 473869 h 978694"/>
              <a:gd name="connsiteX84-19671" fmla="*/ 957263 w 971589"/>
              <a:gd name="connsiteY84-19672" fmla="*/ 495300 h 978694"/>
              <a:gd name="connsiteX85-19673" fmla="*/ 971551 w 971589"/>
              <a:gd name="connsiteY85-19674" fmla="*/ 500063 h 978694"/>
              <a:gd name="connsiteX86-19675" fmla="*/ 962025 w 971589"/>
              <a:gd name="connsiteY86-19676" fmla="*/ 516731 h 978694"/>
              <a:gd name="connsiteX87-19677" fmla="*/ 923925 w 971589"/>
              <a:gd name="connsiteY87-19678" fmla="*/ 545307 h 978694"/>
              <a:gd name="connsiteX88-19679" fmla="*/ 919163 w 971589"/>
              <a:gd name="connsiteY88-19680" fmla="*/ 552450 h 978694"/>
              <a:gd name="connsiteX89-19681" fmla="*/ 916781 w 971589"/>
              <a:gd name="connsiteY89-19682" fmla="*/ 559594 h 978694"/>
              <a:gd name="connsiteX90-19683" fmla="*/ 902494 w 971589"/>
              <a:gd name="connsiteY90-19684" fmla="*/ 564357 h 978694"/>
              <a:gd name="connsiteX91-19685" fmla="*/ 895350 w 971589"/>
              <a:gd name="connsiteY91-19686" fmla="*/ 566738 h 978694"/>
              <a:gd name="connsiteX92-19687" fmla="*/ 890588 w 971589"/>
              <a:gd name="connsiteY92-19688" fmla="*/ 573882 h 978694"/>
              <a:gd name="connsiteX93-19689" fmla="*/ 888206 w 971589"/>
              <a:gd name="connsiteY93-19690" fmla="*/ 581025 h 978694"/>
              <a:gd name="connsiteX94-19691" fmla="*/ 866775 w 971589"/>
              <a:gd name="connsiteY94-19692" fmla="*/ 588169 h 978694"/>
              <a:gd name="connsiteX95-19693" fmla="*/ 852488 w 971589"/>
              <a:gd name="connsiteY95-19694" fmla="*/ 592932 h 978694"/>
              <a:gd name="connsiteX96-19695" fmla="*/ 845344 w 971589"/>
              <a:gd name="connsiteY96-19696" fmla="*/ 595313 h 978694"/>
              <a:gd name="connsiteX97-19697" fmla="*/ 804863 w 971589"/>
              <a:gd name="connsiteY97-19698" fmla="*/ 590550 h 978694"/>
              <a:gd name="connsiteX98-19699" fmla="*/ 790575 w 971589"/>
              <a:gd name="connsiteY98-19700" fmla="*/ 583407 h 978694"/>
              <a:gd name="connsiteX99-19701" fmla="*/ 762000 w 971589"/>
              <a:gd name="connsiteY99-19702" fmla="*/ 576263 h 978694"/>
              <a:gd name="connsiteX100-19703" fmla="*/ 754856 w 971589"/>
              <a:gd name="connsiteY100-19704" fmla="*/ 573882 h 978694"/>
              <a:gd name="connsiteX101-19705" fmla="*/ 721519 w 971589"/>
              <a:gd name="connsiteY101-19706" fmla="*/ 583407 h 978694"/>
              <a:gd name="connsiteX102-19707" fmla="*/ 700088 w 971589"/>
              <a:gd name="connsiteY102-19708" fmla="*/ 576263 h 978694"/>
              <a:gd name="connsiteX103-19709" fmla="*/ 688181 w 971589"/>
              <a:gd name="connsiteY103-19710" fmla="*/ 578644 h 978694"/>
              <a:gd name="connsiteX104-19711" fmla="*/ 683419 w 971589"/>
              <a:gd name="connsiteY104-19712" fmla="*/ 592932 h 978694"/>
              <a:gd name="connsiteX105-19713" fmla="*/ 685800 w 971589"/>
              <a:gd name="connsiteY105-19714" fmla="*/ 621507 h 978694"/>
              <a:gd name="connsiteX106-19715" fmla="*/ 709612 w 971589"/>
              <a:gd name="connsiteY106-19716" fmla="*/ 645319 h 978694"/>
              <a:gd name="connsiteX107-19717" fmla="*/ 704850 w 971589"/>
              <a:gd name="connsiteY107-19718" fmla="*/ 681038 h 978694"/>
              <a:gd name="connsiteX108-19719" fmla="*/ 721519 w 971589"/>
              <a:gd name="connsiteY108-19720" fmla="*/ 700088 h 978694"/>
              <a:gd name="connsiteX109-19721" fmla="*/ 721519 w 971589"/>
              <a:gd name="connsiteY109-19722" fmla="*/ 721519 h 978694"/>
              <a:gd name="connsiteX110-19723" fmla="*/ 726282 w 971589"/>
              <a:gd name="connsiteY110-19724" fmla="*/ 771525 h 978694"/>
              <a:gd name="connsiteX111-19725" fmla="*/ 714375 w 971589"/>
              <a:gd name="connsiteY111-19726" fmla="*/ 852488 h 978694"/>
              <a:gd name="connsiteX112-19727" fmla="*/ 709613 w 971589"/>
              <a:gd name="connsiteY112-19728" fmla="*/ 866775 h 978694"/>
              <a:gd name="connsiteX113-19729" fmla="*/ 707231 w 971589"/>
              <a:gd name="connsiteY113-19730" fmla="*/ 873919 h 978694"/>
              <a:gd name="connsiteX114-19731" fmla="*/ 702469 w 971589"/>
              <a:gd name="connsiteY114-19732" fmla="*/ 881063 h 978694"/>
              <a:gd name="connsiteX115-19733" fmla="*/ 678656 w 971589"/>
              <a:gd name="connsiteY115-19734" fmla="*/ 878682 h 978694"/>
              <a:gd name="connsiteX116-19735" fmla="*/ 671513 w 971589"/>
              <a:gd name="connsiteY116-19736" fmla="*/ 876300 h 978694"/>
              <a:gd name="connsiteX117-19737" fmla="*/ 602456 w 971589"/>
              <a:gd name="connsiteY117-19738" fmla="*/ 878682 h 978694"/>
              <a:gd name="connsiteX118-19739" fmla="*/ 595313 w 971589"/>
              <a:gd name="connsiteY118-19740" fmla="*/ 881063 h 978694"/>
              <a:gd name="connsiteX119-19741" fmla="*/ 581025 w 971589"/>
              <a:gd name="connsiteY119-19742" fmla="*/ 873919 h 978694"/>
              <a:gd name="connsiteX120-19743" fmla="*/ 573881 w 971589"/>
              <a:gd name="connsiteY120-19744" fmla="*/ 871538 h 978694"/>
              <a:gd name="connsiteX121-19745" fmla="*/ 573881 w 971589"/>
              <a:gd name="connsiteY121-19746" fmla="*/ 938213 h 978694"/>
              <a:gd name="connsiteX122-19747" fmla="*/ 564356 w 971589"/>
              <a:gd name="connsiteY122-19748" fmla="*/ 947738 h 978694"/>
              <a:gd name="connsiteX123-19749" fmla="*/ 554831 w 971589"/>
              <a:gd name="connsiteY123-19750" fmla="*/ 962025 h 978694"/>
              <a:gd name="connsiteX124-19751" fmla="*/ 552450 w 971589"/>
              <a:gd name="connsiteY124-19752" fmla="*/ 969169 h 978694"/>
              <a:gd name="connsiteX125-19753" fmla="*/ 535781 w 971589"/>
              <a:gd name="connsiteY125-19754" fmla="*/ 976313 h 978694"/>
              <a:gd name="connsiteX126-19755" fmla="*/ 528638 w 971589"/>
              <a:gd name="connsiteY126-19756" fmla="*/ 978694 h 978694"/>
              <a:gd name="connsiteX127-19757" fmla="*/ 495300 w 971589"/>
              <a:gd name="connsiteY127-19758" fmla="*/ 976313 h 978694"/>
              <a:gd name="connsiteX128-19759" fmla="*/ 447675 w 971589"/>
              <a:gd name="connsiteY128-19760" fmla="*/ 973932 h 978694"/>
              <a:gd name="connsiteX129-19761" fmla="*/ 440531 w 971589"/>
              <a:gd name="connsiteY129-19762" fmla="*/ 966788 h 978694"/>
              <a:gd name="connsiteX130-19763" fmla="*/ 426244 w 971589"/>
              <a:gd name="connsiteY130-19764" fmla="*/ 957263 h 978694"/>
              <a:gd name="connsiteX131-19765" fmla="*/ 419100 w 971589"/>
              <a:gd name="connsiteY131-19766" fmla="*/ 952500 h 978694"/>
              <a:gd name="connsiteX132-19767" fmla="*/ 404813 w 971589"/>
              <a:gd name="connsiteY132-19768" fmla="*/ 947738 h 978694"/>
              <a:gd name="connsiteX133-19769" fmla="*/ 395288 w 971589"/>
              <a:gd name="connsiteY133-19770" fmla="*/ 950119 h 978694"/>
              <a:gd name="connsiteX134-19771" fmla="*/ 350044 w 971589"/>
              <a:gd name="connsiteY134-19772" fmla="*/ 947738 h 978694"/>
              <a:gd name="connsiteX135-19773" fmla="*/ 328613 w 971589"/>
              <a:gd name="connsiteY135-19774" fmla="*/ 940594 h 978694"/>
              <a:gd name="connsiteX136-19775" fmla="*/ 321469 w 971589"/>
              <a:gd name="connsiteY136-19776" fmla="*/ 933450 h 978694"/>
              <a:gd name="connsiteX137-19777" fmla="*/ 314325 w 971589"/>
              <a:gd name="connsiteY137-19778" fmla="*/ 928688 h 978694"/>
              <a:gd name="connsiteX138-19779" fmla="*/ 307181 w 971589"/>
              <a:gd name="connsiteY138-19780" fmla="*/ 921544 h 978694"/>
              <a:gd name="connsiteX139-19781" fmla="*/ 302419 w 971589"/>
              <a:gd name="connsiteY139-19782" fmla="*/ 914400 h 978694"/>
              <a:gd name="connsiteX140-19783" fmla="*/ 295275 w 971589"/>
              <a:gd name="connsiteY140-19784" fmla="*/ 912019 h 978694"/>
              <a:gd name="connsiteX141-19785" fmla="*/ 290513 w 971589"/>
              <a:gd name="connsiteY141-19786" fmla="*/ 904875 h 978694"/>
              <a:gd name="connsiteX142-19787" fmla="*/ 285750 w 971589"/>
              <a:gd name="connsiteY142-19788" fmla="*/ 890588 h 978694"/>
              <a:gd name="connsiteX143-19789" fmla="*/ 280988 w 971589"/>
              <a:gd name="connsiteY143-19790" fmla="*/ 883444 h 978694"/>
              <a:gd name="connsiteX144-19791" fmla="*/ 269081 w 971589"/>
              <a:gd name="connsiteY144-19792" fmla="*/ 866775 h 978694"/>
              <a:gd name="connsiteX145-19793" fmla="*/ 254794 w 971589"/>
              <a:gd name="connsiteY145-19794" fmla="*/ 857250 h 978694"/>
              <a:gd name="connsiteX146-19795" fmla="*/ 240506 w 971589"/>
              <a:gd name="connsiteY146-19796" fmla="*/ 847725 h 978694"/>
              <a:gd name="connsiteX147-19797" fmla="*/ 223838 w 971589"/>
              <a:gd name="connsiteY147-19798" fmla="*/ 838200 h 978694"/>
              <a:gd name="connsiteX148-19799" fmla="*/ 207169 w 971589"/>
              <a:gd name="connsiteY148-19800" fmla="*/ 831057 h 978694"/>
              <a:gd name="connsiteX149-19801" fmla="*/ 183356 w 971589"/>
              <a:gd name="connsiteY149-19802" fmla="*/ 802482 h 978694"/>
              <a:gd name="connsiteX150-19803" fmla="*/ 176213 w 971589"/>
              <a:gd name="connsiteY150-19804" fmla="*/ 797719 h 978694"/>
              <a:gd name="connsiteX151-19805" fmla="*/ 169069 w 971589"/>
              <a:gd name="connsiteY151-19806" fmla="*/ 790575 h 978694"/>
              <a:gd name="connsiteX152-19807" fmla="*/ 154781 w 971589"/>
              <a:gd name="connsiteY152-19808" fmla="*/ 781050 h 978694"/>
              <a:gd name="connsiteX153-19809" fmla="*/ 150019 w 971589"/>
              <a:gd name="connsiteY153-19810" fmla="*/ 773907 h 978694"/>
              <a:gd name="connsiteX154-19811" fmla="*/ 135731 w 971589"/>
              <a:gd name="connsiteY154-19812" fmla="*/ 762000 h 978694"/>
              <a:gd name="connsiteX155-19813" fmla="*/ 126206 w 971589"/>
              <a:gd name="connsiteY155-19814" fmla="*/ 747713 h 978694"/>
              <a:gd name="connsiteX156-19815" fmla="*/ 121444 w 971589"/>
              <a:gd name="connsiteY156-19816" fmla="*/ 740569 h 978694"/>
              <a:gd name="connsiteX157-19817" fmla="*/ 114300 w 971589"/>
              <a:gd name="connsiteY157-19818" fmla="*/ 735807 h 978694"/>
              <a:gd name="connsiteX158-19819" fmla="*/ 100013 w 971589"/>
              <a:gd name="connsiteY158-19820" fmla="*/ 721519 h 978694"/>
              <a:gd name="connsiteX159-19821" fmla="*/ 85725 w 971589"/>
              <a:gd name="connsiteY159-19822" fmla="*/ 711994 h 978694"/>
              <a:gd name="connsiteX160-19823" fmla="*/ 78581 w 971589"/>
              <a:gd name="connsiteY160-19824" fmla="*/ 707232 h 978694"/>
              <a:gd name="connsiteX161-19825" fmla="*/ 71438 w 971589"/>
              <a:gd name="connsiteY161-19826" fmla="*/ 702469 h 978694"/>
              <a:gd name="connsiteX162-19827" fmla="*/ 57150 w 971589"/>
              <a:gd name="connsiteY162-19828" fmla="*/ 697707 h 978694"/>
              <a:gd name="connsiteX163-19829" fmla="*/ 42863 w 971589"/>
              <a:gd name="connsiteY163-19830" fmla="*/ 685800 h 978694"/>
              <a:gd name="connsiteX164-19831" fmla="*/ 33338 w 971589"/>
              <a:gd name="connsiteY164-19832" fmla="*/ 671513 h 978694"/>
              <a:gd name="connsiteX165-19833" fmla="*/ 28575 w 971589"/>
              <a:gd name="connsiteY165-19834" fmla="*/ 645319 h 978694"/>
              <a:gd name="connsiteX166-19835" fmla="*/ 26194 w 971589"/>
              <a:gd name="connsiteY166-19836" fmla="*/ 635794 h 978694"/>
              <a:gd name="connsiteX167-19837" fmla="*/ 19050 w 971589"/>
              <a:gd name="connsiteY167-19838" fmla="*/ 631032 h 978694"/>
              <a:gd name="connsiteX168-19839" fmla="*/ 16669 w 971589"/>
              <a:gd name="connsiteY168-19840" fmla="*/ 607219 h 978694"/>
              <a:gd name="connsiteX169-19841" fmla="*/ 11906 w 971589"/>
              <a:gd name="connsiteY169-19842" fmla="*/ 590550 h 978694"/>
              <a:gd name="connsiteX170-19843" fmla="*/ 9525 w 971589"/>
              <a:gd name="connsiteY170-19844" fmla="*/ 581025 h 978694"/>
              <a:gd name="connsiteX171-19845" fmla="*/ 7144 w 971589"/>
              <a:gd name="connsiteY171-19846" fmla="*/ 554832 h 978694"/>
              <a:gd name="connsiteX172-19847" fmla="*/ 0 w 971589"/>
              <a:gd name="connsiteY172-19848" fmla="*/ 502445 h 978694"/>
              <a:gd name="connsiteX173-19849" fmla="*/ 9525 w 971589"/>
              <a:gd name="connsiteY173-19850" fmla="*/ 376238 h 978694"/>
              <a:gd name="connsiteX174-19851" fmla="*/ 7143 w 971589"/>
              <a:gd name="connsiteY174-19852" fmla="*/ 330993 h 978694"/>
              <a:gd name="connsiteX175-19853" fmla="*/ 11906 w 971589"/>
              <a:gd name="connsiteY175-19854" fmla="*/ 280988 h 978694"/>
              <a:gd name="connsiteX176-19855" fmla="*/ 16669 w 971589"/>
              <a:gd name="connsiteY176-19856" fmla="*/ 266700 h 978694"/>
              <a:gd name="connsiteX177-19857" fmla="*/ 19050 w 971589"/>
              <a:gd name="connsiteY177-19858" fmla="*/ 259557 h 978694"/>
              <a:gd name="connsiteX178-19859" fmla="*/ 19050 w 971589"/>
              <a:gd name="connsiteY178-19860" fmla="*/ 223838 h 978694"/>
              <a:gd name="connsiteX179-19861" fmla="*/ 40481 w 971589"/>
              <a:gd name="connsiteY179-19862" fmla="*/ 211932 h 978694"/>
              <a:gd name="connsiteX180-19863" fmla="*/ 50006 w 971589"/>
              <a:gd name="connsiteY180-19864" fmla="*/ 197644 h 978694"/>
              <a:gd name="connsiteX181-19865" fmla="*/ 57150 w 971589"/>
              <a:gd name="connsiteY181-19866" fmla="*/ 176213 h 978694"/>
              <a:gd name="connsiteX182-19867" fmla="*/ 61913 w 971589"/>
              <a:gd name="connsiteY182-19868" fmla="*/ 157163 h 978694"/>
              <a:gd name="connsiteX183-19869" fmla="*/ 66675 w 971589"/>
              <a:gd name="connsiteY183-19870" fmla="*/ 142875 h 978694"/>
              <a:gd name="connsiteX184-19871" fmla="*/ 71438 w 971589"/>
              <a:gd name="connsiteY184-19872" fmla="*/ 97632 h 9786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4005" y="connsiteY182-4006"/>
              </a:cxn>
              <a:cxn ang="0">
                <a:pos x="connsiteX183-8033" y="connsiteY183-8034"/>
              </a:cxn>
              <a:cxn ang="0">
                <a:pos x="connsiteX184-8771" y="connsiteY184-8772"/>
              </a:cxn>
            </a:cxnLst>
            <a:rect l="l" t="t" r="r" b="b"/>
            <a:pathLst>
              <a:path w="971589" h="978694">
                <a:moveTo>
                  <a:pt x="71438" y="97632"/>
                </a:moveTo>
                <a:lnTo>
                  <a:pt x="71438" y="97632"/>
                </a:lnTo>
                <a:cubicBezTo>
                  <a:pt x="75407" y="92076"/>
                  <a:pt x="80107" y="86975"/>
                  <a:pt x="83344" y="80963"/>
                </a:cubicBezTo>
                <a:cubicBezTo>
                  <a:pt x="88848" y="70740"/>
                  <a:pt x="85414" y="66987"/>
                  <a:pt x="92869" y="59532"/>
                </a:cubicBezTo>
                <a:cubicBezTo>
                  <a:pt x="94893" y="57508"/>
                  <a:pt x="97398" y="55931"/>
                  <a:pt x="100013" y="54769"/>
                </a:cubicBezTo>
                <a:cubicBezTo>
                  <a:pt x="104600" y="52730"/>
                  <a:pt x="109301" y="50462"/>
                  <a:pt x="114300" y="50007"/>
                </a:cubicBezTo>
                <a:lnTo>
                  <a:pt x="140494" y="47625"/>
                </a:lnTo>
                <a:cubicBezTo>
                  <a:pt x="142875" y="46831"/>
                  <a:pt x="146179" y="47287"/>
                  <a:pt x="147638" y="45244"/>
                </a:cubicBezTo>
                <a:cubicBezTo>
                  <a:pt x="150556" y="41159"/>
                  <a:pt x="150813" y="35719"/>
                  <a:pt x="152400" y="30957"/>
                </a:cubicBezTo>
                <a:cubicBezTo>
                  <a:pt x="153194" y="28576"/>
                  <a:pt x="153389" y="25902"/>
                  <a:pt x="154781" y="23813"/>
                </a:cubicBezTo>
                <a:cubicBezTo>
                  <a:pt x="157956" y="19050"/>
                  <a:pt x="159543" y="12700"/>
                  <a:pt x="164306" y="9525"/>
                </a:cubicBezTo>
                <a:cubicBezTo>
                  <a:pt x="166687" y="7938"/>
                  <a:pt x="168890" y="6043"/>
                  <a:pt x="171450" y="4763"/>
                </a:cubicBezTo>
                <a:cubicBezTo>
                  <a:pt x="174863" y="3057"/>
                  <a:pt x="185072" y="762"/>
                  <a:pt x="188119" y="0"/>
                </a:cubicBezTo>
                <a:cubicBezTo>
                  <a:pt x="215106" y="794"/>
                  <a:pt x="242121" y="925"/>
                  <a:pt x="269081" y="2382"/>
                </a:cubicBezTo>
                <a:cubicBezTo>
                  <a:pt x="271587" y="2517"/>
                  <a:pt x="273980" y="3641"/>
                  <a:pt x="276225" y="4763"/>
                </a:cubicBezTo>
                <a:cubicBezTo>
                  <a:pt x="278785" y="6043"/>
                  <a:pt x="281230" y="7624"/>
                  <a:pt x="283369" y="9525"/>
                </a:cubicBezTo>
                <a:cubicBezTo>
                  <a:pt x="288403" y="14000"/>
                  <a:pt x="293920" y="18209"/>
                  <a:pt x="297656" y="23813"/>
                </a:cubicBezTo>
                <a:lnTo>
                  <a:pt x="302419" y="30957"/>
                </a:lnTo>
                <a:cubicBezTo>
                  <a:pt x="308086" y="47959"/>
                  <a:pt x="321064" y="41067"/>
                  <a:pt x="328612" y="52388"/>
                </a:cubicBezTo>
                <a:cubicBezTo>
                  <a:pt x="337296" y="78443"/>
                  <a:pt x="318691" y="61119"/>
                  <a:pt x="319088" y="66675"/>
                </a:cubicBezTo>
                <a:cubicBezTo>
                  <a:pt x="319485" y="72231"/>
                  <a:pt x="328209" y="81548"/>
                  <a:pt x="330994" y="85725"/>
                </a:cubicBezTo>
                <a:cubicBezTo>
                  <a:pt x="331788" y="88900"/>
                  <a:pt x="332184" y="91281"/>
                  <a:pt x="333375" y="95250"/>
                </a:cubicBezTo>
                <a:cubicBezTo>
                  <a:pt x="334566" y="99219"/>
                  <a:pt x="334963" y="104775"/>
                  <a:pt x="338138" y="109538"/>
                </a:cubicBezTo>
                <a:cubicBezTo>
                  <a:pt x="341313" y="114301"/>
                  <a:pt x="349009" y="113577"/>
                  <a:pt x="352425" y="123826"/>
                </a:cubicBezTo>
                <a:cubicBezTo>
                  <a:pt x="348978" y="192765"/>
                  <a:pt x="350838" y="182563"/>
                  <a:pt x="350044" y="207169"/>
                </a:cubicBezTo>
                <a:cubicBezTo>
                  <a:pt x="349250" y="231775"/>
                  <a:pt x="339415" y="246727"/>
                  <a:pt x="347663" y="271463"/>
                </a:cubicBezTo>
                <a:cubicBezTo>
                  <a:pt x="346869" y="282575"/>
                  <a:pt x="345281" y="293659"/>
                  <a:pt x="345281" y="304800"/>
                </a:cubicBezTo>
                <a:cubicBezTo>
                  <a:pt x="345281" y="311988"/>
                  <a:pt x="342580" y="321149"/>
                  <a:pt x="347663" y="326232"/>
                </a:cubicBezTo>
                <a:cubicBezTo>
                  <a:pt x="351632" y="330201"/>
                  <a:pt x="358775" y="324644"/>
                  <a:pt x="364331" y="323850"/>
                </a:cubicBezTo>
                <a:cubicBezTo>
                  <a:pt x="369094" y="322263"/>
                  <a:pt x="374442" y="321873"/>
                  <a:pt x="378619" y="319088"/>
                </a:cubicBezTo>
                <a:cubicBezTo>
                  <a:pt x="381000" y="317500"/>
                  <a:pt x="375047" y="319087"/>
                  <a:pt x="385763" y="314325"/>
                </a:cubicBezTo>
                <a:cubicBezTo>
                  <a:pt x="396479" y="309563"/>
                  <a:pt x="423069" y="291308"/>
                  <a:pt x="442913" y="290514"/>
                </a:cubicBezTo>
                <a:cubicBezTo>
                  <a:pt x="445294" y="289720"/>
                  <a:pt x="449263" y="293292"/>
                  <a:pt x="452438" y="292895"/>
                </a:cubicBezTo>
                <a:cubicBezTo>
                  <a:pt x="455613" y="292498"/>
                  <a:pt x="457994" y="289720"/>
                  <a:pt x="461963" y="288132"/>
                </a:cubicBezTo>
                <a:cubicBezTo>
                  <a:pt x="465932" y="286544"/>
                  <a:pt x="476250" y="283369"/>
                  <a:pt x="476250" y="283369"/>
                </a:cubicBezTo>
                <a:cubicBezTo>
                  <a:pt x="486903" y="267391"/>
                  <a:pt x="474354" y="283046"/>
                  <a:pt x="488156" y="273844"/>
                </a:cubicBezTo>
                <a:cubicBezTo>
                  <a:pt x="499855" y="266044"/>
                  <a:pt x="491281" y="268339"/>
                  <a:pt x="500063" y="259557"/>
                </a:cubicBezTo>
                <a:cubicBezTo>
                  <a:pt x="504681" y="254939"/>
                  <a:pt x="508538" y="254350"/>
                  <a:pt x="514350" y="252413"/>
                </a:cubicBezTo>
                <a:cubicBezTo>
                  <a:pt x="532281" y="240458"/>
                  <a:pt x="509496" y="254492"/>
                  <a:pt x="531019" y="245269"/>
                </a:cubicBezTo>
                <a:cubicBezTo>
                  <a:pt x="533650" y="244142"/>
                  <a:pt x="535603" y="241787"/>
                  <a:pt x="538163" y="240507"/>
                </a:cubicBezTo>
                <a:cubicBezTo>
                  <a:pt x="540408" y="239384"/>
                  <a:pt x="542925" y="238919"/>
                  <a:pt x="545306" y="238125"/>
                </a:cubicBezTo>
                <a:cubicBezTo>
                  <a:pt x="546100" y="235744"/>
                  <a:pt x="539354" y="220267"/>
                  <a:pt x="547688" y="216695"/>
                </a:cubicBezTo>
                <a:cubicBezTo>
                  <a:pt x="556022" y="213123"/>
                  <a:pt x="589385" y="216324"/>
                  <a:pt x="595312" y="216694"/>
                </a:cubicBezTo>
                <a:cubicBezTo>
                  <a:pt x="604837" y="215900"/>
                  <a:pt x="617140" y="213915"/>
                  <a:pt x="623887" y="209550"/>
                </a:cubicBezTo>
                <a:cubicBezTo>
                  <a:pt x="630634" y="205185"/>
                  <a:pt x="634602" y="193676"/>
                  <a:pt x="635793" y="190501"/>
                </a:cubicBezTo>
                <a:cubicBezTo>
                  <a:pt x="636984" y="187326"/>
                  <a:pt x="628650" y="194469"/>
                  <a:pt x="631031" y="190500"/>
                </a:cubicBezTo>
                <a:cubicBezTo>
                  <a:pt x="633412" y="186531"/>
                  <a:pt x="646112" y="169863"/>
                  <a:pt x="650081" y="166688"/>
                </a:cubicBezTo>
                <a:cubicBezTo>
                  <a:pt x="654050" y="163513"/>
                  <a:pt x="655637" y="171053"/>
                  <a:pt x="654844" y="171450"/>
                </a:cubicBezTo>
                <a:cubicBezTo>
                  <a:pt x="654051" y="171847"/>
                  <a:pt x="642939" y="169863"/>
                  <a:pt x="645320" y="169069"/>
                </a:cubicBezTo>
                <a:cubicBezTo>
                  <a:pt x="647701" y="166688"/>
                  <a:pt x="646111" y="160734"/>
                  <a:pt x="652461" y="154781"/>
                </a:cubicBezTo>
                <a:cubicBezTo>
                  <a:pt x="658811" y="148828"/>
                  <a:pt x="680641" y="137319"/>
                  <a:pt x="683419" y="133350"/>
                </a:cubicBezTo>
                <a:cubicBezTo>
                  <a:pt x="686198" y="129381"/>
                  <a:pt x="666751" y="131366"/>
                  <a:pt x="669132" y="130969"/>
                </a:cubicBezTo>
                <a:cubicBezTo>
                  <a:pt x="671513" y="130572"/>
                  <a:pt x="692151" y="131763"/>
                  <a:pt x="697707" y="130969"/>
                </a:cubicBezTo>
                <a:cubicBezTo>
                  <a:pt x="703263" y="130175"/>
                  <a:pt x="696516" y="126206"/>
                  <a:pt x="702469" y="126206"/>
                </a:cubicBezTo>
                <a:cubicBezTo>
                  <a:pt x="708422" y="126206"/>
                  <a:pt x="726860" y="131789"/>
                  <a:pt x="733425" y="130969"/>
                </a:cubicBezTo>
                <a:cubicBezTo>
                  <a:pt x="746125" y="131763"/>
                  <a:pt x="758428" y="137716"/>
                  <a:pt x="764381" y="140494"/>
                </a:cubicBezTo>
                <a:cubicBezTo>
                  <a:pt x="770334" y="143272"/>
                  <a:pt x="768017" y="145007"/>
                  <a:pt x="769144" y="147638"/>
                </a:cubicBezTo>
                <a:cubicBezTo>
                  <a:pt x="770433" y="150646"/>
                  <a:pt x="770626" y="154016"/>
                  <a:pt x="771525" y="157163"/>
                </a:cubicBezTo>
                <a:cubicBezTo>
                  <a:pt x="772215" y="159577"/>
                  <a:pt x="773112" y="161926"/>
                  <a:pt x="773906" y="164307"/>
                </a:cubicBezTo>
                <a:cubicBezTo>
                  <a:pt x="773112" y="177801"/>
                  <a:pt x="772870" y="191338"/>
                  <a:pt x="771525" y="204788"/>
                </a:cubicBezTo>
                <a:cubicBezTo>
                  <a:pt x="771275" y="207286"/>
                  <a:pt x="767953" y="209948"/>
                  <a:pt x="769144" y="211932"/>
                </a:cubicBezTo>
                <a:cubicBezTo>
                  <a:pt x="770335" y="213916"/>
                  <a:pt x="782639" y="215107"/>
                  <a:pt x="778670" y="216694"/>
                </a:cubicBezTo>
                <a:cubicBezTo>
                  <a:pt x="779464" y="222250"/>
                  <a:pt x="775025" y="227894"/>
                  <a:pt x="776287" y="233363"/>
                </a:cubicBezTo>
                <a:cubicBezTo>
                  <a:pt x="776292" y="233387"/>
                  <a:pt x="777478" y="242888"/>
                  <a:pt x="778669" y="247651"/>
                </a:cubicBezTo>
                <a:cubicBezTo>
                  <a:pt x="779860" y="252414"/>
                  <a:pt x="782636" y="252413"/>
                  <a:pt x="783430" y="261938"/>
                </a:cubicBezTo>
                <a:cubicBezTo>
                  <a:pt x="784224" y="271463"/>
                  <a:pt x="782240" y="294085"/>
                  <a:pt x="783431" y="304800"/>
                </a:cubicBezTo>
                <a:cubicBezTo>
                  <a:pt x="784622" y="315515"/>
                  <a:pt x="788194" y="319088"/>
                  <a:pt x="790575" y="326232"/>
                </a:cubicBezTo>
                <a:cubicBezTo>
                  <a:pt x="790576" y="326236"/>
                  <a:pt x="795336" y="340516"/>
                  <a:pt x="795338" y="340519"/>
                </a:cubicBezTo>
                <a:cubicBezTo>
                  <a:pt x="796925" y="342900"/>
                  <a:pt x="798076" y="345639"/>
                  <a:pt x="800100" y="347663"/>
                </a:cubicBezTo>
                <a:cubicBezTo>
                  <a:pt x="805758" y="353321"/>
                  <a:pt x="814462" y="354832"/>
                  <a:pt x="821531" y="357188"/>
                </a:cubicBezTo>
                <a:lnTo>
                  <a:pt x="828675" y="359569"/>
                </a:lnTo>
                <a:cubicBezTo>
                  <a:pt x="833438" y="362744"/>
                  <a:pt x="838916" y="365046"/>
                  <a:pt x="842963" y="369094"/>
                </a:cubicBezTo>
                <a:cubicBezTo>
                  <a:pt x="845344" y="371475"/>
                  <a:pt x="847162" y="374603"/>
                  <a:pt x="850106" y="376238"/>
                </a:cubicBezTo>
                <a:cubicBezTo>
                  <a:pt x="854494" y="378676"/>
                  <a:pt x="859631" y="379412"/>
                  <a:pt x="864394" y="381000"/>
                </a:cubicBezTo>
                <a:cubicBezTo>
                  <a:pt x="866775" y="381794"/>
                  <a:pt x="869449" y="381990"/>
                  <a:pt x="871538" y="383382"/>
                </a:cubicBezTo>
                <a:cubicBezTo>
                  <a:pt x="880770" y="389536"/>
                  <a:pt x="875966" y="387239"/>
                  <a:pt x="885825" y="390525"/>
                </a:cubicBezTo>
                <a:cubicBezTo>
                  <a:pt x="888206" y="392113"/>
                  <a:pt x="890354" y="394126"/>
                  <a:pt x="892969" y="395288"/>
                </a:cubicBezTo>
                <a:cubicBezTo>
                  <a:pt x="897556" y="397327"/>
                  <a:pt x="907256" y="400050"/>
                  <a:pt x="907256" y="400050"/>
                </a:cubicBezTo>
                <a:cubicBezTo>
                  <a:pt x="908844" y="402431"/>
                  <a:pt x="908447" y="406400"/>
                  <a:pt x="912019" y="407194"/>
                </a:cubicBezTo>
                <a:cubicBezTo>
                  <a:pt x="915591" y="407988"/>
                  <a:pt x="924322" y="404018"/>
                  <a:pt x="928687" y="404812"/>
                </a:cubicBezTo>
                <a:cubicBezTo>
                  <a:pt x="933053" y="405606"/>
                  <a:pt x="933449" y="407987"/>
                  <a:pt x="938212" y="411956"/>
                </a:cubicBezTo>
                <a:cubicBezTo>
                  <a:pt x="942975" y="415925"/>
                  <a:pt x="955675" y="426245"/>
                  <a:pt x="957263" y="428626"/>
                </a:cubicBezTo>
                <a:cubicBezTo>
                  <a:pt x="958386" y="431995"/>
                  <a:pt x="955278" y="440136"/>
                  <a:pt x="957262" y="447676"/>
                </a:cubicBezTo>
                <a:cubicBezTo>
                  <a:pt x="959246" y="455217"/>
                  <a:pt x="970360" y="464741"/>
                  <a:pt x="969169" y="473869"/>
                </a:cubicBezTo>
                <a:cubicBezTo>
                  <a:pt x="967978" y="482997"/>
                  <a:pt x="956866" y="490934"/>
                  <a:pt x="957263" y="495300"/>
                </a:cubicBezTo>
                <a:cubicBezTo>
                  <a:pt x="957660" y="499666"/>
                  <a:pt x="970757" y="496491"/>
                  <a:pt x="971551" y="500063"/>
                </a:cubicBezTo>
                <a:cubicBezTo>
                  <a:pt x="972345" y="503635"/>
                  <a:pt x="960437" y="512762"/>
                  <a:pt x="962025" y="516731"/>
                </a:cubicBezTo>
                <a:cubicBezTo>
                  <a:pt x="960747" y="523122"/>
                  <a:pt x="931069" y="539354"/>
                  <a:pt x="923925" y="545307"/>
                </a:cubicBezTo>
                <a:cubicBezTo>
                  <a:pt x="916781" y="551260"/>
                  <a:pt x="920443" y="549891"/>
                  <a:pt x="919163" y="552450"/>
                </a:cubicBezTo>
                <a:cubicBezTo>
                  <a:pt x="918040" y="554695"/>
                  <a:pt x="918824" y="558135"/>
                  <a:pt x="916781" y="559594"/>
                </a:cubicBezTo>
                <a:cubicBezTo>
                  <a:pt x="912696" y="562512"/>
                  <a:pt x="907256" y="562769"/>
                  <a:pt x="902494" y="564357"/>
                </a:cubicBezTo>
                <a:lnTo>
                  <a:pt x="895350" y="566738"/>
                </a:lnTo>
                <a:cubicBezTo>
                  <a:pt x="893763" y="569119"/>
                  <a:pt x="891868" y="571322"/>
                  <a:pt x="890588" y="573882"/>
                </a:cubicBezTo>
                <a:cubicBezTo>
                  <a:pt x="889465" y="576127"/>
                  <a:pt x="890248" y="579566"/>
                  <a:pt x="888206" y="581025"/>
                </a:cubicBezTo>
                <a:cubicBezTo>
                  <a:pt x="888202" y="581028"/>
                  <a:pt x="870349" y="586978"/>
                  <a:pt x="866775" y="588169"/>
                </a:cubicBezTo>
                <a:lnTo>
                  <a:pt x="852488" y="592932"/>
                </a:lnTo>
                <a:lnTo>
                  <a:pt x="845344" y="595313"/>
                </a:lnTo>
                <a:cubicBezTo>
                  <a:pt x="842964" y="595097"/>
                  <a:pt x="812036" y="592941"/>
                  <a:pt x="804863" y="590550"/>
                </a:cubicBezTo>
                <a:cubicBezTo>
                  <a:pt x="779173" y="581986"/>
                  <a:pt x="814868" y="588806"/>
                  <a:pt x="790575" y="583407"/>
                </a:cubicBezTo>
                <a:cubicBezTo>
                  <a:pt x="761716" y="576993"/>
                  <a:pt x="790871" y="585885"/>
                  <a:pt x="762000" y="576263"/>
                </a:cubicBezTo>
                <a:cubicBezTo>
                  <a:pt x="759619" y="575469"/>
                  <a:pt x="761603" y="572691"/>
                  <a:pt x="754856" y="573882"/>
                </a:cubicBezTo>
                <a:cubicBezTo>
                  <a:pt x="748109" y="575073"/>
                  <a:pt x="730647" y="583010"/>
                  <a:pt x="721519" y="583407"/>
                </a:cubicBezTo>
                <a:cubicBezTo>
                  <a:pt x="712391" y="583804"/>
                  <a:pt x="705644" y="577057"/>
                  <a:pt x="700088" y="576263"/>
                </a:cubicBezTo>
                <a:cubicBezTo>
                  <a:pt x="694532" y="575469"/>
                  <a:pt x="691043" y="575782"/>
                  <a:pt x="688181" y="578644"/>
                </a:cubicBezTo>
                <a:cubicBezTo>
                  <a:pt x="684631" y="582194"/>
                  <a:pt x="683419" y="592932"/>
                  <a:pt x="683419" y="592932"/>
                </a:cubicBezTo>
                <a:cubicBezTo>
                  <a:pt x="684213" y="602457"/>
                  <a:pt x="681435" y="612776"/>
                  <a:pt x="685800" y="621507"/>
                </a:cubicBezTo>
                <a:cubicBezTo>
                  <a:pt x="690165" y="630238"/>
                  <a:pt x="708229" y="641170"/>
                  <a:pt x="709612" y="645319"/>
                </a:cubicBezTo>
                <a:cubicBezTo>
                  <a:pt x="708025" y="657225"/>
                  <a:pt x="702866" y="671910"/>
                  <a:pt x="704850" y="681038"/>
                </a:cubicBezTo>
                <a:cubicBezTo>
                  <a:pt x="706834" y="690166"/>
                  <a:pt x="710134" y="668781"/>
                  <a:pt x="721519" y="700088"/>
                </a:cubicBezTo>
                <a:cubicBezTo>
                  <a:pt x="728321" y="718792"/>
                  <a:pt x="713324" y="709228"/>
                  <a:pt x="721519" y="721519"/>
                </a:cubicBezTo>
                <a:cubicBezTo>
                  <a:pt x="720725" y="738188"/>
                  <a:pt x="726949" y="754851"/>
                  <a:pt x="726282" y="771525"/>
                </a:cubicBezTo>
                <a:cubicBezTo>
                  <a:pt x="725742" y="785014"/>
                  <a:pt x="717153" y="836613"/>
                  <a:pt x="714375" y="852488"/>
                </a:cubicBezTo>
                <a:cubicBezTo>
                  <a:pt x="711597" y="868363"/>
                  <a:pt x="711200" y="862013"/>
                  <a:pt x="709613" y="866775"/>
                </a:cubicBezTo>
                <a:cubicBezTo>
                  <a:pt x="708819" y="869156"/>
                  <a:pt x="708623" y="871830"/>
                  <a:pt x="707231" y="873919"/>
                </a:cubicBezTo>
                <a:lnTo>
                  <a:pt x="702469" y="881063"/>
                </a:lnTo>
                <a:cubicBezTo>
                  <a:pt x="694531" y="880269"/>
                  <a:pt x="686540" y="879895"/>
                  <a:pt x="678656" y="878682"/>
                </a:cubicBezTo>
                <a:cubicBezTo>
                  <a:pt x="676175" y="878300"/>
                  <a:pt x="674023" y="876300"/>
                  <a:pt x="671513" y="876300"/>
                </a:cubicBezTo>
                <a:cubicBezTo>
                  <a:pt x="648480" y="876300"/>
                  <a:pt x="625475" y="877888"/>
                  <a:pt x="602456" y="878682"/>
                </a:cubicBezTo>
                <a:cubicBezTo>
                  <a:pt x="600075" y="879476"/>
                  <a:pt x="597823" y="881063"/>
                  <a:pt x="595313" y="881063"/>
                </a:cubicBezTo>
                <a:cubicBezTo>
                  <a:pt x="589326" y="881063"/>
                  <a:pt x="585842" y="876328"/>
                  <a:pt x="581025" y="873919"/>
                </a:cubicBezTo>
                <a:cubicBezTo>
                  <a:pt x="578780" y="872796"/>
                  <a:pt x="576262" y="872332"/>
                  <a:pt x="573881" y="871538"/>
                </a:cubicBezTo>
                <a:cubicBezTo>
                  <a:pt x="564907" y="898464"/>
                  <a:pt x="573881" y="868729"/>
                  <a:pt x="573881" y="938213"/>
                </a:cubicBezTo>
                <a:cubicBezTo>
                  <a:pt x="573881" y="946680"/>
                  <a:pt x="570707" y="945621"/>
                  <a:pt x="564356" y="947738"/>
                </a:cubicBezTo>
                <a:cubicBezTo>
                  <a:pt x="561181" y="952500"/>
                  <a:pt x="556641" y="956595"/>
                  <a:pt x="554831" y="962025"/>
                </a:cubicBezTo>
                <a:cubicBezTo>
                  <a:pt x="554037" y="964406"/>
                  <a:pt x="554018" y="967209"/>
                  <a:pt x="552450" y="969169"/>
                </a:cubicBezTo>
                <a:cubicBezTo>
                  <a:pt x="548153" y="974540"/>
                  <a:pt x="541713" y="974618"/>
                  <a:pt x="535781" y="976313"/>
                </a:cubicBezTo>
                <a:cubicBezTo>
                  <a:pt x="533368" y="977002"/>
                  <a:pt x="531019" y="977900"/>
                  <a:pt x="528638" y="978694"/>
                </a:cubicBezTo>
                <a:lnTo>
                  <a:pt x="495300" y="976313"/>
                </a:lnTo>
                <a:cubicBezTo>
                  <a:pt x="479433" y="975380"/>
                  <a:pt x="463335" y="976655"/>
                  <a:pt x="447675" y="973932"/>
                </a:cubicBezTo>
                <a:cubicBezTo>
                  <a:pt x="444357" y="973355"/>
                  <a:pt x="443189" y="968856"/>
                  <a:pt x="440531" y="966788"/>
                </a:cubicBezTo>
                <a:cubicBezTo>
                  <a:pt x="436013" y="963274"/>
                  <a:pt x="431006" y="960438"/>
                  <a:pt x="426244" y="957263"/>
                </a:cubicBezTo>
                <a:cubicBezTo>
                  <a:pt x="423863" y="955675"/>
                  <a:pt x="421815" y="953405"/>
                  <a:pt x="419100" y="952500"/>
                </a:cubicBezTo>
                <a:cubicBezTo>
                  <a:pt x="414338" y="950913"/>
                  <a:pt x="408782" y="948135"/>
                  <a:pt x="404813" y="947738"/>
                </a:cubicBezTo>
                <a:cubicBezTo>
                  <a:pt x="400844" y="947341"/>
                  <a:pt x="398463" y="949325"/>
                  <a:pt x="395288" y="950119"/>
                </a:cubicBezTo>
                <a:cubicBezTo>
                  <a:pt x="379413" y="950913"/>
                  <a:pt x="361156" y="949325"/>
                  <a:pt x="350044" y="947738"/>
                </a:cubicBezTo>
                <a:cubicBezTo>
                  <a:pt x="338932" y="946151"/>
                  <a:pt x="335514" y="946346"/>
                  <a:pt x="328613" y="940594"/>
                </a:cubicBezTo>
                <a:cubicBezTo>
                  <a:pt x="326026" y="938438"/>
                  <a:pt x="324056" y="935606"/>
                  <a:pt x="321469" y="933450"/>
                </a:cubicBezTo>
                <a:cubicBezTo>
                  <a:pt x="319270" y="931618"/>
                  <a:pt x="316524" y="930520"/>
                  <a:pt x="314325" y="928688"/>
                </a:cubicBezTo>
                <a:cubicBezTo>
                  <a:pt x="311738" y="926532"/>
                  <a:pt x="309337" y="924131"/>
                  <a:pt x="307181" y="921544"/>
                </a:cubicBezTo>
                <a:cubicBezTo>
                  <a:pt x="305349" y="919345"/>
                  <a:pt x="304654" y="916188"/>
                  <a:pt x="302419" y="914400"/>
                </a:cubicBezTo>
                <a:cubicBezTo>
                  <a:pt x="300459" y="912832"/>
                  <a:pt x="297656" y="912813"/>
                  <a:pt x="295275" y="912019"/>
                </a:cubicBezTo>
                <a:cubicBezTo>
                  <a:pt x="293688" y="909638"/>
                  <a:pt x="291675" y="907490"/>
                  <a:pt x="290513" y="904875"/>
                </a:cubicBezTo>
                <a:cubicBezTo>
                  <a:pt x="288474" y="900288"/>
                  <a:pt x="288534" y="894765"/>
                  <a:pt x="285750" y="890588"/>
                </a:cubicBezTo>
                <a:cubicBezTo>
                  <a:pt x="284163" y="888207"/>
                  <a:pt x="282150" y="886059"/>
                  <a:pt x="280988" y="883444"/>
                </a:cubicBezTo>
                <a:cubicBezTo>
                  <a:pt x="273258" y="866051"/>
                  <a:pt x="282074" y="871107"/>
                  <a:pt x="269081" y="866775"/>
                </a:cubicBezTo>
                <a:cubicBezTo>
                  <a:pt x="246301" y="843995"/>
                  <a:pt x="275466" y="871031"/>
                  <a:pt x="254794" y="857250"/>
                </a:cubicBezTo>
                <a:cubicBezTo>
                  <a:pt x="236956" y="845358"/>
                  <a:pt x="257493" y="853389"/>
                  <a:pt x="240506" y="847725"/>
                </a:cubicBezTo>
                <a:cubicBezTo>
                  <a:pt x="217477" y="830455"/>
                  <a:pt x="242016" y="847290"/>
                  <a:pt x="223838" y="838200"/>
                </a:cubicBezTo>
                <a:cubicBezTo>
                  <a:pt x="207399" y="829980"/>
                  <a:pt x="226985" y="836011"/>
                  <a:pt x="207169" y="831057"/>
                </a:cubicBezTo>
                <a:cubicBezTo>
                  <a:pt x="200138" y="820510"/>
                  <a:pt x="194361" y="809820"/>
                  <a:pt x="183356" y="802482"/>
                </a:cubicBezTo>
                <a:cubicBezTo>
                  <a:pt x="180975" y="800894"/>
                  <a:pt x="178411" y="799551"/>
                  <a:pt x="176213" y="797719"/>
                </a:cubicBezTo>
                <a:cubicBezTo>
                  <a:pt x="173626" y="795563"/>
                  <a:pt x="171727" y="792643"/>
                  <a:pt x="169069" y="790575"/>
                </a:cubicBezTo>
                <a:cubicBezTo>
                  <a:pt x="164551" y="787061"/>
                  <a:pt x="154781" y="781050"/>
                  <a:pt x="154781" y="781050"/>
                </a:cubicBezTo>
                <a:cubicBezTo>
                  <a:pt x="153194" y="778669"/>
                  <a:pt x="151851" y="776105"/>
                  <a:pt x="150019" y="773907"/>
                </a:cubicBezTo>
                <a:cubicBezTo>
                  <a:pt x="144289" y="767031"/>
                  <a:pt x="142755" y="766683"/>
                  <a:pt x="135731" y="762000"/>
                </a:cubicBezTo>
                <a:lnTo>
                  <a:pt x="126206" y="747713"/>
                </a:lnTo>
                <a:cubicBezTo>
                  <a:pt x="124619" y="745332"/>
                  <a:pt x="123825" y="742156"/>
                  <a:pt x="121444" y="740569"/>
                </a:cubicBezTo>
                <a:cubicBezTo>
                  <a:pt x="119063" y="738982"/>
                  <a:pt x="116439" y="737708"/>
                  <a:pt x="114300" y="735807"/>
                </a:cubicBezTo>
                <a:cubicBezTo>
                  <a:pt x="109266" y="731332"/>
                  <a:pt x="105617" y="725255"/>
                  <a:pt x="100013" y="721519"/>
                </a:cubicBezTo>
                <a:lnTo>
                  <a:pt x="85725" y="711994"/>
                </a:lnTo>
                <a:lnTo>
                  <a:pt x="78581" y="707232"/>
                </a:lnTo>
                <a:cubicBezTo>
                  <a:pt x="76200" y="705645"/>
                  <a:pt x="74153" y="703374"/>
                  <a:pt x="71438" y="702469"/>
                </a:cubicBezTo>
                <a:lnTo>
                  <a:pt x="57150" y="697707"/>
                </a:lnTo>
                <a:cubicBezTo>
                  <a:pt x="50799" y="693473"/>
                  <a:pt x="47800" y="692148"/>
                  <a:pt x="42863" y="685800"/>
                </a:cubicBezTo>
                <a:cubicBezTo>
                  <a:pt x="39349" y="681282"/>
                  <a:pt x="33338" y="671513"/>
                  <a:pt x="33338" y="671513"/>
                </a:cubicBezTo>
                <a:cubicBezTo>
                  <a:pt x="29396" y="639988"/>
                  <a:pt x="33469" y="662451"/>
                  <a:pt x="28575" y="645319"/>
                </a:cubicBezTo>
                <a:cubicBezTo>
                  <a:pt x="27676" y="642172"/>
                  <a:pt x="28009" y="638517"/>
                  <a:pt x="26194" y="635794"/>
                </a:cubicBezTo>
                <a:cubicBezTo>
                  <a:pt x="24606" y="633413"/>
                  <a:pt x="21431" y="632619"/>
                  <a:pt x="19050" y="631032"/>
                </a:cubicBezTo>
                <a:cubicBezTo>
                  <a:pt x="18256" y="623094"/>
                  <a:pt x="17797" y="615116"/>
                  <a:pt x="16669" y="607219"/>
                </a:cubicBezTo>
                <a:cubicBezTo>
                  <a:pt x="15604" y="599767"/>
                  <a:pt x="13846" y="597341"/>
                  <a:pt x="11906" y="590550"/>
                </a:cubicBezTo>
                <a:cubicBezTo>
                  <a:pt x="11007" y="587403"/>
                  <a:pt x="10319" y="584200"/>
                  <a:pt x="9525" y="581025"/>
                </a:cubicBezTo>
                <a:cubicBezTo>
                  <a:pt x="8731" y="572294"/>
                  <a:pt x="8731" y="567929"/>
                  <a:pt x="7144" y="554832"/>
                </a:cubicBezTo>
                <a:cubicBezTo>
                  <a:pt x="5557" y="541735"/>
                  <a:pt x="6597" y="528835"/>
                  <a:pt x="0" y="502445"/>
                </a:cubicBezTo>
                <a:cubicBezTo>
                  <a:pt x="794" y="461170"/>
                  <a:pt x="8335" y="404813"/>
                  <a:pt x="9525" y="376238"/>
                </a:cubicBezTo>
                <a:cubicBezTo>
                  <a:pt x="10715" y="347663"/>
                  <a:pt x="1292" y="354398"/>
                  <a:pt x="7143" y="330993"/>
                </a:cubicBezTo>
                <a:cubicBezTo>
                  <a:pt x="7937" y="313531"/>
                  <a:pt x="10318" y="291703"/>
                  <a:pt x="11906" y="280988"/>
                </a:cubicBezTo>
                <a:cubicBezTo>
                  <a:pt x="13494" y="270273"/>
                  <a:pt x="15478" y="270272"/>
                  <a:pt x="16669" y="266700"/>
                </a:cubicBezTo>
                <a:lnTo>
                  <a:pt x="19050" y="259557"/>
                </a:lnTo>
                <a:cubicBezTo>
                  <a:pt x="18098" y="251939"/>
                  <a:pt x="15478" y="231775"/>
                  <a:pt x="19050" y="223838"/>
                </a:cubicBezTo>
                <a:cubicBezTo>
                  <a:pt x="22622" y="215901"/>
                  <a:pt x="33155" y="214374"/>
                  <a:pt x="40481" y="211932"/>
                </a:cubicBezTo>
                <a:cubicBezTo>
                  <a:pt x="47947" y="182078"/>
                  <a:pt x="36302" y="219571"/>
                  <a:pt x="50006" y="197644"/>
                </a:cubicBezTo>
                <a:cubicBezTo>
                  <a:pt x="50009" y="197639"/>
                  <a:pt x="55959" y="179788"/>
                  <a:pt x="57150" y="176213"/>
                </a:cubicBezTo>
                <a:cubicBezTo>
                  <a:pt x="64375" y="154536"/>
                  <a:pt x="53292" y="188772"/>
                  <a:pt x="61913" y="157163"/>
                </a:cubicBezTo>
                <a:cubicBezTo>
                  <a:pt x="63234" y="152320"/>
                  <a:pt x="66675" y="147895"/>
                  <a:pt x="66675" y="142875"/>
                </a:cubicBezTo>
                <a:lnTo>
                  <a:pt x="71438" y="97632"/>
                </a:lnTo>
                <a:close/>
              </a:path>
            </a:pathLst>
          </a:custGeom>
          <a:solidFill>
            <a:schemeClr val="accent4">
              <a:lumMod val="60000"/>
              <a:lumOff val="40000"/>
            </a:schemeClr>
          </a:solidFill>
          <a:ln w="38100">
            <a:solidFill>
              <a:srgbClr val="008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vi-VN" sz="2400">
              <a:latin typeface="Times New Roman" panose="02020603050405020304" pitchFamily="18" charset="0"/>
            </a:endParaRPr>
          </a:p>
        </p:txBody>
      </p:sp>
      <p:sp>
        <p:nvSpPr>
          <p:cNvPr id="19" name="Freeform 18"/>
          <p:cNvSpPr/>
          <p:nvPr/>
        </p:nvSpPr>
        <p:spPr>
          <a:xfrm>
            <a:off x="5713899" y="2755879"/>
            <a:ext cx="871226" cy="1150938"/>
          </a:xfrm>
          <a:custGeom>
            <a:avLst/>
            <a:gdLst>
              <a:gd name="connsiteX0" fmla="*/ 0 w 752475"/>
              <a:gd name="connsiteY0" fmla="*/ 533400 h 1162169"/>
              <a:gd name="connsiteX1" fmla="*/ 0 w 752475"/>
              <a:gd name="connsiteY1" fmla="*/ 533400 h 1162169"/>
              <a:gd name="connsiteX2" fmla="*/ 30956 w 752475"/>
              <a:gd name="connsiteY2" fmla="*/ 540544 h 1162169"/>
              <a:gd name="connsiteX3" fmla="*/ 38100 w 752475"/>
              <a:gd name="connsiteY3" fmla="*/ 542925 h 1162169"/>
              <a:gd name="connsiteX4" fmla="*/ 59531 w 752475"/>
              <a:gd name="connsiteY4" fmla="*/ 540544 h 1162169"/>
              <a:gd name="connsiteX5" fmla="*/ 66675 w 752475"/>
              <a:gd name="connsiteY5" fmla="*/ 535782 h 1162169"/>
              <a:gd name="connsiteX6" fmla="*/ 73819 w 752475"/>
              <a:gd name="connsiteY6" fmla="*/ 533400 h 1162169"/>
              <a:gd name="connsiteX7" fmla="*/ 85725 w 752475"/>
              <a:gd name="connsiteY7" fmla="*/ 514350 h 1162169"/>
              <a:gd name="connsiteX8" fmla="*/ 92869 w 752475"/>
              <a:gd name="connsiteY8" fmla="*/ 478632 h 1162169"/>
              <a:gd name="connsiteX9" fmla="*/ 95250 w 752475"/>
              <a:gd name="connsiteY9" fmla="*/ 471488 h 1162169"/>
              <a:gd name="connsiteX10" fmla="*/ 100012 w 752475"/>
              <a:gd name="connsiteY10" fmla="*/ 454819 h 1162169"/>
              <a:gd name="connsiteX11" fmla="*/ 97631 w 752475"/>
              <a:gd name="connsiteY11" fmla="*/ 390525 h 1162169"/>
              <a:gd name="connsiteX12" fmla="*/ 100012 w 752475"/>
              <a:gd name="connsiteY12" fmla="*/ 366713 h 1162169"/>
              <a:gd name="connsiteX13" fmla="*/ 95250 w 752475"/>
              <a:gd name="connsiteY13" fmla="*/ 326232 h 1162169"/>
              <a:gd name="connsiteX14" fmla="*/ 90487 w 752475"/>
              <a:gd name="connsiteY14" fmla="*/ 311944 h 1162169"/>
              <a:gd name="connsiteX15" fmla="*/ 92869 w 752475"/>
              <a:gd name="connsiteY15" fmla="*/ 297657 h 1162169"/>
              <a:gd name="connsiteX16" fmla="*/ 95250 w 752475"/>
              <a:gd name="connsiteY16" fmla="*/ 290513 h 1162169"/>
              <a:gd name="connsiteX17" fmla="*/ 85725 w 752475"/>
              <a:gd name="connsiteY17" fmla="*/ 285750 h 1162169"/>
              <a:gd name="connsiteX18" fmla="*/ 47625 w 752475"/>
              <a:gd name="connsiteY18" fmla="*/ 273844 h 1162169"/>
              <a:gd name="connsiteX19" fmla="*/ 57150 w 752475"/>
              <a:gd name="connsiteY19" fmla="*/ 271463 h 1162169"/>
              <a:gd name="connsiteX20" fmla="*/ 71437 w 752475"/>
              <a:gd name="connsiteY20" fmla="*/ 269082 h 1162169"/>
              <a:gd name="connsiteX21" fmla="*/ 78581 w 752475"/>
              <a:gd name="connsiteY21" fmla="*/ 266700 h 1162169"/>
              <a:gd name="connsiteX22" fmla="*/ 80962 w 752475"/>
              <a:gd name="connsiteY22" fmla="*/ 240507 h 1162169"/>
              <a:gd name="connsiteX23" fmla="*/ 78581 w 752475"/>
              <a:gd name="connsiteY23" fmla="*/ 126207 h 1162169"/>
              <a:gd name="connsiteX24" fmla="*/ 102394 w 752475"/>
              <a:gd name="connsiteY24" fmla="*/ 109538 h 1162169"/>
              <a:gd name="connsiteX25" fmla="*/ 109537 w 752475"/>
              <a:gd name="connsiteY25" fmla="*/ 104775 h 1162169"/>
              <a:gd name="connsiteX26" fmla="*/ 128587 w 752475"/>
              <a:gd name="connsiteY26" fmla="*/ 100013 h 1162169"/>
              <a:gd name="connsiteX27" fmla="*/ 166687 w 752475"/>
              <a:gd name="connsiteY27" fmla="*/ 92869 h 1162169"/>
              <a:gd name="connsiteX28" fmla="*/ 180975 w 752475"/>
              <a:gd name="connsiteY28" fmla="*/ 88107 h 1162169"/>
              <a:gd name="connsiteX29" fmla="*/ 188119 w 752475"/>
              <a:gd name="connsiteY29" fmla="*/ 85725 h 1162169"/>
              <a:gd name="connsiteX30" fmla="*/ 192881 w 752475"/>
              <a:gd name="connsiteY30" fmla="*/ 78582 h 1162169"/>
              <a:gd name="connsiteX31" fmla="*/ 207169 w 752475"/>
              <a:gd name="connsiteY31" fmla="*/ 73819 h 1162169"/>
              <a:gd name="connsiteX32" fmla="*/ 235744 w 752475"/>
              <a:gd name="connsiteY32" fmla="*/ 76200 h 1162169"/>
              <a:gd name="connsiteX33" fmla="*/ 242887 w 752475"/>
              <a:gd name="connsiteY33" fmla="*/ 78582 h 1162169"/>
              <a:gd name="connsiteX34" fmla="*/ 276225 w 752475"/>
              <a:gd name="connsiteY34" fmla="*/ 76200 h 1162169"/>
              <a:gd name="connsiteX35" fmla="*/ 300037 w 752475"/>
              <a:gd name="connsiteY35" fmla="*/ 69057 h 1162169"/>
              <a:gd name="connsiteX36" fmla="*/ 307181 w 752475"/>
              <a:gd name="connsiteY36" fmla="*/ 66675 h 1162169"/>
              <a:gd name="connsiteX37" fmla="*/ 311944 w 752475"/>
              <a:gd name="connsiteY37" fmla="*/ 59532 h 1162169"/>
              <a:gd name="connsiteX38" fmla="*/ 319087 w 752475"/>
              <a:gd name="connsiteY38" fmla="*/ 52388 h 1162169"/>
              <a:gd name="connsiteX39" fmla="*/ 321469 w 752475"/>
              <a:gd name="connsiteY39" fmla="*/ 45244 h 1162169"/>
              <a:gd name="connsiteX40" fmla="*/ 335756 w 752475"/>
              <a:gd name="connsiteY40" fmla="*/ 35719 h 1162169"/>
              <a:gd name="connsiteX41" fmla="*/ 345281 w 752475"/>
              <a:gd name="connsiteY41" fmla="*/ 21432 h 1162169"/>
              <a:gd name="connsiteX42" fmla="*/ 350044 w 752475"/>
              <a:gd name="connsiteY42" fmla="*/ 14288 h 1162169"/>
              <a:gd name="connsiteX43" fmla="*/ 364331 w 752475"/>
              <a:gd name="connsiteY43" fmla="*/ 9525 h 1162169"/>
              <a:gd name="connsiteX44" fmla="*/ 371475 w 752475"/>
              <a:gd name="connsiteY44" fmla="*/ 7144 h 1162169"/>
              <a:gd name="connsiteX45" fmla="*/ 385762 w 752475"/>
              <a:gd name="connsiteY45" fmla="*/ 2382 h 1162169"/>
              <a:gd name="connsiteX46" fmla="*/ 392906 w 752475"/>
              <a:gd name="connsiteY46" fmla="*/ 0 h 1162169"/>
              <a:gd name="connsiteX47" fmla="*/ 414337 w 752475"/>
              <a:gd name="connsiteY47" fmla="*/ 4763 h 1162169"/>
              <a:gd name="connsiteX48" fmla="*/ 419100 w 752475"/>
              <a:gd name="connsiteY48" fmla="*/ 11907 h 1162169"/>
              <a:gd name="connsiteX49" fmla="*/ 426244 w 752475"/>
              <a:gd name="connsiteY49" fmla="*/ 26194 h 1162169"/>
              <a:gd name="connsiteX50" fmla="*/ 433387 w 752475"/>
              <a:gd name="connsiteY50" fmla="*/ 33338 h 1162169"/>
              <a:gd name="connsiteX51" fmla="*/ 452437 w 752475"/>
              <a:gd name="connsiteY51" fmla="*/ 54769 h 1162169"/>
              <a:gd name="connsiteX52" fmla="*/ 466725 w 752475"/>
              <a:gd name="connsiteY52" fmla="*/ 64294 h 1162169"/>
              <a:gd name="connsiteX53" fmla="*/ 473869 w 752475"/>
              <a:gd name="connsiteY53" fmla="*/ 71438 h 1162169"/>
              <a:gd name="connsiteX54" fmla="*/ 488156 w 752475"/>
              <a:gd name="connsiteY54" fmla="*/ 80963 h 1162169"/>
              <a:gd name="connsiteX55" fmla="*/ 497681 w 752475"/>
              <a:gd name="connsiteY55" fmla="*/ 90488 h 1162169"/>
              <a:gd name="connsiteX56" fmla="*/ 511969 w 752475"/>
              <a:gd name="connsiteY56" fmla="*/ 100013 h 1162169"/>
              <a:gd name="connsiteX57" fmla="*/ 531019 w 752475"/>
              <a:gd name="connsiteY57" fmla="*/ 116682 h 1162169"/>
              <a:gd name="connsiteX58" fmla="*/ 538162 w 752475"/>
              <a:gd name="connsiteY58" fmla="*/ 123825 h 1162169"/>
              <a:gd name="connsiteX59" fmla="*/ 547687 w 752475"/>
              <a:gd name="connsiteY59" fmla="*/ 138113 h 1162169"/>
              <a:gd name="connsiteX60" fmla="*/ 554831 w 752475"/>
              <a:gd name="connsiteY60" fmla="*/ 164307 h 1162169"/>
              <a:gd name="connsiteX61" fmla="*/ 569119 w 752475"/>
              <a:gd name="connsiteY61" fmla="*/ 178594 h 1162169"/>
              <a:gd name="connsiteX62" fmla="*/ 576262 w 752475"/>
              <a:gd name="connsiteY62" fmla="*/ 185738 h 1162169"/>
              <a:gd name="connsiteX63" fmla="*/ 581025 w 752475"/>
              <a:gd name="connsiteY63" fmla="*/ 192882 h 1162169"/>
              <a:gd name="connsiteX64" fmla="*/ 583406 w 752475"/>
              <a:gd name="connsiteY64" fmla="*/ 200025 h 1162169"/>
              <a:gd name="connsiteX65" fmla="*/ 585787 w 752475"/>
              <a:gd name="connsiteY65" fmla="*/ 216694 h 1162169"/>
              <a:gd name="connsiteX66" fmla="*/ 590550 w 752475"/>
              <a:gd name="connsiteY66" fmla="*/ 223838 h 1162169"/>
              <a:gd name="connsiteX67" fmla="*/ 600075 w 752475"/>
              <a:gd name="connsiteY67" fmla="*/ 238125 h 1162169"/>
              <a:gd name="connsiteX68" fmla="*/ 604837 w 752475"/>
              <a:gd name="connsiteY68" fmla="*/ 245269 h 1162169"/>
              <a:gd name="connsiteX69" fmla="*/ 619125 w 752475"/>
              <a:gd name="connsiteY69" fmla="*/ 250032 h 1162169"/>
              <a:gd name="connsiteX70" fmla="*/ 631031 w 752475"/>
              <a:gd name="connsiteY70" fmla="*/ 271463 h 1162169"/>
              <a:gd name="connsiteX71" fmla="*/ 635794 w 752475"/>
              <a:gd name="connsiteY71" fmla="*/ 278607 h 1162169"/>
              <a:gd name="connsiteX72" fmla="*/ 642937 w 752475"/>
              <a:gd name="connsiteY72" fmla="*/ 283369 h 1162169"/>
              <a:gd name="connsiteX73" fmla="*/ 645319 w 752475"/>
              <a:gd name="connsiteY73" fmla="*/ 285750 h 1162169"/>
              <a:gd name="connsiteX74" fmla="*/ 647700 w 752475"/>
              <a:gd name="connsiteY74" fmla="*/ 285750 h 1162169"/>
              <a:gd name="connsiteX75" fmla="*/ 642937 w 752475"/>
              <a:gd name="connsiteY75" fmla="*/ 307182 h 1162169"/>
              <a:gd name="connsiteX76" fmla="*/ 647700 w 752475"/>
              <a:gd name="connsiteY76" fmla="*/ 350044 h 1162169"/>
              <a:gd name="connsiteX77" fmla="*/ 645319 w 752475"/>
              <a:gd name="connsiteY77" fmla="*/ 357188 h 1162169"/>
              <a:gd name="connsiteX78" fmla="*/ 647700 w 752475"/>
              <a:gd name="connsiteY78" fmla="*/ 376238 h 1162169"/>
              <a:gd name="connsiteX79" fmla="*/ 650081 w 752475"/>
              <a:gd name="connsiteY79" fmla="*/ 383382 h 1162169"/>
              <a:gd name="connsiteX80" fmla="*/ 657225 w 752475"/>
              <a:gd name="connsiteY80" fmla="*/ 385763 h 1162169"/>
              <a:gd name="connsiteX81" fmla="*/ 688181 w 752475"/>
              <a:gd name="connsiteY81" fmla="*/ 388144 h 1162169"/>
              <a:gd name="connsiteX82" fmla="*/ 709612 w 752475"/>
              <a:gd name="connsiteY82" fmla="*/ 404813 h 1162169"/>
              <a:gd name="connsiteX83" fmla="*/ 716756 w 752475"/>
              <a:gd name="connsiteY83" fmla="*/ 409575 h 1162169"/>
              <a:gd name="connsiteX84" fmla="*/ 726281 w 752475"/>
              <a:gd name="connsiteY84" fmla="*/ 423863 h 1162169"/>
              <a:gd name="connsiteX85" fmla="*/ 733425 w 752475"/>
              <a:gd name="connsiteY85" fmla="*/ 431007 h 1162169"/>
              <a:gd name="connsiteX86" fmla="*/ 742950 w 752475"/>
              <a:gd name="connsiteY86" fmla="*/ 445294 h 1162169"/>
              <a:gd name="connsiteX87" fmla="*/ 745331 w 752475"/>
              <a:gd name="connsiteY87" fmla="*/ 452438 h 1162169"/>
              <a:gd name="connsiteX88" fmla="*/ 750094 w 752475"/>
              <a:gd name="connsiteY88" fmla="*/ 459582 h 1162169"/>
              <a:gd name="connsiteX89" fmla="*/ 752475 w 752475"/>
              <a:gd name="connsiteY89" fmla="*/ 469107 h 1162169"/>
              <a:gd name="connsiteX90" fmla="*/ 750094 w 752475"/>
              <a:gd name="connsiteY90" fmla="*/ 519113 h 1162169"/>
              <a:gd name="connsiteX91" fmla="*/ 740569 w 752475"/>
              <a:gd name="connsiteY91" fmla="*/ 533400 h 1162169"/>
              <a:gd name="connsiteX92" fmla="*/ 731044 w 752475"/>
              <a:gd name="connsiteY92" fmla="*/ 547688 h 1162169"/>
              <a:gd name="connsiteX93" fmla="*/ 723900 w 752475"/>
              <a:gd name="connsiteY93" fmla="*/ 561975 h 1162169"/>
              <a:gd name="connsiteX94" fmla="*/ 711994 w 752475"/>
              <a:gd name="connsiteY94" fmla="*/ 583407 h 1162169"/>
              <a:gd name="connsiteX95" fmla="*/ 704850 w 752475"/>
              <a:gd name="connsiteY95" fmla="*/ 585788 h 1162169"/>
              <a:gd name="connsiteX96" fmla="*/ 697706 w 752475"/>
              <a:gd name="connsiteY96" fmla="*/ 590550 h 1162169"/>
              <a:gd name="connsiteX97" fmla="*/ 683419 w 752475"/>
              <a:gd name="connsiteY97" fmla="*/ 595313 h 1162169"/>
              <a:gd name="connsiteX98" fmla="*/ 676275 w 752475"/>
              <a:gd name="connsiteY98" fmla="*/ 597694 h 1162169"/>
              <a:gd name="connsiteX99" fmla="*/ 669131 w 752475"/>
              <a:gd name="connsiteY99" fmla="*/ 602457 h 1162169"/>
              <a:gd name="connsiteX100" fmla="*/ 659606 w 752475"/>
              <a:gd name="connsiteY100" fmla="*/ 611982 h 1162169"/>
              <a:gd name="connsiteX101" fmla="*/ 654844 w 752475"/>
              <a:gd name="connsiteY101" fmla="*/ 626269 h 1162169"/>
              <a:gd name="connsiteX102" fmla="*/ 652462 w 752475"/>
              <a:gd name="connsiteY102" fmla="*/ 633413 h 1162169"/>
              <a:gd name="connsiteX103" fmla="*/ 650081 w 752475"/>
              <a:gd name="connsiteY103" fmla="*/ 709613 h 1162169"/>
              <a:gd name="connsiteX104" fmla="*/ 647700 w 752475"/>
              <a:gd name="connsiteY104" fmla="*/ 716757 h 1162169"/>
              <a:gd name="connsiteX105" fmla="*/ 645319 w 752475"/>
              <a:gd name="connsiteY105" fmla="*/ 726282 h 1162169"/>
              <a:gd name="connsiteX106" fmla="*/ 628650 w 752475"/>
              <a:gd name="connsiteY106" fmla="*/ 738188 h 1162169"/>
              <a:gd name="connsiteX107" fmla="*/ 621506 w 752475"/>
              <a:gd name="connsiteY107" fmla="*/ 740569 h 1162169"/>
              <a:gd name="connsiteX108" fmla="*/ 619125 w 752475"/>
              <a:gd name="connsiteY108" fmla="*/ 766763 h 1162169"/>
              <a:gd name="connsiteX109" fmla="*/ 616744 w 752475"/>
              <a:gd name="connsiteY109" fmla="*/ 776288 h 1162169"/>
              <a:gd name="connsiteX110" fmla="*/ 619125 w 752475"/>
              <a:gd name="connsiteY110" fmla="*/ 885825 h 1162169"/>
              <a:gd name="connsiteX111" fmla="*/ 621506 w 752475"/>
              <a:gd name="connsiteY111" fmla="*/ 957263 h 1162169"/>
              <a:gd name="connsiteX112" fmla="*/ 626269 w 752475"/>
              <a:gd name="connsiteY112" fmla="*/ 971550 h 1162169"/>
              <a:gd name="connsiteX113" fmla="*/ 628650 w 752475"/>
              <a:gd name="connsiteY113" fmla="*/ 978694 h 1162169"/>
              <a:gd name="connsiteX114" fmla="*/ 631031 w 752475"/>
              <a:gd name="connsiteY114" fmla="*/ 1014413 h 1162169"/>
              <a:gd name="connsiteX115" fmla="*/ 635794 w 752475"/>
              <a:gd name="connsiteY115" fmla="*/ 1028700 h 1162169"/>
              <a:gd name="connsiteX116" fmla="*/ 638175 w 752475"/>
              <a:gd name="connsiteY116" fmla="*/ 1035844 h 1162169"/>
              <a:gd name="connsiteX117" fmla="*/ 640556 w 752475"/>
              <a:gd name="connsiteY117" fmla="*/ 1042988 h 1162169"/>
              <a:gd name="connsiteX118" fmla="*/ 645319 w 752475"/>
              <a:gd name="connsiteY118" fmla="*/ 1062038 h 1162169"/>
              <a:gd name="connsiteX119" fmla="*/ 650081 w 752475"/>
              <a:gd name="connsiteY119" fmla="*/ 1069182 h 1162169"/>
              <a:gd name="connsiteX120" fmla="*/ 654844 w 752475"/>
              <a:gd name="connsiteY120" fmla="*/ 1097757 h 1162169"/>
              <a:gd name="connsiteX121" fmla="*/ 652462 w 752475"/>
              <a:gd name="connsiteY121" fmla="*/ 1128713 h 1162169"/>
              <a:gd name="connsiteX122" fmla="*/ 666750 w 752475"/>
              <a:gd name="connsiteY122" fmla="*/ 1150144 h 1162169"/>
              <a:gd name="connsiteX123" fmla="*/ 671512 w 752475"/>
              <a:gd name="connsiteY123" fmla="*/ 1157288 h 1162169"/>
              <a:gd name="connsiteX124" fmla="*/ 671512 w 752475"/>
              <a:gd name="connsiteY124" fmla="*/ 1159669 h 1162169"/>
              <a:gd name="connsiteX125" fmla="*/ 654844 w 752475"/>
              <a:gd name="connsiteY125" fmla="*/ 1150144 h 1162169"/>
              <a:gd name="connsiteX126" fmla="*/ 647700 w 752475"/>
              <a:gd name="connsiteY126" fmla="*/ 1147763 h 1162169"/>
              <a:gd name="connsiteX127" fmla="*/ 607219 w 752475"/>
              <a:gd name="connsiteY127" fmla="*/ 1145382 h 1162169"/>
              <a:gd name="connsiteX128" fmla="*/ 595312 w 752475"/>
              <a:gd name="connsiteY128" fmla="*/ 1143000 h 1162169"/>
              <a:gd name="connsiteX129" fmla="*/ 588169 w 752475"/>
              <a:gd name="connsiteY129" fmla="*/ 1138238 h 1162169"/>
              <a:gd name="connsiteX130" fmla="*/ 573881 w 752475"/>
              <a:gd name="connsiteY130" fmla="*/ 1133475 h 1162169"/>
              <a:gd name="connsiteX131" fmla="*/ 559594 w 752475"/>
              <a:gd name="connsiteY131" fmla="*/ 1128713 h 1162169"/>
              <a:gd name="connsiteX132" fmla="*/ 552450 w 752475"/>
              <a:gd name="connsiteY132" fmla="*/ 1126332 h 1162169"/>
              <a:gd name="connsiteX133" fmla="*/ 545306 w 752475"/>
              <a:gd name="connsiteY133" fmla="*/ 1121569 h 1162169"/>
              <a:gd name="connsiteX134" fmla="*/ 540544 w 752475"/>
              <a:gd name="connsiteY134" fmla="*/ 1114425 h 1162169"/>
              <a:gd name="connsiteX135" fmla="*/ 531019 w 752475"/>
              <a:gd name="connsiteY135" fmla="*/ 1112044 h 1162169"/>
              <a:gd name="connsiteX136" fmla="*/ 509587 w 752475"/>
              <a:gd name="connsiteY136" fmla="*/ 1104900 h 1162169"/>
              <a:gd name="connsiteX137" fmla="*/ 495300 w 752475"/>
              <a:gd name="connsiteY137" fmla="*/ 1100138 h 1162169"/>
              <a:gd name="connsiteX138" fmla="*/ 485775 w 752475"/>
              <a:gd name="connsiteY138" fmla="*/ 1097757 h 1162169"/>
              <a:gd name="connsiteX139" fmla="*/ 440531 w 752475"/>
              <a:gd name="connsiteY139" fmla="*/ 1102519 h 1162169"/>
              <a:gd name="connsiteX140" fmla="*/ 426244 w 752475"/>
              <a:gd name="connsiteY140" fmla="*/ 1107282 h 1162169"/>
              <a:gd name="connsiteX141" fmla="*/ 419100 w 752475"/>
              <a:gd name="connsiteY141" fmla="*/ 1109663 h 1162169"/>
              <a:gd name="connsiteX142" fmla="*/ 385762 w 752475"/>
              <a:gd name="connsiteY142" fmla="*/ 1107282 h 1162169"/>
              <a:gd name="connsiteX143" fmla="*/ 378619 w 752475"/>
              <a:gd name="connsiteY143" fmla="*/ 1104900 h 1162169"/>
              <a:gd name="connsiteX144" fmla="*/ 369094 w 752475"/>
              <a:gd name="connsiteY144" fmla="*/ 1090613 h 1162169"/>
              <a:gd name="connsiteX145" fmla="*/ 354806 w 752475"/>
              <a:gd name="connsiteY145" fmla="*/ 1078707 h 1162169"/>
              <a:gd name="connsiteX146" fmla="*/ 350044 w 752475"/>
              <a:gd name="connsiteY146" fmla="*/ 1071563 h 1162169"/>
              <a:gd name="connsiteX147" fmla="*/ 342900 w 752475"/>
              <a:gd name="connsiteY147" fmla="*/ 1064419 h 1162169"/>
              <a:gd name="connsiteX148" fmla="*/ 333375 w 752475"/>
              <a:gd name="connsiteY148" fmla="*/ 1050132 h 1162169"/>
              <a:gd name="connsiteX149" fmla="*/ 330994 w 752475"/>
              <a:gd name="connsiteY149" fmla="*/ 1042988 h 1162169"/>
              <a:gd name="connsiteX150" fmla="*/ 326231 w 752475"/>
              <a:gd name="connsiteY150" fmla="*/ 1026319 h 1162169"/>
              <a:gd name="connsiteX151" fmla="*/ 314325 w 752475"/>
              <a:gd name="connsiteY151" fmla="*/ 1012032 h 1162169"/>
              <a:gd name="connsiteX152" fmla="*/ 309562 w 752475"/>
              <a:gd name="connsiteY152" fmla="*/ 997744 h 1162169"/>
              <a:gd name="connsiteX153" fmla="*/ 302419 w 752475"/>
              <a:gd name="connsiteY153" fmla="*/ 983457 h 1162169"/>
              <a:gd name="connsiteX154" fmla="*/ 288131 w 752475"/>
              <a:gd name="connsiteY154" fmla="*/ 973932 h 1162169"/>
              <a:gd name="connsiteX155" fmla="*/ 280987 w 752475"/>
              <a:gd name="connsiteY155" fmla="*/ 969169 h 1162169"/>
              <a:gd name="connsiteX156" fmla="*/ 264319 w 752475"/>
              <a:gd name="connsiteY156" fmla="*/ 962025 h 1162169"/>
              <a:gd name="connsiteX157" fmla="*/ 252412 w 752475"/>
              <a:gd name="connsiteY157" fmla="*/ 952500 h 1162169"/>
              <a:gd name="connsiteX158" fmla="*/ 245269 w 752475"/>
              <a:gd name="connsiteY158" fmla="*/ 950119 h 1162169"/>
              <a:gd name="connsiteX159" fmla="*/ 238125 w 752475"/>
              <a:gd name="connsiteY159" fmla="*/ 945357 h 1162169"/>
              <a:gd name="connsiteX160" fmla="*/ 221456 w 752475"/>
              <a:gd name="connsiteY160" fmla="*/ 940594 h 1162169"/>
              <a:gd name="connsiteX161" fmla="*/ 214312 w 752475"/>
              <a:gd name="connsiteY161" fmla="*/ 938213 h 1162169"/>
              <a:gd name="connsiteX162" fmla="*/ 159544 w 752475"/>
              <a:gd name="connsiteY162" fmla="*/ 935832 h 1162169"/>
              <a:gd name="connsiteX163" fmla="*/ 150019 w 752475"/>
              <a:gd name="connsiteY163" fmla="*/ 933450 h 1162169"/>
              <a:gd name="connsiteX164" fmla="*/ 138112 w 752475"/>
              <a:gd name="connsiteY164" fmla="*/ 923925 h 1162169"/>
              <a:gd name="connsiteX165" fmla="*/ 128587 w 752475"/>
              <a:gd name="connsiteY165" fmla="*/ 916782 h 1162169"/>
              <a:gd name="connsiteX166" fmla="*/ 114300 w 752475"/>
              <a:gd name="connsiteY166" fmla="*/ 907257 h 1162169"/>
              <a:gd name="connsiteX167" fmla="*/ 109537 w 752475"/>
              <a:gd name="connsiteY167" fmla="*/ 892969 h 1162169"/>
              <a:gd name="connsiteX168" fmla="*/ 104775 w 752475"/>
              <a:gd name="connsiteY168" fmla="*/ 885825 h 1162169"/>
              <a:gd name="connsiteX169" fmla="*/ 97631 w 752475"/>
              <a:gd name="connsiteY169" fmla="*/ 871538 h 1162169"/>
              <a:gd name="connsiteX170" fmla="*/ 92869 w 752475"/>
              <a:gd name="connsiteY170" fmla="*/ 857250 h 1162169"/>
              <a:gd name="connsiteX171" fmla="*/ 90487 w 752475"/>
              <a:gd name="connsiteY171" fmla="*/ 850107 h 1162169"/>
              <a:gd name="connsiteX172" fmla="*/ 83344 w 752475"/>
              <a:gd name="connsiteY172" fmla="*/ 845344 h 1162169"/>
              <a:gd name="connsiteX173" fmla="*/ 78581 w 752475"/>
              <a:gd name="connsiteY173" fmla="*/ 838200 h 1162169"/>
              <a:gd name="connsiteX174" fmla="*/ 76200 w 752475"/>
              <a:gd name="connsiteY174" fmla="*/ 831057 h 1162169"/>
              <a:gd name="connsiteX175" fmla="*/ 66675 w 752475"/>
              <a:gd name="connsiteY175" fmla="*/ 816769 h 1162169"/>
              <a:gd name="connsiteX176" fmla="*/ 61912 w 752475"/>
              <a:gd name="connsiteY176" fmla="*/ 688182 h 1162169"/>
              <a:gd name="connsiteX177" fmla="*/ 59531 w 752475"/>
              <a:gd name="connsiteY177" fmla="*/ 681038 h 1162169"/>
              <a:gd name="connsiteX178" fmla="*/ 57150 w 752475"/>
              <a:gd name="connsiteY178" fmla="*/ 671513 h 1162169"/>
              <a:gd name="connsiteX179" fmla="*/ 47625 w 752475"/>
              <a:gd name="connsiteY179" fmla="*/ 657225 h 1162169"/>
              <a:gd name="connsiteX180" fmla="*/ 40481 w 752475"/>
              <a:gd name="connsiteY180" fmla="*/ 635794 h 1162169"/>
              <a:gd name="connsiteX181" fmla="*/ 38100 w 752475"/>
              <a:gd name="connsiteY181" fmla="*/ 628650 h 1162169"/>
              <a:gd name="connsiteX182" fmla="*/ 35719 w 752475"/>
              <a:gd name="connsiteY182" fmla="*/ 621507 h 1162169"/>
              <a:gd name="connsiteX183" fmla="*/ 30956 w 752475"/>
              <a:gd name="connsiteY183" fmla="*/ 602457 h 1162169"/>
              <a:gd name="connsiteX184" fmla="*/ 19050 w 752475"/>
              <a:gd name="connsiteY184" fmla="*/ 573882 h 1162169"/>
              <a:gd name="connsiteX185" fmla="*/ 14287 w 752475"/>
              <a:gd name="connsiteY185" fmla="*/ 566738 h 1162169"/>
              <a:gd name="connsiteX186" fmla="*/ 0 w 752475"/>
              <a:gd name="connsiteY186" fmla="*/ 533400 h 1162169"/>
              <a:gd name="connsiteX0-1" fmla="*/ 0 w 752475"/>
              <a:gd name="connsiteY0-2" fmla="*/ 533400 h 1157443"/>
              <a:gd name="connsiteX1-3" fmla="*/ 0 w 752475"/>
              <a:gd name="connsiteY1-4" fmla="*/ 533400 h 1157443"/>
              <a:gd name="connsiteX2-5" fmla="*/ 30956 w 752475"/>
              <a:gd name="connsiteY2-6" fmla="*/ 540544 h 1157443"/>
              <a:gd name="connsiteX3-7" fmla="*/ 38100 w 752475"/>
              <a:gd name="connsiteY3-8" fmla="*/ 542925 h 1157443"/>
              <a:gd name="connsiteX4-9" fmla="*/ 59531 w 752475"/>
              <a:gd name="connsiteY4-10" fmla="*/ 540544 h 1157443"/>
              <a:gd name="connsiteX5-11" fmla="*/ 66675 w 752475"/>
              <a:gd name="connsiteY5-12" fmla="*/ 535782 h 1157443"/>
              <a:gd name="connsiteX6-13" fmla="*/ 73819 w 752475"/>
              <a:gd name="connsiteY6-14" fmla="*/ 533400 h 1157443"/>
              <a:gd name="connsiteX7-15" fmla="*/ 85725 w 752475"/>
              <a:gd name="connsiteY7-16" fmla="*/ 514350 h 1157443"/>
              <a:gd name="connsiteX8-17" fmla="*/ 92869 w 752475"/>
              <a:gd name="connsiteY8-18" fmla="*/ 478632 h 1157443"/>
              <a:gd name="connsiteX9-19" fmla="*/ 95250 w 752475"/>
              <a:gd name="connsiteY9-20" fmla="*/ 471488 h 1157443"/>
              <a:gd name="connsiteX10-21" fmla="*/ 100012 w 752475"/>
              <a:gd name="connsiteY10-22" fmla="*/ 454819 h 1157443"/>
              <a:gd name="connsiteX11-23" fmla="*/ 97631 w 752475"/>
              <a:gd name="connsiteY11-24" fmla="*/ 390525 h 1157443"/>
              <a:gd name="connsiteX12-25" fmla="*/ 100012 w 752475"/>
              <a:gd name="connsiteY12-26" fmla="*/ 366713 h 1157443"/>
              <a:gd name="connsiteX13-27" fmla="*/ 95250 w 752475"/>
              <a:gd name="connsiteY13-28" fmla="*/ 326232 h 1157443"/>
              <a:gd name="connsiteX14-29" fmla="*/ 90487 w 752475"/>
              <a:gd name="connsiteY14-30" fmla="*/ 311944 h 1157443"/>
              <a:gd name="connsiteX15-31" fmla="*/ 92869 w 752475"/>
              <a:gd name="connsiteY15-32" fmla="*/ 297657 h 1157443"/>
              <a:gd name="connsiteX16-33" fmla="*/ 95250 w 752475"/>
              <a:gd name="connsiteY16-34" fmla="*/ 290513 h 1157443"/>
              <a:gd name="connsiteX17-35" fmla="*/ 85725 w 752475"/>
              <a:gd name="connsiteY17-36" fmla="*/ 285750 h 1157443"/>
              <a:gd name="connsiteX18-37" fmla="*/ 47625 w 752475"/>
              <a:gd name="connsiteY18-38" fmla="*/ 273844 h 1157443"/>
              <a:gd name="connsiteX19-39" fmla="*/ 57150 w 752475"/>
              <a:gd name="connsiteY19-40" fmla="*/ 271463 h 1157443"/>
              <a:gd name="connsiteX20-41" fmla="*/ 71437 w 752475"/>
              <a:gd name="connsiteY20-42" fmla="*/ 269082 h 1157443"/>
              <a:gd name="connsiteX21-43" fmla="*/ 78581 w 752475"/>
              <a:gd name="connsiteY21-44" fmla="*/ 266700 h 1157443"/>
              <a:gd name="connsiteX22-45" fmla="*/ 80962 w 752475"/>
              <a:gd name="connsiteY22-46" fmla="*/ 240507 h 1157443"/>
              <a:gd name="connsiteX23-47" fmla="*/ 78581 w 752475"/>
              <a:gd name="connsiteY23-48" fmla="*/ 126207 h 1157443"/>
              <a:gd name="connsiteX24-49" fmla="*/ 102394 w 752475"/>
              <a:gd name="connsiteY24-50" fmla="*/ 109538 h 1157443"/>
              <a:gd name="connsiteX25-51" fmla="*/ 109537 w 752475"/>
              <a:gd name="connsiteY25-52" fmla="*/ 104775 h 1157443"/>
              <a:gd name="connsiteX26-53" fmla="*/ 128587 w 752475"/>
              <a:gd name="connsiteY26-54" fmla="*/ 100013 h 1157443"/>
              <a:gd name="connsiteX27-55" fmla="*/ 166687 w 752475"/>
              <a:gd name="connsiteY27-56" fmla="*/ 92869 h 1157443"/>
              <a:gd name="connsiteX28-57" fmla="*/ 180975 w 752475"/>
              <a:gd name="connsiteY28-58" fmla="*/ 88107 h 1157443"/>
              <a:gd name="connsiteX29-59" fmla="*/ 188119 w 752475"/>
              <a:gd name="connsiteY29-60" fmla="*/ 85725 h 1157443"/>
              <a:gd name="connsiteX30-61" fmla="*/ 192881 w 752475"/>
              <a:gd name="connsiteY30-62" fmla="*/ 78582 h 1157443"/>
              <a:gd name="connsiteX31-63" fmla="*/ 207169 w 752475"/>
              <a:gd name="connsiteY31-64" fmla="*/ 73819 h 1157443"/>
              <a:gd name="connsiteX32-65" fmla="*/ 235744 w 752475"/>
              <a:gd name="connsiteY32-66" fmla="*/ 76200 h 1157443"/>
              <a:gd name="connsiteX33-67" fmla="*/ 242887 w 752475"/>
              <a:gd name="connsiteY33-68" fmla="*/ 78582 h 1157443"/>
              <a:gd name="connsiteX34-69" fmla="*/ 276225 w 752475"/>
              <a:gd name="connsiteY34-70" fmla="*/ 76200 h 1157443"/>
              <a:gd name="connsiteX35-71" fmla="*/ 300037 w 752475"/>
              <a:gd name="connsiteY35-72" fmla="*/ 69057 h 1157443"/>
              <a:gd name="connsiteX36-73" fmla="*/ 307181 w 752475"/>
              <a:gd name="connsiteY36-74" fmla="*/ 66675 h 1157443"/>
              <a:gd name="connsiteX37-75" fmla="*/ 311944 w 752475"/>
              <a:gd name="connsiteY37-76" fmla="*/ 59532 h 1157443"/>
              <a:gd name="connsiteX38-77" fmla="*/ 319087 w 752475"/>
              <a:gd name="connsiteY38-78" fmla="*/ 52388 h 1157443"/>
              <a:gd name="connsiteX39-79" fmla="*/ 321469 w 752475"/>
              <a:gd name="connsiteY39-80" fmla="*/ 45244 h 1157443"/>
              <a:gd name="connsiteX40-81" fmla="*/ 335756 w 752475"/>
              <a:gd name="connsiteY40-82" fmla="*/ 35719 h 1157443"/>
              <a:gd name="connsiteX41-83" fmla="*/ 345281 w 752475"/>
              <a:gd name="connsiteY41-84" fmla="*/ 21432 h 1157443"/>
              <a:gd name="connsiteX42-85" fmla="*/ 350044 w 752475"/>
              <a:gd name="connsiteY42-86" fmla="*/ 14288 h 1157443"/>
              <a:gd name="connsiteX43-87" fmla="*/ 364331 w 752475"/>
              <a:gd name="connsiteY43-88" fmla="*/ 9525 h 1157443"/>
              <a:gd name="connsiteX44-89" fmla="*/ 371475 w 752475"/>
              <a:gd name="connsiteY44-90" fmla="*/ 7144 h 1157443"/>
              <a:gd name="connsiteX45-91" fmla="*/ 385762 w 752475"/>
              <a:gd name="connsiteY45-92" fmla="*/ 2382 h 1157443"/>
              <a:gd name="connsiteX46-93" fmla="*/ 392906 w 752475"/>
              <a:gd name="connsiteY46-94" fmla="*/ 0 h 1157443"/>
              <a:gd name="connsiteX47-95" fmla="*/ 414337 w 752475"/>
              <a:gd name="connsiteY47-96" fmla="*/ 4763 h 1157443"/>
              <a:gd name="connsiteX48-97" fmla="*/ 419100 w 752475"/>
              <a:gd name="connsiteY48-98" fmla="*/ 11907 h 1157443"/>
              <a:gd name="connsiteX49-99" fmla="*/ 426244 w 752475"/>
              <a:gd name="connsiteY49-100" fmla="*/ 26194 h 1157443"/>
              <a:gd name="connsiteX50-101" fmla="*/ 433387 w 752475"/>
              <a:gd name="connsiteY50-102" fmla="*/ 33338 h 1157443"/>
              <a:gd name="connsiteX51-103" fmla="*/ 452437 w 752475"/>
              <a:gd name="connsiteY51-104" fmla="*/ 54769 h 1157443"/>
              <a:gd name="connsiteX52-105" fmla="*/ 466725 w 752475"/>
              <a:gd name="connsiteY52-106" fmla="*/ 64294 h 1157443"/>
              <a:gd name="connsiteX53-107" fmla="*/ 473869 w 752475"/>
              <a:gd name="connsiteY53-108" fmla="*/ 71438 h 1157443"/>
              <a:gd name="connsiteX54-109" fmla="*/ 488156 w 752475"/>
              <a:gd name="connsiteY54-110" fmla="*/ 80963 h 1157443"/>
              <a:gd name="connsiteX55-111" fmla="*/ 497681 w 752475"/>
              <a:gd name="connsiteY55-112" fmla="*/ 90488 h 1157443"/>
              <a:gd name="connsiteX56-113" fmla="*/ 511969 w 752475"/>
              <a:gd name="connsiteY56-114" fmla="*/ 100013 h 1157443"/>
              <a:gd name="connsiteX57-115" fmla="*/ 531019 w 752475"/>
              <a:gd name="connsiteY57-116" fmla="*/ 116682 h 1157443"/>
              <a:gd name="connsiteX58-117" fmla="*/ 538162 w 752475"/>
              <a:gd name="connsiteY58-118" fmla="*/ 123825 h 1157443"/>
              <a:gd name="connsiteX59-119" fmla="*/ 547687 w 752475"/>
              <a:gd name="connsiteY59-120" fmla="*/ 138113 h 1157443"/>
              <a:gd name="connsiteX60-121" fmla="*/ 554831 w 752475"/>
              <a:gd name="connsiteY60-122" fmla="*/ 164307 h 1157443"/>
              <a:gd name="connsiteX61-123" fmla="*/ 569119 w 752475"/>
              <a:gd name="connsiteY61-124" fmla="*/ 178594 h 1157443"/>
              <a:gd name="connsiteX62-125" fmla="*/ 576262 w 752475"/>
              <a:gd name="connsiteY62-126" fmla="*/ 185738 h 1157443"/>
              <a:gd name="connsiteX63-127" fmla="*/ 581025 w 752475"/>
              <a:gd name="connsiteY63-128" fmla="*/ 192882 h 1157443"/>
              <a:gd name="connsiteX64-129" fmla="*/ 583406 w 752475"/>
              <a:gd name="connsiteY64-130" fmla="*/ 200025 h 1157443"/>
              <a:gd name="connsiteX65-131" fmla="*/ 585787 w 752475"/>
              <a:gd name="connsiteY65-132" fmla="*/ 216694 h 1157443"/>
              <a:gd name="connsiteX66-133" fmla="*/ 590550 w 752475"/>
              <a:gd name="connsiteY66-134" fmla="*/ 223838 h 1157443"/>
              <a:gd name="connsiteX67-135" fmla="*/ 600075 w 752475"/>
              <a:gd name="connsiteY67-136" fmla="*/ 238125 h 1157443"/>
              <a:gd name="connsiteX68-137" fmla="*/ 604837 w 752475"/>
              <a:gd name="connsiteY68-138" fmla="*/ 245269 h 1157443"/>
              <a:gd name="connsiteX69-139" fmla="*/ 619125 w 752475"/>
              <a:gd name="connsiteY69-140" fmla="*/ 250032 h 1157443"/>
              <a:gd name="connsiteX70-141" fmla="*/ 631031 w 752475"/>
              <a:gd name="connsiteY70-142" fmla="*/ 271463 h 1157443"/>
              <a:gd name="connsiteX71-143" fmla="*/ 635794 w 752475"/>
              <a:gd name="connsiteY71-144" fmla="*/ 278607 h 1157443"/>
              <a:gd name="connsiteX72-145" fmla="*/ 642937 w 752475"/>
              <a:gd name="connsiteY72-146" fmla="*/ 283369 h 1157443"/>
              <a:gd name="connsiteX73-147" fmla="*/ 645319 w 752475"/>
              <a:gd name="connsiteY73-148" fmla="*/ 285750 h 1157443"/>
              <a:gd name="connsiteX74-149" fmla="*/ 647700 w 752475"/>
              <a:gd name="connsiteY74-150" fmla="*/ 285750 h 1157443"/>
              <a:gd name="connsiteX75-151" fmla="*/ 642937 w 752475"/>
              <a:gd name="connsiteY75-152" fmla="*/ 307182 h 1157443"/>
              <a:gd name="connsiteX76-153" fmla="*/ 647700 w 752475"/>
              <a:gd name="connsiteY76-154" fmla="*/ 350044 h 1157443"/>
              <a:gd name="connsiteX77-155" fmla="*/ 645319 w 752475"/>
              <a:gd name="connsiteY77-156" fmla="*/ 357188 h 1157443"/>
              <a:gd name="connsiteX78-157" fmla="*/ 647700 w 752475"/>
              <a:gd name="connsiteY78-158" fmla="*/ 376238 h 1157443"/>
              <a:gd name="connsiteX79-159" fmla="*/ 650081 w 752475"/>
              <a:gd name="connsiteY79-160" fmla="*/ 383382 h 1157443"/>
              <a:gd name="connsiteX80-161" fmla="*/ 657225 w 752475"/>
              <a:gd name="connsiteY80-162" fmla="*/ 385763 h 1157443"/>
              <a:gd name="connsiteX81-163" fmla="*/ 688181 w 752475"/>
              <a:gd name="connsiteY81-164" fmla="*/ 388144 h 1157443"/>
              <a:gd name="connsiteX82-165" fmla="*/ 709612 w 752475"/>
              <a:gd name="connsiteY82-166" fmla="*/ 404813 h 1157443"/>
              <a:gd name="connsiteX83-167" fmla="*/ 716756 w 752475"/>
              <a:gd name="connsiteY83-168" fmla="*/ 409575 h 1157443"/>
              <a:gd name="connsiteX84-169" fmla="*/ 726281 w 752475"/>
              <a:gd name="connsiteY84-170" fmla="*/ 423863 h 1157443"/>
              <a:gd name="connsiteX85-171" fmla="*/ 733425 w 752475"/>
              <a:gd name="connsiteY85-172" fmla="*/ 431007 h 1157443"/>
              <a:gd name="connsiteX86-173" fmla="*/ 742950 w 752475"/>
              <a:gd name="connsiteY86-174" fmla="*/ 445294 h 1157443"/>
              <a:gd name="connsiteX87-175" fmla="*/ 745331 w 752475"/>
              <a:gd name="connsiteY87-176" fmla="*/ 452438 h 1157443"/>
              <a:gd name="connsiteX88-177" fmla="*/ 750094 w 752475"/>
              <a:gd name="connsiteY88-178" fmla="*/ 459582 h 1157443"/>
              <a:gd name="connsiteX89-179" fmla="*/ 752475 w 752475"/>
              <a:gd name="connsiteY89-180" fmla="*/ 469107 h 1157443"/>
              <a:gd name="connsiteX90-181" fmla="*/ 750094 w 752475"/>
              <a:gd name="connsiteY90-182" fmla="*/ 519113 h 1157443"/>
              <a:gd name="connsiteX91-183" fmla="*/ 740569 w 752475"/>
              <a:gd name="connsiteY91-184" fmla="*/ 533400 h 1157443"/>
              <a:gd name="connsiteX92-185" fmla="*/ 731044 w 752475"/>
              <a:gd name="connsiteY92-186" fmla="*/ 547688 h 1157443"/>
              <a:gd name="connsiteX93-187" fmla="*/ 723900 w 752475"/>
              <a:gd name="connsiteY93-188" fmla="*/ 561975 h 1157443"/>
              <a:gd name="connsiteX94-189" fmla="*/ 711994 w 752475"/>
              <a:gd name="connsiteY94-190" fmla="*/ 583407 h 1157443"/>
              <a:gd name="connsiteX95-191" fmla="*/ 704850 w 752475"/>
              <a:gd name="connsiteY95-192" fmla="*/ 585788 h 1157443"/>
              <a:gd name="connsiteX96-193" fmla="*/ 697706 w 752475"/>
              <a:gd name="connsiteY96-194" fmla="*/ 590550 h 1157443"/>
              <a:gd name="connsiteX97-195" fmla="*/ 683419 w 752475"/>
              <a:gd name="connsiteY97-196" fmla="*/ 595313 h 1157443"/>
              <a:gd name="connsiteX98-197" fmla="*/ 676275 w 752475"/>
              <a:gd name="connsiteY98-198" fmla="*/ 597694 h 1157443"/>
              <a:gd name="connsiteX99-199" fmla="*/ 669131 w 752475"/>
              <a:gd name="connsiteY99-200" fmla="*/ 602457 h 1157443"/>
              <a:gd name="connsiteX100-201" fmla="*/ 659606 w 752475"/>
              <a:gd name="connsiteY100-202" fmla="*/ 611982 h 1157443"/>
              <a:gd name="connsiteX101-203" fmla="*/ 654844 w 752475"/>
              <a:gd name="connsiteY101-204" fmla="*/ 626269 h 1157443"/>
              <a:gd name="connsiteX102-205" fmla="*/ 652462 w 752475"/>
              <a:gd name="connsiteY102-206" fmla="*/ 633413 h 1157443"/>
              <a:gd name="connsiteX103-207" fmla="*/ 650081 w 752475"/>
              <a:gd name="connsiteY103-208" fmla="*/ 709613 h 1157443"/>
              <a:gd name="connsiteX104-209" fmla="*/ 647700 w 752475"/>
              <a:gd name="connsiteY104-210" fmla="*/ 716757 h 1157443"/>
              <a:gd name="connsiteX105-211" fmla="*/ 645319 w 752475"/>
              <a:gd name="connsiteY105-212" fmla="*/ 726282 h 1157443"/>
              <a:gd name="connsiteX106-213" fmla="*/ 628650 w 752475"/>
              <a:gd name="connsiteY106-214" fmla="*/ 738188 h 1157443"/>
              <a:gd name="connsiteX107-215" fmla="*/ 621506 w 752475"/>
              <a:gd name="connsiteY107-216" fmla="*/ 740569 h 1157443"/>
              <a:gd name="connsiteX108-217" fmla="*/ 619125 w 752475"/>
              <a:gd name="connsiteY108-218" fmla="*/ 766763 h 1157443"/>
              <a:gd name="connsiteX109-219" fmla="*/ 616744 w 752475"/>
              <a:gd name="connsiteY109-220" fmla="*/ 776288 h 1157443"/>
              <a:gd name="connsiteX110-221" fmla="*/ 619125 w 752475"/>
              <a:gd name="connsiteY110-222" fmla="*/ 885825 h 1157443"/>
              <a:gd name="connsiteX111-223" fmla="*/ 621506 w 752475"/>
              <a:gd name="connsiteY111-224" fmla="*/ 957263 h 1157443"/>
              <a:gd name="connsiteX112-225" fmla="*/ 626269 w 752475"/>
              <a:gd name="connsiteY112-226" fmla="*/ 971550 h 1157443"/>
              <a:gd name="connsiteX113-227" fmla="*/ 628650 w 752475"/>
              <a:gd name="connsiteY113-228" fmla="*/ 978694 h 1157443"/>
              <a:gd name="connsiteX114-229" fmla="*/ 631031 w 752475"/>
              <a:gd name="connsiteY114-230" fmla="*/ 1014413 h 1157443"/>
              <a:gd name="connsiteX115-231" fmla="*/ 635794 w 752475"/>
              <a:gd name="connsiteY115-232" fmla="*/ 1028700 h 1157443"/>
              <a:gd name="connsiteX116-233" fmla="*/ 638175 w 752475"/>
              <a:gd name="connsiteY116-234" fmla="*/ 1035844 h 1157443"/>
              <a:gd name="connsiteX117-235" fmla="*/ 640556 w 752475"/>
              <a:gd name="connsiteY117-236" fmla="*/ 1042988 h 1157443"/>
              <a:gd name="connsiteX118-237" fmla="*/ 645319 w 752475"/>
              <a:gd name="connsiteY118-238" fmla="*/ 1062038 h 1157443"/>
              <a:gd name="connsiteX119-239" fmla="*/ 650081 w 752475"/>
              <a:gd name="connsiteY119-240" fmla="*/ 1069182 h 1157443"/>
              <a:gd name="connsiteX120-241" fmla="*/ 654844 w 752475"/>
              <a:gd name="connsiteY120-242" fmla="*/ 1097757 h 1157443"/>
              <a:gd name="connsiteX121-243" fmla="*/ 652462 w 752475"/>
              <a:gd name="connsiteY121-244" fmla="*/ 1128713 h 1157443"/>
              <a:gd name="connsiteX122-245" fmla="*/ 666750 w 752475"/>
              <a:gd name="connsiteY122-246" fmla="*/ 1150144 h 1157443"/>
              <a:gd name="connsiteX123-247" fmla="*/ 671512 w 752475"/>
              <a:gd name="connsiteY123-248" fmla="*/ 1157288 h 1157443"/>
              <a:gd name="connsiteX124-249" fmla="*/ 659605 w 752475"/>
              <a:gd name="connsiteY124-250" fmla="*/ 1143000 h 1157443"/>
              <a:gd name="connsiteX125-251" fmla="*/ 654844 w 752475"/>
              <a:gd name="connsiteY125-252" fmla="*/ 1150144 h 1157443"/>
              <a:gd name="connsiteX126-253" fmla="*/ 647700 w 752475"/>
              <a:gd name="connsiteY126-254" fmla="*/ 1147763 h 1157443"/>
              <a:gd name="connsiteX127-255" fmla="*/ 607219 w 752475"/>
              <a:gd name="connsiteY127-256" fmla="*/ 1145382 h 1157443"/>
              <a:gd name="connsiteX128-257" fmla="*/ 595312 w 752475"/>
              <a:gd name="connsiteY128-258" fmla="*/ 1143000 h 1157443"/>
              <a:gd name="connsiteX129-259" fmla="*/ 588169 w 752475"/>
              <a:gd name="connsiteY129-260" fmla="*/ 1138238 h 1157443"/>
              <a:gd name="connsiteX130-261" fmla="*/ 573881 w 752475"/>
              <a:gd name="connsiteY130-262" fmla="*/ 1133475 h 1157443"/>
              <a:gd name="connsiteX131-263" fmla="*/ 559594 w 752475"/>
              <a:gd name="connsiteY131-264" fmla="*/ 1128713 h 1157443"/>
              <a:gd name="connsiteX132-265" fmla="*/ 552450 w 752475"/>
              <a:gd name="connsiteY132-266" fmla="*/ 1126332 h 1157443"/>
              <a:gd name="connsiteX133-267" fmla="*/ 545306 w 752475"/>
              <a:gd name="connsiteY133-268" fmla="*/ 1121569 h 1157443"/>
              <a:gd name="connsiteX134-269" fmla="*/ 540544 w 752475"/>
              <a:gd name="connsiteY134-270" fmla="*/ 1114425 h 1157443"/>
              <a:gd name="connsiteX135-271" fmla="*/ 531019 w 752475"/>
              <a:gd name="connsiteY135-272" fmla="*/ 1112044 h 1157443"/>
              <a:gd name="connsiteX136-273" fmla="*/ 509587 w 752475"/>
              <a:gd name="connsiteY136-274" fmla="*/ 1104900 h 1157443"/>
              <a:gd name="connsiteX137-275" fmla="*/ 495300 w 752475"/>
              <a:gd name="connsiteY137-276" fmla="*/ 1100138 h 1157443"/>
              <a:gd name="connsiteX138-277" fmla="*/ 485775 w 752475"/>
              <a:gd name="connsiteY138-278" fmla="*/ 1097757 h 1157443"/>
              <a:gd name="connsiteX139-279" fmla="*/ 440531 w 752475"/>
              <a:gd name="connsiteY139-280" fmla="*/ 1102519 h 1157443"/>
              <a:gd name="connsiteX140-281" fmla="*/ 426244 w 752475"/>
              <a:gd name="connsiteY140-282" fmla="*/ 1107282 h 1157443"/>
              <a:gd name="connsiteX141-283" fmla="*/ 419100 w 752475"/>
              <a:gd name="connsiteY141-284" fmla="*/ 1109663 h 1157443"/>
              <a:gd name="connsiteX142-285" fmla="*/ 385762 w 752475"/>
              <a:gd name="connsiteY142-286" fmla="*/ 1107282 h 1157443"/>
              <a:gd name="connsiteX143-287" fmla="*/ 378619 w 752475"/>
              <a:gd name="connsiteY143-288" fmla="*/ 1104900 h 1157443"/>
              <a:gd name="connsiteX144-289" fmla="*/ 369094 w 752475"/>
              <a:gd name="connsiteY144-290" fmla="*/ 1090613 h 1157443"/>
              <a:gd name="connsiteX145-291" fmla="*/ 354806 w 752475"/>
              <a:gd name="connsiteY145-292" fmla="*/ 1078707 h 1157443"/>
              <a:gd name="connsiteX146-293" fmla="*/ 350044 w 752475"/>
              <a:gd name="connsiteY146-294" fmla="*/ 1071563 h 1157443"/>
              <a:gd name="connsiteX147-295" fmla="*/ 342900 w 752475"/>
              <a:gd name="connsiteY147-296" fmla="*/ 1064419 h 1157443"/>
              <a:gd name="connsiteX148-297" fmla="*/ 333375 w 752475"/>
              <a:gd name="connsiteY148-298" fmla="*/ 1050132 h 1157443"/>
              <a:gd name="connsiteX149-299" fmla="*/ 330994 w 752475"/>
              <a:gd name="connsiteY149-300" fmla="*/ 1042988 h 1157443"/>
              <a:gd name="connsiteX150-301" fmla="*/ 326231 w 752475"/>
              <a:gd name="connsiteY150-302" fmla="*/ 1026319 h 1157443"/>
              <a:gd name="connsiteX151-303" fmla="*/ 314325 w 752475"/>
              <a:gd name="connsiteY151-304" fmla="*/ 1012032 h 1157443"/>
              <a:gd name="connsiteX152-305" fmla="*/ 309562 w 752475"/>
              <a:gd name="connsiteY152-306" fmla="*/ 997744 h 1157443"/>
              <a:gd name="connsiteX153-307" fmla="*/ 302419 w 752475"/>
              <a:gd name="connsiteY153-308" fmla="*/ 983457 h 1157443"/>
              <a:gd name="connsiteX154-309" fmla="*/ 288131 w 752475"/>
              <a:gd name="connsiteY154-310" fmla="*/ 973932 h 1157443"/>
              <a:gd name="connsiteX155-311" fmla="*/ 280987 w 752475"/>
              <a:gd name="connsiteY155-312" fmla="*/ 969169 h 1157443"/>
              <a:gd name="connsiteX156-313" fmla="*/ 264319 w 752475"/>
              <a:gd name="connsiteY156-314" fmla="*/ 962025 h 1157443"/>
              <a:gd name="connsiteX157-315" fmla="*/ 252412 w 752475"/>
              <a:gd name="connsiteY157-316" fmla="*/ 952500 h 1157443"/>
              <a:gd name="connsiteX158-317" fmla="*/ 245269 w 752475"/>
              <a:gd name="connsiteY158-318" fmla="*/ 950119 h 1157443"/>
              <a:gd name="connsiteX159-319" fmla="*/ 238125 w 752475"/>
              <a:gd name="connsiteY159-320" fmla="*/ 945357 h 1157443"/>
              <a:gd name="connsiteX160-321" fmla="*/ 221456 w 752475"/>
              <a:gd name="connsiteY160-322" fmla="*/ 940594 h 1157443"/>
              <a:gd name="connsiteX161-323" fmla="*/ 214312 w 752475"/>
              <a:gd name="connsiteY161-324" fmla="*/ 938213 h 1157443"/>
              <a:gd name="connsiteX162-325" fmla="*/ 159544 w 752475"/>
              <a:gd name="connsiteY162-326" fmla="*/ 935832 h 1157443"/>
              <a:gd name="connsiteX163-327" fmla="*/ 150019 w 752475"/>
              <a:gd name="connsiteY163-328" fmla="*/ 933450 h 1157443"/>
              <a:gd name="connsiteX164-329" fmla="*/ 138112 w 752475"/>
              <a:gd name="connsiteY164-330" fmla="*/ 923925 h 1157443"/>
              <a:gd name="connsiteX165-331" fmla="*/ 128587 w 752475"/>
              <a:gd name="connsiteY165-332" fmla="*/ 916782 h 1157443"/>
              <a:gd name="connsiteX166-333" fmla="*/ 114300 w 752475"/>
              <a:gd name="connsiteY166-334" fmla="*/ 907257 h 1157443"/>
              <a:gd name="connsiteX167-335" fmla="*/ 109537 w 752475"/>
              <a:gd name="connsiteY167-336" fmla="*/ 892969 h 1157443"/>
              <a:gd name="connsiteX168-337" fmla="*/ 104775 w 752475"/>
              <a:gd name="connsiteY168-338" fmla="*/ 885825 h 1157443"/>
              <a:gd name="connsiteX169-339" fmla="*/ 97631 w 752475"/>
              <a:gd name="connsiteY169-340" fmla="*/ 871538 h 1157443"/>
              <a:gd name="connsiteX170-341" fmla="*/ 92869 w 752475"/>
              <a:gd name="connsiteY170-342" fmla="*/ 857250 h 1157443"/>
              <a:gd name="connsiteX171-343" fmla="*/ 90487 w 752475"/>
              <a:gd name="connsiteY171-344" fmla="*/ 850107 h 1157443"/>
              <a:gd name="connsiteX172-345" fmla="*/ 83344 w 752475"/>
              <a:gd name="connsiteY172-346" fmla="*/ 845344 h 1157443"/>
              <a:gd name="connsiteX173-347" fmla="*/ 78581 w 752475"/>
              <a:gd name="connsiteY173-348" fmla="*/ 838200 h 1157443"/>
              <a:gd name="connsiteX174-349" fmla="*/ 76200 w 752475"/>
              <a:gd name="connsiteY174-350" fmla="*/ 831057 h 1157443"/>
              <a:gd name="connsiteX175-351" fmla="*/ 66675 w 752475"/>
              <a:gd name="connsiteY175-352" fmla="*/ 816769 h 1157443"/>
              <a:gd name="connsiteX176-353" fmla="*/ 61912 w 752475"/>
              <a:gd name="connsiteY176-354" fmla="*/ 688182 h 1157443"/>
              <a:gd name="connsiteX177-355" fmla="*/ 59531 w 752475"/>
              <a:gd name="connsiteY177-356" fmla="*/ 681038 h 1157443"/>
              <a:gd name="connsiteX178-357" fmla="*/ 57150 w 752475"/>
              <a:gd name="connsiteY178-358" fmla="*/ 671513 h 1157443"/>
              <a:gd name="connsiteX179-359" fmla="*/ 47625 w 752475"/>
              <a:gd name="connsiteY179-360" fmla="*/ 657225 h 1157443"/>
              <a:gd name="connsiteX180-361" fmla="*/ 40481 w 752475"/>
              <a:gd name="connsiteY180-362" fmla="*/ 635794 h 1157443"/>
              <a:gd name="connsiteX181-363" fmla="*/ 38100 w 752475"/>
              <a:gd name="connsiteY181-364" fmla="*/ 628650 h 1157443"/>
              <a:gd name="connsiteX182-365" fmla="*/ 35719 w 752475"/>
              <a:gd name="connsiteY182-366" fmla="*/ 621507 h 1157443"/>
              <a:gd name="connsiteX183-367" fmla="*/ 30956 w 752475"/>
              <a:gd name="connsiteY183-368" fmla="*/ 602457 h 1157443"/>
              <a:gd name="connsiteX184-369" fmla="*/ 19050 w 752475"/>
              <a:gd name="connsiteY184-370" fmla="*/ 573882 h 1157443"/>
              <a:gd name="connsiteX185-371" fmla="*/ 14287 w 752475"/>
              <a:gd name="connsiteY185-372" fmla="*/ 566738 h 1157443"/>
              <a:gd name="connsiteX186-373" fmla="*/ 0 w 752475"/>
              <a:gd name="connsiteY186-374" fmla="*/ 533400 h 1157443"/>
              <a:gd name="connsiteX0-375" fmla="*/ 0 w 752475"/>
              <a:gd name="connsiteY0-376" fmla="*/ 533400 h 1150944"/>
              <a:gd name="connsiteX1-377" fmla="*/ 0 w 752475"/>
              <a:gd name="connsiteY1-378" fmla="*/ 533400 h 1150944"/>
              <a:gd name="connsiteX2-379" fmla="*/ 30956 w 752475"/>
              <a:gd name="connsiteY2-380" fmla="*/ 540544 h 1150944"/>
              <a:gd name="connsiteX3-381" fmla="*/ 38100 w 752475"/>
              <a:gd name="connsiteY3-382" fmla="*/ 542925 h 1150944"/>
              <a:gd name="connsiteX4-383" fmla="*/ 59531 w 752475"/>
              <a:gd name="connsiteY4-384" fmla="*/ 540544 h 1150944"/>
              <a:gd name="connsiteX5-385" fmla="*/ 66675 w 752475"/>
              <a:gd name="connsiteY5-386" fmla="*/ 535782 h 1150944"/>
              <a:gd name="connsiteX6-387" fmla="*/ 73819 w 752475"/>
              <a:gd name="connsiteY6-388" fmla="*/ 533400 h 1150944"/>
              <a:gd name="connsiteX7-389" fmla="*/ 85725 w 752475"/>
              <a:gd name="connsiteY7-390" fmla="*/ 514350 h 1150944"/>
              <a:gd name="connsiteX8-391" fmla="*/ 92869 w 752475"/>
              <a:gd name="connsiteY8-392" fmla="*/ 478632 h 1150944"/>
              <a:gd name="connsiteX9-393" fmla="*/ 95250 w 752475"/>
              <a:gd name="connsiteY9-394" fmla="*/ 471488 h 1150944"/>
              <a:gd name="connsiteX10-395" fmla="*/ 100012 w 752475"/>
              <a:gd name="connsiteY10-396" fmla="*/ 454819 h 1150944"/>
              <a:gd name="connsiteX11-397" fmla="*/ 97631 w 752475"/>
              <a:gd name="connsiteY11-398" fmla="*/ 390525 h 1150944"/>
              <a:gd name="connsiteX12-399" fmla="*/ 100012 w 752475"/>
              <a:gd name="connsiteY12-400" fmla="*/ 366713 h 1150944"/>
              <a:gd name="connsiteX13-401" fmla="*/ 95250 w 752475"/>
              <a:gd name="connsiteY13-402" fmla="*/ 326232 h 1150944"/>
              <a:gd name="connsiteX14-403" fmla="*/ 90487 w 752475"/>
              <a:gd name="connsiteY14-404" fmla="*/ 311944 h 1150944"/>
              <a:gd name="connsiteX15-405" fmla="*/ 92869 w 752475"/>
              <a:gd name="connsiteY15-406" fmla="*/ 297657 h 1150944"/>
              <a:gd name="connsiteX16-407" fmla="*/ 95250 w 752475"/>
              <a:gd name="connsiteY16-408" fmla="*/ 290513 h 1150944"/>
              <a:gd name="connsiteX17-409" fmla="*/ 85725 w 752475"/>
              <a:gd name="connsiteY17-410" fmla="*/ 285750 h 1150944"/>
              <a:gd name="connsiteX18-411" fmla="*/ 47625 w 752475"/>
              <a:gd name="connsiteY18-412" fmla="*/ 273844 h 1150944"/>
              <a:gd name="connsiteX19-413" fmla="*/ 57150 w 752475"/>
              <a:gd name="connsiteY19-414" fmla="*/ 271463 h 1150944"/>
              <a:gd name="connsiteX20-415" fmla="*/ 71437 w 752475"/>
              <a:gd name="connsiteY20-416" fmla="*/ 269082 h 1150944"/>
              <a:gd name="connsiteX21-417" fmla="*/ 78581 w 752475"/>
              <a:gd name="connsiteY21-418" fmla="*/ 266700 h 1150944"/>
              <a:gd name="connsiteX22-419" fmla="*/ 80962 w 752475"/>
              <a:gd name="connsiteY22-420" fmla="*/ 240507 h 1150944"/>
              <a:gd name="connsiteX23-421" fmla="*/ 78581 w 752475"/>
              <a:gd name="connsiteY23-422" fmla="*/ 126207 h 1150944"/>
              <a:gd name="connsiteX24-423" fmla="*/ 102394 w 752475"/>
              <a:gd name="connsiteY24-424" fmla="*/ 109538 h 1150944"/>
              <a:gd name="connsiteX25-425" fmla="*/ 109537 w 752475"/>
              <a:gd name="connsiteY25-426" fmla="*/ 104775 h 1150944"/>
              <a:gd name="connsiteX26-427" fmla="*/ 128587 w 752475"/>
              <a:gd name="connsiteY26-428" fmla="*/ 100013 h 1150944"/>
              <a:gd name="connsiteX27-429" fmla="*/ 166687 w 752475"/>
              <a:gd name="connsiteY27-430" fmla="*/ 92869 h 1150944"/>
              <a:gd name="connsiteX28-431" fmla="*/ 180975 w 752475"/>
              <a:gd name="connsiteY28-432" fmla="*/ 88107 h 1150944"/>
              <a:gd name="connsiteX29-433" fmla="*/ 188119 w 752475"/>
              <a:gd name="connsiteY29-434" fmla="*/ 85725 h 1150944"/>
              <a:gd name="connsiteX30-435" fmla="*/ 192881 w 752475"/>
              <a:gd name="connsiteY30-436" fmla="*/ 78582 h 1150944"/>
              <a:gd name="connsiteX31-437" fmla="*/ 207169 w 752475"/>
              <a:gd name="connsiteY31-438" fmla="*/ 73819 h 1150944"/>
              <a:gd name="connsiteX32-439" fmla="*/ 235744 w 752475"/>
              <a:gd name="connsiteY32-440" fmla="*/ 76200 h 1150944"/>
              <a:gd name="connsiteX33-441" fmla="*/ 242887 w 752475"/>
              <a:gd name="connsiteY33-442" fmla="*/ 78582 h 1150944"/>
              <a:gd name="connsiteX34-443" fmla="*/ 276225 w 752475"/>
              <a:gd name="connsiteY34-444" fmla="*/ 76200 h 1150944"/>
              <a:gd name="connsiteX35-445" fmla="*/ 300037 w 752475"/>
              <a:gd name="connsiteY35-446" fmla="*/ 69057 h 1150944"/>
              <a:gd name="connsiteX36-447" fmla="*/ 307181 w 752475"/>
              <a:gd name="connsiteY36-448" fmla="*/ 66675 h 1150944"/>
              <a:gd name="connsiteX37-449" fmla="*/ 311944 w 752475"/>
              <a:gd name="connsiteY37-450" fmla="*/ 59532 h 1150944"/>
              <a:gd name="connsiteX38-451" fmla="*/ 319087 w 752475"/>
              <a:gd name="connsiteY38-452" fmla="*/ 52388 h 1150944"/>
              <a:gd name="connsiteX39-453" fmla="*/ 321469 w 752475"/>
              <a:gd name="connsiteY39-454" fmla="*/ 45244 h 1150944"/>
              <a:gd name="connsiteX40-455" fmla="*/ 335756 w 752475"/>
              <a:gd name="connsiteY40-456" fmla="*/ 35719 h 1150944"/>
              <a:gd name="connsiteX41-457" fmla="*/ 345281 w 752475"/>
              <a:gd name="connsiteY41-458" fmla="*/ 21432 h 1150944"/>
              <a:gd name="connsiteX42-459" fmla="*/ 350044 w 752475"/>
              <a:gd name="connsiteY42-460" fmla="*/ 14288 h 1150944"/>
              <a:gd name="connsiteX43-461" fmla="*/ 364331 w 752475"/>
              <a:gd name="connsiteY43-462" fmla="*/ 9525 h 1150944"/>
              <a:gd name="connsiteX44-463" fmla="*/ 371475 w 752475"/>
              <a:gd name="connsiteY44-464" fmla="*/ 7144 h 1150944"/>
              <a:gd name="connsiteX45-465" fmla="*/ 385762 w 752475"/>
              <a:gd name="connsiteY45-466" fmla="*/ 2382 h 1150944"/>
              <a:gd name="connsiteX46-467" fmla="*/ 392906 w 752475"/>
              <a:gd name="connsiteY46-468" fmla="*/ 0 h 1150944"/>
              <a:gd name="connsiteX47-469" fmla="*/ 414337 w 752475"/>
              <a:gd name="connsiteY47-470" fmla="*/ 4763 h 1150944"/>
              <a:gd name="connsiteX48-471" fmla="*/ 419100 w 752475"/>
              <a:gd name="connsiteY48-472" fmla="*/ 11907 h 1150944"/>
              <a:gd name="connsiteX49-473" fmla="*/ 426244 w 752475"/>
              <a:gd name="connsiteY49-474" fmla="*/ 26194 h 1150944"/>
              <a:gd name="connsiteX50-475" fmla="*/ 433387 w 752475"/>
              <a:gd name="connsiteY50-476" fmla="*/ 33338 h 1150944"/>
              <a:gd name="connsiteX51-477" fmla="*/ 452437 w 752475"/>
              <a:gd name="connsiteY51-478" fmla="*/ 54769 h 1150944"/>
              <a:gd name="connsiteX52-479" fmla="*/ 466725 w 752475"/>
              <a:gd name="connsiteY52-480" fmla="*/ 64294 h 1150944"/>
              <a:gd name="connsiteX53-481" fmla="*/ 473869 w 752475"/>
              <a:gd name="connsiteY53-482" fmla="*/ 71438 h 1150944"/>
              <a:gd name="connsiteX54-483" fmla="*/ 488156 w 752475"/>
              <a:gd name="connsiteY54-484" fmla="*/ 80963 h 1150944"/>
              <a:gd name="connsiteX55-485" fmla="*/ 497681 w 752475"/>
              <a:gd name="connsiteY55-486" fmla="*/ 90488 h 1150944"/>
              <a:gd name="connsiteX56-487" fmla="*/ 511969 w 752475"/>
              <a:gd name="connsiteY56-488" fmla="*/ 100013 h 1150944"/>
              <a:gd name="connsiteX57-489" fmla="*/ 531019 w 752475"/>
              <a:gd name="connsiteY57-490" fmla="*/ 116682 h 1150944"/>
              <a:gd name="connsiteX58-491" fmla="*/ 538162 w 752475"/>
              <a:gd name="connsiteY58-492" fmla="*/ 123825 h 1150944"/>
              <a:gd name="connsiteX59-493" fmla="*/ 547687 w 752475"/>
              <a:gd name="connsiteY59-494" fmla="*/ 138113 h 1150944"/>
              <a:gd name="connsiteX60-495" fmla="*/ 554831 w 752475"/>
              <a:gd name="connsiteY60-496" fmla="*/ 164307 h 1150944"/>
              <a:gd name="connsiteX61-497" fmla="*/ 569119 w 752475"/>
              <a:gd name="connsiteY61-498" fmla="*/ 178594 h 1150944"/>
              <a:gd name="connsiteX62-499" fmla="*/ 576262 w 752475"/>
              <a:gd name="connsiteY62-500" fmla="*/ 185738 h 1150944"/>
              <a:gd name="connsiteX63-501" fmla="*/ 581025 w 752475"/>
              <a:gd name="connsiteY63-502" fmla="*/ 192882 h 1150944"/>
              <a:gd name="connsiteX64-503" fmla="*/ 583406 w 752475"/>
              <a:gd name="connsiteY64-504" fmla="*/ 200025 h 1150944"/>
              <a:gd name="connsiteX65-505" fmla="*/ 585787 w 752475"/>
              <a:gd name="connsiteY65-506" fmla="*/ 216694 h 1150944"/>
              <a:gd name="connsiteX66-507" fmla="*/ 590550 w 752475"/>
              <a:gd name="connsiteY66-508" fmla="*/ 223838 h 1150944"/>
              <a:gd name="connsiteX67-509" fmla="*/ 600075 w 752475"/>
              <a:gd name="connsiteY67-510" fmla="*/ 238125 h 1150944"/>
              <a:gd name="connsiteX68-511" fmla="*/ 604837 w 752475"/>
              <a:gd name="connsiteY68-512" fmla="*/ 245269 h 1150944"/>
              <a:gd name="connsiteX69-513" fmla="*/ 619125 w 752475"/>
              <a:gd name="connsiteY69-514" fmla="*/ 250032 h 1150944"/>
              <a:gd name="connsiteX70-515" fmla="*/ 631031 w 752475"/>
              <a:gd name="connsiteY70-516" fmla="*/ 271463 h 1150944"/>
              <a:gd name="connsiteX71-517" fmla="*/ 635794 w 752475"/>
              <a:gd name="connsiteY71-518" fmla="*/ 278607 h 1150944"/>
              <a:gd name="connsiteX72-519" fmla="*/ 642937 w 752475"/>
              <a:gd name="connsiteY72-520" fmla="*/ 283369 h 1150944"/>
              <a:gd name="connsiteX73-521" fmla="*/ 645319 w 752475"/>
              <a:gd name="connsiteY73-522" fmla="*/ 285750 h 1150944"/>
              <a:gd name="connsiteX74-523" fmla="*/ 647700 w 752475"/>
              <a:gd name="connsiteY74-524" fmla="*/ 285750 h 1150944"/>
              <a:gd name="connsiteX75-525" fmla="*/ 642937 w 752475"/>
              <a:gd name="connsiteY75-526" fmla="*/ 307182 h 1150944"/>
              <a:gd name="connsiteX76-527" fmla="*/ 647700 w 752475"/>
              <a:gd name="connsiteY76-528" fmla="*/ 350044 h 1150944"/>
              <a:gd name="connsiteX77-529" fmla="*/ 645319 w 752475"/>
              <a:gd name="connsiteY77-530" fmla="*/ 357188 h 1150944"/>
              <a:gd name="connsiteX78-531" fmla="*/ 647700 w 752475"/>
              <a:gd name="connsiteY78-532" fmla="*/ 376238 h 1150944"/>
              <a:gd name="connsiteX79-533" fmla="*/ 650081 w 752475"/>
              <a:gd name="connsiteY79-534" fmla="*/ 383382 h 1150944"/>
              <a:gd name="connsiteX80-535" fmla="*/ 657225 w 752475"/>
              <a:gd name="connsiteY80-536" fmla="*/ 385763 h 1150944"/>
              <a:gd name="connsiteX81-537" fmla="*/ 688181 w 752475"/>
              <a:gd name="connsiteY81-538" fmla="*/ 388144 h 1150944"/>
              <a:gd name="connsiteX82-539" fmla="*/ 709612 w 752475"/>
              <a:gd name="connsiteY82-540" fmla="*/ 404813 h 1150944"/>
              <a:gd name="connsiteX83-541" fmla="*/ 716756 w 752475"/>
              <a:gd name="connsiteY83-542" fmla="*/ 409575 h 1150944"/>
              <a:gd name="connsiteX84-543" fmla="*/ 726281 w 752475"/>
              <a:gd name="connsiteY84-544" fmla="*/ 423863 h 1150944"/>
              <a:gd name="connsiteX85-545" fmla="*/ 733425 w 752475"/>
              <a:gd name="connsiteY85-546" fmla="*/ 431007 h 1150944"/>
              <a:gd name="connsiteX86-547" fmla="*/ 742950 w 752475"/>
              <a:gd name="connsiteY86-548" fmla="*/ 445294 h 1150944"/>
              <a:gd name="connsiteX87-549" fmla="*/ 745331 w 752475"/>
              <a:gd name="connsiteY87-550" fmla="*/ 452438 h 1150944"/>
              <a:gd name="connsiteX88-551" fmla="*/ 750094 w 752475"/>
              <a:gd name="connsiteY88-552" fmla="*/ 459582 h 1150944"/>
              <a:gd name="connsiteX89-553" fmla="*/ 752475 w 752475"/>
              <a:gd name="connsiteY89-554" fmla="*/ 469107 h 1150944"/>
              <a:gd name="connsiteX90-555" fmla="*/ 750094 w 752475"/>
              <a:gd name="connsiteY90-556" fmla="*/ 519113 h 1150944"/>
              <a:gd name="connsiteX91-557" fmla="*/ 740569 w 752475"/>
              <a:gd name="connsiteY91-558" fmla="*/ 533400 h 1150944"/>
              <a:gd name="connsiteX92-559" fmla="*/ 731044 w 752475"/>
              <a:gd name="connsiteY92-560" fmla="*/ 547688 h 1150944"/>
              <a:gd name="connsiteX93-561" fmla="*/ 723900 w 752475"/>
              <a:gd name="connsiteY93-562" fmla="*/ 561975 h 1150944"/>
              <a:gd name="connsiteX94-563" fmla="*/ 711994 w 752475"/>
              <a:gd name="connsiteY94-564" fmla="*/ 583407 h 1150944"/>
              <a:gd name="connsiteX95-565" fmla="*/ 704850 w 752475"/>
              <a:gd name="connsiteY95-566" fmla="*/ 585788 h 1150944"/>
              <a:gd name="connsiteX96-567" fmla="*/ 697706 w 752475"/>
              <a:gd name="connsiteY96-568" fmla="*/ 590550 h 1150944"/>
              <a:gd name="connsiteX97-569" fmla="*/ 683419 w 752475"/>
              <a:gd name="connsiteY97-570" fmla="*/ 595313 h 1150944"/>
              <a:gd name="connsiteX98-571" fmla="*/ 676275 w 752475"/>
              <a:gd name="connsiteY98-572" fmla="*/ 597694 h 1150944"/>
              <a:gd name="connsiteX99-573" fmla="*/ 669131 w 752475"/>
              <a:gd name="connsiteY99-574" fmla="*/ 602457 h 1150944"/>
              <a:gd name="connsiteX100-575" fmla="*/ 659606 w 752475"/>
              <a:gd name="connsiteY100-576" fmla="*/ 611982 h 1150944"/>
              <a:gd name="connsiteX101-577" fmla="*/ 654844 w 752475"/>
              <a:gd name="connsiteY101-578" fmla="*/ 626269 h 1150944"/>
              <a:gd name="connsiteX102-579" fmla="*/ 652462 w 752475"/>
              <a:gd name="connsiteY102-580" fmla="*/ 633413 h 1150944"/>
              <a:gd name="connsiteX103-581" fmla="*/ 650081 w 752475"/>
              <a:gd name="connsiteY103-582" fmla="*/ 709613 h 1150944"/>
              <a:gd name="connsiteX104-583" fmla="*/ 647700 w 752475"/>
              <a:gd name="connsiteY104-584" fmla="*/ 716757 h 1150944"/>
              <a:gd name="connsiteX105-585" fmla="*/ 645319 w 752475"/>
              <a:gd name="connsiteY105-586" fmla="*/ 726282 h 1150944"/>
              <a:gd name="connsiteX106-587" fmla="*/ 628650 w 752475"/>
              <a:gd name="connsiteY106-588" fmla="*/ 738188 h 1150944"/>
              <a:gd name="connsiteX107-589" fmla="*/ 621506 w 752475"/>
              <a:gd name="connsiteY107-590" fmla="*/ 740569 h 1150944"/>
              <a:gd name="connsiteX108-591" fmla="*/ 619125 w 752475"/>
              <a:gd name="connsiteY108-592" fmla="*/ 766763 h 1150944"/>
              <a:gd name="connsiteX109-593" fmla="*/ 616744 w 752475"/>
              <a:gd name="connsiteY109-594" fmla="*/ 776288 h 1150944"/>
              <a:gd name="connsiteX110-595" fmla="*/ 619125 w 752475"/>
              <a:gd name="connsiteY110-596" fmla="*/ 885825 h 1150944"/>
              <a:gd name="connsiteX111-597" fmla="*/ 621506 w 752475"/>
              <a:gd name="connsiteY111-598" fmla="*/ 957263 h 1150944"/>
              <a:gd name="connsiteX112-599" fmla="*/ 626269 w 752475"/>
              <a:gd name="connsiteY112-600" fmla="*/ 971550 h 1150944"/>
              <a:gd name="connsiteX113-601" fmla="*/ 628650 w 752475"/>
              <a:gd name="connsiteY113-602" fmla="*/ 978694 h 1150944"/>
              <a:gd name="connsiteX114-603" fmla="*/ 631031 w 752475"/>
              <a:gd name="connsiteY114-604" fmla="*/ 1014413 h 1150944"/>
              <a:gd name="connsiteX115-605" fmla="*/ 635794 w 752475"/>
              <a:gd name="connsiteY115-606" fmla="*/ 1028700 h 1150944"/>
              <a:gd name="connsiteX116-607" fmla="*/ 638175 w 752475"/>
              <a:gd name="connsiteY116-608" fmla="*/ 1035844 h 1150944"/>
              <a:gd name="connsiteX117-609" fmla="*/ 640556 w 752475"/>
              <a:gd name="connsiteY117-610" fmla="*/ 1042988 h 1150944"/>
              <a:gd name="connsiteX118-611" fmla="*/ 645319 w 752475"/>
              <a:gd name="connsiteY118-612" fmla="*/ 1062038 h 1150944"/>
              <a:gd name="connsiteX119-613" fmla="*/ 650081 w 752475"/>
              <a:gd name="connsiteY119-614" fmla="*/ 1069182 h 1150944"/>
              <a:gd name="connsiteX120-615" fmla="*/ 654844 w 752475"/>
              <a:gd name="connsiteY120-616" fmla="*/ 1097757 h 1150944"/>
              <a:gd name="connsiteX121-617" fmla="*/ 652462 w 752475"/>
              <a:gd name="connsiteY121-618" fmla="*/ 1128713 h 1150944"/>
              <a:gd name="connsiteX122-619" fmla="*/ 666750 w 752475"/>
              <a:gd name="connsiteY122-620" fmla="*/ 1150144 h 1150944"/>
              <a:gd name="connsiteX123-621" fmla="*/ 664368 w 752475"/>
              <a:gd name="connsiteY123-622" fmla="*/ 1147763 h 1150944"/>
              <a:gd name="connsiteX124-623" fmla="*/ 659605 w 752475"/>
              <a:gd name="connsiteY124-624" fmla="*/ 1143000 h 1150944"/>
              <a:gd name="connsiteX125-625" fmla="*/ 654844 w 752475"/>
              <a:gd name="connsiteY125-626" fmla="*/ 1150144 h 1150944"/>
              <a:gd name="connsiteX126-627" fmla="*/ 647700 w 752475"/>
              <a:gd name="connsiteY126-628" fmla="*/ 1147763 h 1150944"/>
              <a:gd name="connsiteX127-629" fmla="*/ 607219 w 752475"/>
              <a:gd name="connsiteY127-630" fmla="*/ 1145382 h 1150944"/>
              <a:gd name="connsiteX128-631" fmla="*/ 595312 w 752475"/>
              <a:gd name="connsiteY128-632" fmla="*/ 1143000 h 1150944"/>
              <a:gd name="connsiteX129-633" fmla="*/ 588169 w 752475"/>
              <a:gd name="connsiteY129-634" fmla="*/ 1138238 h 1150944"/>
              <a:gd name="connsiteX130-635" fmla="*/ 573881 w 752475"/>
              <a:gd name="connsiteY130-636" fmla="*/ 1133475 h 1150944"/>
              <a:gd name="connsiteX131-637" fmla="*/ 559594 w 752475"/>
              <a:gd name="connsiteY131-638" fmla="*/ 1128713 h 1150944"/>
              <a:gd name="connsiteX132-639" fmla="*/ 552450 w 752475"/>
              <a:gd name="connsiteY132-640" fmla="*/ 1126332 h 1150944"/>
              <a:gd name="connsiteX133-641" fmla="*/ 545306 w 752475"/>
              <a:gd name="connsiteY133-642" fmla="*/ 1121569 h 1150944"/>
              <a:gd name="connsiteX134-643" fmla="*/ 540544 w 752475"/>
              <a:gd name="connsiteY134-644" fmla="*/ 1114425 h 1150944"/>
              <a:gd name="connsiteX135-645" fmla="*/ 531019 w 752475"/>
              <a:gd name="connsiteY135-646" fmla="*/ 1112044 h 1150944"/>
              <a:gd name="connsiteX136-647" fmla="*/ 509587 w 752475"/>
              <a:gd name="connsiteY136-648" fmla="*/ 1104900 h 1150944"/>
              <a:gd name="connsiteX137-649" fmla="*/ 495300 w 752475"/>
              <a:gd name="connsiteY137-650" fmla="*/ 1100138 h 1150944"/>
              <a:gd name="connsiteX138-651" fmla="*/ 485775 w 752475"/>
              <a:gd name="connsiteY138-652" fmla="*/ 1097757 h 1150944"/>
              <a:gd name="connsiteX139-653" fmla="*/ 440531 w 752475"/>
              <a:gd name="connsiteY139-654" fmla="*/ 1102519 h 1150944"/>
              <a:gd name="connsiteX140-655" fmla="*/ 426244 w 752475"/>
              <a:gd name="connsiteY140-656" fmla="*/ 1107282 h 1150944"/>
              <a:gd name="connsiteX141-657" fmla="*/ 419100 w 752475"/>
              <a:gd name="connsiteY141-658" fmla="*/ 1109663 h 1150944"/>
              <a:gd name="connsiteX142-659" fmla="*/ 385762 w 752475"/>
              <a:gd name="connsiteY142-660" fmla="*/ 1107282 h 1150944"/>
              <a:gd name="connsiteX143-661" fmla="*/ 378619 w 752475"/>
              <a:gd name="connsiteY143-662" fmla="*/ 1104900 h 1150944"/>
              <a:gd name="connsiteX144-663" fmla="*/ 369094 w 752475"/>
              <a:gd name="connsiteY144-664" fmla="*/ 1090613 h 1150944"/>
              <a:gd name="connsiteX145-665" fmla="*/ 354806 w 752475"/>
              <a:gd name="connsiteY145-666" fmla="*/ 1078707 h 1150944"/>
              <a:gd name="connsiteX146-667" fmla="*/ 350044 w 752475"/>
              <a:gd name="connsiteY146-668" fmla="*/ 1071563 h 1150944"/>
              <a:gd name="connsiteX147-669" fmla="*/ 342900 w 752475"/>
              <a:gd name="connsiteY147-670" fmla="*/ 1064419 h 1150944"/>
              <a:gd name="connsiteX148-671" fmla="*/ 333375 w 752475"/>
              <a:gd name="connsiteY148-672" fmla="*/ 1050132 h 1150944"/>
              <a:gd name="connsiteX149-673" fmla="*/ 330994 w 752475"/>
              <a:gd name="connsiteY149-674" fmla="*/ 1042988 h 1150944"/>
              <a:gd name="connsiteX150-675" fmla="*/ 326231 w 752475"/>
              <a:gd name="connsiteY150-676" fmla="*/ 1026319 h 1150944"/>
              <a:gd name="connsiteX151-677" fmla="*/ 314325 w 752475"/>
              <a:gd name="connsiteY151-678" fmla="*/ 1012032 h 1150944"/>
              <a:gd name="connsiteX152-679" fmla="*/ 309562 w 752475"/>
              <a:gd name="connsiteY152-680" fmla="*/ 997744 h 1150944"/>
              <a:gd name="connsiteX153-681" fmla="*/ 302419 w 752475"/>
              <a:gd name="connsiteY153-682" fmla="*/ 983457 h 1150944"/>
              <a:gd name="connsiteX154-683" fmla="*/ 288131 w 752475"/>
              <a:gd name="connsiteY154-684" fmla="*/ 973932 h 1150944"/>
              <a:gd name="connsiteX155-685" fmla="*/ 280987 w 752475"/>
              <a:gd name="connsiteY155-686" fmla="*/ 969169 h 1150944"/>
              <a:gd name="connsiteX156-687" fmla="*/ 264319 w 752475"/>
              <a:gd name="connsiteY156-688" fmla="*/ 962025 h 1150944"/>
              <a:gd name="connsiteX157-689" fmla="*/ 252412 w 752475"/>
              <a:gd name="connsiteY157-690" fmla="*/ 952500 h 1150944"/>
              <a:gd name="connsiteX158-691" fmla="*/ 245269 w 752475"/>
              <a:gd name="connsiteY158-692" fmla="*/ 950119 h 1150944"/>
              <a:gd name="connsiteX159-693" fmla="*/ 238125 w 752475"/>
              <a:gd name="connsiteY159-694" fmla="*/ 945357 h 1150944"/>
              <a:gd name="connsiteX160-695" fmla="*/ 221456 w 752475"/>
              <a:gd name="connsiteY160-696" fmla="*/ 940594 h 1150944"/>
              <a:gd name="connsiteX161-697" fmla="*/ 214312 w 752475"/>
              <a:gd name="connsiteY161-698" fmla="*/ 938213 h 1150944"/>
              <a:gd name="connsiteX162-699" fmla="*/ 159544 w 752475"/>
              <a:gd name="connsiteY162-700" fmla="*/ 935832 h 1150944"/>
              <a:gd name="connsiteX163-701" fmla="*/ 150019 w 752475"/>
              <a:gd name="connsiteY163-702" fmla="*/ 933450 h 1150944"/>
              <a:gd name="connsiteX164-703" fmla="*/ 138112 w 752475"/>
              <a:gd name="connsiteY164-704" fmla="*/ 923925 h 1150944"/>
              <a:gd name="connsiteX165-705" fmla="*/ 128587 w 752475"/>
              <a:gd name="connsiteY165-706" fmla="*/ 916782 h 1150944"/>
              <a:gd name="connsiteX166-707" fmla="*/ 114300 w 752475"/>
              <a:gd name="connsiteY166-708" fmla="*/ 907257 h 1150944"/>
              <a:gd name="connsiteX167-709" fmla="*/ 109537 w 752475"/>
              <a:gd name="connsiteY167-710" fmla="*/ 892969 h 1150944"/>
              <a:gd name="connsiteX168-711" fmla="*/ 104775 w 752475"/>
              <a:gd name="connsiteY168-712" fmla="*/ 885825 h 1150944"/>
              <a:gd name="connsiteX169-713" fmla="*/ 97631 w 752475"/>
              <a:gd name="connsiteY169-714" fmla="*/ 871538 h 1150944"/>
              <a:gd name="connsiteX170-715" fmla="*/ 92869 w 752475"/>
              <a:gd name="connsiteY170-716" fmla="*/ 857250 h 1150944"/>
              <a:gd name="connsiteX171-717" fmla="*/ 90487 w 752475"/>
              <a:gd name="connsiteY171-718" fmla="*/ 850107 h 1150944"/>
              <a:gd name="connsiteX172-719" fmla="*/ 83344 w 752475"/>
              <a:gd name="connsiteY172-720" fmla="*/ 845344 h 1150944"/>
              <a:gd name="connsiteX173-721" fmla="*/ 78581 w 752475"/>
              <a:gd name="connsiteY173-722" fmla="*/ 838200 h 1150944"/>
              <a:gd name="connsiteX174-723" fmla="*/ 76200 w 752475"/>
              <a:gd name="connsiteY174-724" fmla="*/ 831057 h 1150944"/>
              <a:gd name="connsiteX175-725" fmla="*/ 66675 w 752475"/>
              <a:gd name="connsiteY175-726" fmla="*/ 816769 h 1150944"/>
              <a:gd name="connsiteX176-727" fmla="*/ 61912 w 752475"/>
              <a:gd name="connsiteY176-728" fmla="*/ 688182 h 1150944"/>
              <a:gd name="connsiteX177-729" fmla="*/ 59531 w 752475"/>
              <a:gd name="connsiteY177-730" fmla="*/ 681038 h 1150944"/>
              <a:gd name="connsiteX178-731" fmla="*/ 57150 w 752475"/>
              <a:gd name="connsiteY178-732" fmla="*/ 671513 h 1150944"/>
              <a:gd name="connsiteX179-733" fmla="*/ 47625 w 752475"/>
              <a:gd name="connsiteY179-734" fmla="*/ 657225 h 1150944"/>
              <a:gd name="connsiteX180-735" fmla="*/ 40481 w 752475"/>
              <a:gd name="connsiteY180-736" fmla="*/ 635794 h 1150944"/>
              <a:gd name="connsiteX181-737" fmla="*/ 38100 w 752475"/>
              <a:gd name="connsiteY181-738" fmla="*/ 628650 h 1150944"/>
              <a:gd name="connsiteX182-739" fmla="*/ 35719 w 752475"/>
              <a:gd name="connsiteY182-740" fmla="*/ 621507 h 1150944"/>
              <a:gd name="connsiteX183-741" fmla="*/ 30956 w 752475"/>
              <a:gd name="connsiteY183-742" fmla="*/ 602457 h 1150944"/>
              <a:gd name="connsiteX184-743" fmla="*/ 19050 w 752475"/>
              <a:gd name="connsiteY184-744" fmla="*/ 573882 h 1150944"/>
              <a:gd name="connsiteX185-745" fmla="*/ 14287 w 752475"/>
              <a:gd name="connsiteY185-746" fmla="*/ 566738 h 1150944"/>
              <a:gd name="connsiteX186-747" fmla="*/ 0 w 752475"/>
              <a:gd name="connsiteY186-748" fmla="*/ 533400 h 1150944"/>
              <a:gd name="connsiteX0-749" fmla="*/ 0 w 752475"/>
              <a:gd name="connsiteY0-750" fmla="*/ 533400 h 1150944"/>
              <a:gd name="connsiteX1-751" fmla="*/ 0 w 752475"/>
              <a:gd name="connsiteY1-752" fmla="*/ 533400 h 1150944"/>
              <a:gd name="connsiteX2-753" fmla="*/ 30956 w 752475"/>
              <a:gd name="connsiteY2-754" fmla="*/ 540544 h 1150944"/>
              <a:gd name="connsiteX3-755" fmla="*/ 38100 w 752475"/>
              <a:gd name="connsiteY3-756" fmla="*/ 542925 h 1150944"/>
              <a:gd name="connsiteX4-757" fmla="*/ 59531 w 752475"/>
              <a:gd name="connsiteY4-758" fmla="*/ 540544 h 1150944"/>
              <a:gd name="connsiteX5-759" fmla="*/ 66675 w 752475"/>
              <a:gd name="connsiteY5-760" fmla="*/ 535782 h 1150944"/>
              <a:gd name="connsiteX6-761" fmla="*/ 73819 w 752475"/>
              <a:gd name="connsiteY6-762" fmla="*/ 533400 h 1150944"/>
              <a:gd name="connsiteX7-763" fmla="*/ 85725 w 752475"/>
              <a:gd name="connsiteY7-764" fmla="*/ 514350 h 1150944"/>
              <a:gd name="connsiteX8-765" fmla="*/ 92869 w 752475"/>
              <a:gd name="connsiteY8-766" fmla="*/ 478632 h 1150944"/>
              <a:gd name="connsiteX9-767" fmla="*/ 95250 w 752475"/>
              <a:gd name="connsiteY9-768" fmla="*/ 471488 h 1150944"/>
              <a:gd name="connsiteX10-769" fmla="*/ 100012 w 752475"/>
              <a:gd name="connsiteY10-770" fmla="*/ 454819 h 1150944"/>
              <a:gd name="connsiteX11-771" fmla="*/ 97631 w 752475"/>
              <a:gd name="connsiteY11-772" fmla="*/ 390525 h 1150944"/>
              <a:gd name="connsiteX12-773" fmla="*/ 100012 w 752475"/>
              <a:gd name="connsiteY12-774" fmla="*/ 366713 h 1150944"/>
              <a:gd name="connsiteX13-775" fmla="*/ 95250 w 752475"/>
              <a:gd name="connsiteY13-776" fmla="*/ 326232 h 1150944"/>
              <a:gd name="connsiteX14-777" fmla="*/ 90487 w 752475"/>
              <a:gd name="connsiteY14-778" fmla="*/ 311944 h 1150944"/>
              <a:gd name="connsiteX15-779" fmla="*/ 92869 w 752475"/>
              <a:gd name="connsiteY15-780" fmla="*/ 297657 h 1150944"/>
              <a:gd name="connsiteX16-781" fmla="*/ 95250 w 752475"/>
              <a:gd name="connsiteY16-782" fmla="*/ 290513 h 1150944"/>
              <a:gd name="connsiteX17-783" fmla="*/ 85725 w 752475"/>
              <a:gd name="connsiteY17-784" fmla="*/ 285750 h 1150944"/>
              <a:gd name="connsiteX18-785" fmla="*/ 47625 w 752475"/>
              <a:gd name="connsiteY18-786" fmla="*/ 273844 h 1150944"/>
              <a:gd name="connsiteX19-787" fmla="*/ 57150 w 752475"/>
              <a:gd name="connsiteY19-788" fmla="*/ 271463 h 1150944"/>
              <a:gd name="connsiteX20-789" fmla="*/ 71437 w 752475"/>
              <a:gd name="connsiteY20-790" fmla="*/ 269082 h 1150944"/>
              <a:gd name="connsiteX21-791" fmla="*/ 78581 w 752475"/>
              <a:gd name="connsiteY21-792" fmla="*/ 266700 h 1150944"/>
              <a:gd name="connsiteX22-793" fmla="*/ 80962 w 752475"/>
              <a:gd name="connsiteY22-794" fmla="*/ 240507 h 1150944"/>
              <a:gd name="connsiteX23-795" fmla="*/ 71437 w 752475"/>
              <a:gd name="connsiteY23-796" fmla="*/ 188119 h 1150944"/>
              <a:gd name="connsiteX24-797" fmla="*/ 78581 w 752475"/>
              <a:gd name="connsiteY24-798" fmla="*/ 126207 h 1150944"/>
              <a:gd name="connsiteX25-799" fmla="*/ 102394 w 752475"/>
              <a:gd name="connsiteY25-800" fmla="*/ 109538 h 1150944"/>
              <a:gd name="connsiteX26-801" fmla="*/ 109537 w 752475"/>
              <a:gd name="connsiteY26-802" fmla="*/ 104775 h 1150944"/>
              <a:gd name="connsiteX27-803" fmla="*/ 128587 w 752475"/>
              <a:gd name="connsiteY27-804" fmla="*/ 100013 h 1150944"/>
              <a:gd name="connsiteX28-805" fmla="*/ 166687 w 752475"/>
              <a:gd name="connsiteY28-806" fmla="*/ 92869 h 1150944"/>
              <a:gd name="connsiteX29-807" fmla="*/ 180975 w 752475"/>
              <a:gd name="connsiteY29-808" fmla="*/ 88107 h 1150944"/>
              <a:gd name="connsiteX30-809" fmla="*/ 188119 w 752475"/>
              <a:gd name="connsiteY30-810" fmla="*/ 85725 h 1150944"/>
              <a:gd name="connsiteX31-811" fmla="*/ 192881 w 752475"/>
              <a:gd name="connsiteY31-812" fmla="*/ 78582 h 1150944"/>
              <a:gd name="connsiteX32-813" fmla="*/ 207169 w 752475"/>
              <a:gd name="connsiteY32-814" fmla="*/ 73819 h 1150944"/>
              <a:gd name="connsiteX33-815" fmla="*/ 235744 w 752475"/>
              <a:gd name="connsiteY33-816" fmla="*/ 76200 h 1150944"/>
              <a:gd name="connsiteX34-817" fmla="*/ 242887 w 752475"/>
              <a:gd name="connsiteY34-818" fmla="*/ 78582 h 1150944"/>
              <a:gd name="connsiteX35-819" fmla="*/ 276225 w 752475"/>
              <a:gd name="connsiteY35-820" fmla="*/ 76200 h 1150944"/>
              <a:gd name="connsiteX36-821" fmla="*/ 300037 w 752475"/>
              <a:gd name="connsiteY36-822" fmla="*/ 69057 h 1150944"/>
              <a:gd name="connsiteX37-823" fmla="*/ 307181 w 752475"/>
              <a:gd name="connsiteY37-824" fmla="*/ 66675 h 1150944"/>
              <a:gd name="connsiteX38-825" fmla="*/ 311944 w 752475"/>
              <a:gd name="connsiteY38-826" fmla="*/ 59532 h 1150944"/>
              <a:gd name="connsiteX39-827" fmla="*/ 319087 w 752475"/>
              <a:gd name="connsiteY39-828" fmla="*/ 52388 h 1150944"/>
              <a:gd name="connsiteX40-829" fmla="*/ 321469 w 752475"/>
              <a:gd name="connsiteY40-830" fmla="*/ 45244 h 1150944"/>
              <a:gd name="connsiteX41-831" fmla="*/ 335756 w 752475"/>
              <a:gd name="connsiteY41-832" fmla="*/ 35719 h 1150944"/>
              <a:gd name="connsiteX42-833" fmla="*/ 345281 w 752475"/>
              <a:gd name="connsiteY42-834" fmla="*/ 21432 h 1150944"/>
              <a:gd name="connsiteX43-835" fmla="*/ 350044 w 752475"/>
              <a:gd name="connsiteY43-836" fmla="*/ 14288 h 1150944"/>
              <a:gd name="connsiteX44-837" fmla="*/ 364331 w 752475"/>
              <a:gd name="connsiteY44-838" fmla="*/ 9525 h 1150944"/>
              <a:gd name="connsiteX45-839" fmla="*/ 371475 w 752475"/>
              <a:gd name="connsiteY45-840" fmla="*/ 7144 h 1150944"/>
              <a:gd name="connsiteX46-841" fmla="*/ 385762 w 752475"/>
              <a:gd name="connsiteY46-842" fmla="*/ 2382 h 1150944"/>
              <a:gd name="connsiteX47-843" fmla="*/ 392906 w 752475"/>
              <a:gd name="connsiteY47-844" fmla="*/ 0 h 1150944"/>
              <a:gd name="connsiteX48-845" fmla="*/ 414337 w 752475"/>
              <a:gd name="connsiteY48-846" fmla="*/ 4763 h 1150944"/>
              <a:gd name="connsiteX49-847" fmla="*/ 419100 w 752475"/>
              <a:gd name="connsiteY49-848" fmla="*/ 11907 h 1150944"/>
              <a:gd name="connsiteX50-849" fmla="*/ 426244 w 752475"/>
              <a:gd name="connsiteY50-850" fmla="*/ 26194 h 1150944"/>
              <a:gd name="connsiteX51-851" fmla="*/ 433387 w 752475"/>
              <a:gd name="connsiteY51-852" fmla="*/ 33338 h 1150944"/>
              <a:gd name="connsiteX52-853" fmla="*/ 452437 w 752475"/>
              <a:gd name="connsiteY52-854" fmla="*/ 54769 h 1150944"/>
              <a:gd name="connsiteX53-855" fmla="*/ 466725 w 752475"/>
              <a:gd name="connsiteY53-856" fmla="*/ 64294 h 1150944"/>
              <a:gd name="connsiteX54-857" fmla="*/ 473869 w 752475"/>
              <a:gd name="connsiteY54-858" fmla="*/ 71438 h 1150944"/>
              <a:gd name="connsiteX55-859" fmla="*/ 488156 w 752475"/>
              <a:gd name="connsiteY55-860" fmla="*/ 80963 h 1150944"/>
              <a:gd name="connsiteX56-861" fmla="*/ 497681 w 752475"/>
              <a:gd name="connsiteY56-862" fmla="*/ 90488 h 1150944"/>
              <a:gd name="connsiteX57-863" fmla="*/ 511969 w 752475"/>
              <a:gd name="connsiteY57-864" fmla="*/ 100013 h 1150944"/>
              <a:gd name="connsiteX58-865" fmla="*/ 531019 w 752475"/>
              <a:gd name="connsiteY58-866" fmla="*/ 116682 h 1150944"/>
              <a:gd name="connsiteX59-867" fmla="*/ 538162 w 752475"/>
              <a:gd name="connsiteY59-868" fmla="*/ 123825 h 1150944"/>
              <a:gd name="connsiteX60-869" fmla="*/ 547687 w 752475"/>
              <a:gd name="connsiteY60-870" fmla="*/ 138113 h 1150944"/>
              <a:gd name="connsiteX61-871" fmla="*/ 554831 w 752475"/>
              <a:gd name="connsiteY61-872" fmla="*/ 164307 h 1150944"/>
              <a:gd name="connsiteX62-873" fmla="*/ 569119 w 752475"/>
              <a:gd name="connsiteY62-874" fmla="*/ 178594 h 1150944"/>
              <a:gd name="connsiteX63-875" fmla="*/ 576262 w 752475"/>
              <a:gd name="connsiteY63-876" fmla="*/ 185738 h 1150944"/>
              <a:gd name="connsiteX64-877" fmla="*/ 581025 w 752475"/>
              <a:gd name="connsiteY64-878" fmla="*/ 192882 h 1150944"/>
              <a:gd name="connsiteX65-879" fmla="*/ 583406 w 752475"/>
              <a:gd name="connsiteY65-880" fmla="*/ 200025 h 1150944"/>
              <a:gd name="connsiteX66-881" fmla="*/ 585787 w 752475"/>
              <a:gd name="connsiteY66-882" fmla="*/ 216694 h 1150944"/>
              <a:gd name="connsiteX67-883" fmla="*/ 590550 w 752475"/>
              <a:gd name="connsiteY67-884" fmla="*/ 223838 h 1150944"/>
              <a:gd name="connsiteX68-885" fmla="*/ 600075 w 752475"/>
              <a:gd name="connsiteY68-886" fmla="*/ 238125 h 1150944"/>
              <a:gd name="connsiteX69-887" fmla="*/ 604837 w 752475"/>
              <a:gd name="connsiteY69-888" fmla="*/ 245269 h 1150944"/>
              <a:gd name="connsiteX70-889" fmla="*/ 619125 w 752475"/>
              <a:gd name="connsiteY70-890" fmla="*/ 250032 h 1150944"/>
              <a:gd name="connsiteX71-891" fmla="*/ 631031 w 752475"/>
              <a:gd name="connsiteY71-892" fmla="*/ 271463 h 1150944"/>
              <a:gd name="connsiteX72-893" fmla="*/ 635794 w 752475"/>
              <a:gd name="connsiteY72-894" fmla="*/ 278607 h 1150944"/>
              <a:gd name="connsiteX73-895" fmla="*/ 642937 w 752475"/>
              <a:gd name="connsiteY73-896" fmla="*/ 283369 h 1150944"/>
              <a:gd name="connsiteX74-897" fmla="*/ 645319 w 752475"/>
              <a:gd name="connsiteY74-898" fmla="*/ 285750 h 1150944"/>
              <a:gd name="connsiteX75-899" fmla="*/ 647700 w 752475"/>
              <a:gd name="connsiteY75-900" fmla="*/ 285750 h 1150944"/>
              <a:gd name="connsiteX76-901" fmla="*/ 642937 w 752475"/>
              <a:gd name="connsiteY76-902" fmla="*/ 307182 h 1150944"/>
              <a:gd name="connsiteX77-903" fmla="*/ 647700 w 752475"/>
              <a:gd name="connsiteY77-904" fmla="*/ 350044 h 1150944"/>
              <a:gd name="connsiteX78-905" fmla="*/ 645319 w 752475"/>
              <a:gd name="connsiteY78-906" fmla="*/ 357188 h 1150944"/>
              <a:gd name="connsiteX79-907" fmla="*/ 647700 w 752475"/>
              <a:gd name="connsiteY79-908" fmla="*/ 376238 h 1150944"/>
              <a:gd name="connsiteX80-909" fmla="*/ 650081 w 752475"/>
              <a:gd name="connsiteY80-910" fmla="*/ 383382 h 1150944"/>
              <a:gd name="connsiteX81-911" fmla="*/ 657225 w 752475"/>
              <a:gd name="connsiteY81-912" fmla="*/ 385763 h 1150944"/>
              <a:gd name="connsiteX82-913" fmla="*/ 688181 w 752475"/>
              <a:gd name="connsiteY82-914" fmla="*/ 388144 h 1150944"/>
              <a:gd name="connsiteX83-915" fmla="*/ 709612 w 752475"/>
              <a:gd name="connsiteY83-916" fmla="*/ 404813 h 1150944"/>
              <a:gd name="connsiteX84-917" fmla="*/ 716756 w 752475"/>
              <a:gd name="connsiteY84-918" fmla="*/ 409575 h 1150944"/>
              <a:gd name="connsiteX85-919" fmla="*/ 726281 w 752475"/>
              <a:gd name="connsiteY85-920" fmla="*/ 423863 h 1150944"/>
              <a:gd name="connsiteX86-921" fmla="*/ 733425 w 752475"/>
              <a:gd name="connsiteY86-922" fmla="*/ 431007 h 1150944"/>
              <a:gd name="connsiteX87-923" fmla="*/ 742950 w 752475"/>
              <a:gd name="connsiteY87-924" fmla="*/ 445294 h 1150944"/>
              <a:gd name="connsiteX88-925" fmla="*/ 745331 w 752475"/>
              <a:gd name="connsiteY88-926" fmla="*/ 452438 h 1150944"/>
              <a:gd name="connsiteX89-927" fmla="*/ 750094 w 752475"/>
              <a:gd name="connsiteY89-928" fmla="*/ 459582 h 1150944"/>
              <a:gd name="connsiteX90-929" fmla="*/ 752475 w 752475"/>
              <a:gd name="connsiteY90-930" fmla="*/ 469107 h 1150944"/>
              <a:gd name="connsiteX91-931" fmla="*/ 750094 w 752475"/>
              <a:gd name="connsiteY91-932" fmla="*/ 519113 h 1150944"/>
              <a:gd name="connsiteX92-933" fmla="*/ 740569 w 752475"/>
              <a:gd name="connsiteY92-934" fmla="*/ 533400 h 1150944"/>
              <a:gd name="connsiteX93-935" fmla="*/ 731044 w 752475"/>
              <a:gd name="connsiteY93-936" fmla="*/ 547688 h 1150944"/>
              <a:gd name="connsiteX94-937" fmla="*/ 723900 w 752475"/>
              <a:gd name="connsiteY94-938" fmla="*/ 561975 h 1150944"/>
              <a:gd name="connsiteX95-939" fmla="*/ 711994 w 752475"/>
              <a:gd name="connsiteY95-940" fmla="*/ 583407 h 1150944"/>
              <a:gd name="connsiteX96-941" fmla="*/ 704850 w 752475"/>
              <a:gd name="connsiteY96-942" fmla="*/ 585788 h 1150944"/>
              <a:gd name="connsiteX97-943" fmla="*/ 697706 w 752475"/>
              <a:gd name="connsiteY97-944" fmla="*/ 590550 h 1150944"/>
              <a:gd name="connsiteX98-945" fmla="*/ 683419 w 752475"/>
              <a:gd name="connsiteY98-946" fmla="*/ 595313 h 1150944"/>
              <a:gd name="connsiteX99-947" fmla="*/ 676275 w 752475"/>
              <a:gd name="connsiteY99-948" fmla="*/ 597694 h 1150944"/>
              <a:gd name="connsiteX100-949" fmla="*/ 669131 w 752475"/>
              <a:gd name="connsiteY100-950" fmla="*/ 602457 h 1150944"/>
              <a:gd name="connsiteX101-951" fmla="*/ 659606 w 752475"/>
              <a:gd name="connsiteY101-952" fmla="*/ 611982 h 1150944"/>
              <a:gd name="connsiteX102-953" fmla="*/ 654844 w 752475"/>
              <a:gd name="connsiteY102-954" fmla="*/ 626269 h 1150944"/>
              <a:gd name="connsiteX103-955" fmla="*/ 652462 w 752475"/>
              <a:gd name="connsiteY103-956" fmla="*/ 633413 h 1150944"/>
              <a:gd name="connsiteX104-957" fmla="*/ 650081 w 752475"/>
              <a:gd name="connsiteY104-958" fmla="*/ 709613 h 1150944"/>
              <a:gd name="connsiteX105-959" fmla="*/ 647700 w 752475"/>
              <a:gd name="connsiteY105-960" fmla="*/ 716757 h 1150944"/>
              <a:gd name="connsiteX106-961" fmla="*/ 645319 w 752475"/>
              <a:gd name="connsiteY106-962" fmla="*/ 726282 h 1150944"/>
              <a:gd name="connsiteX107-963" fmla="*/ 628650 w 752475"/>
              <a:gd name="connsiteY107-964" fmla="*/ 738188 h 1150944"/>
              <a:gd name="connsiteX108-965" fmla="*/ 621506 w 752475"/>
              <a:gd name="connsiteY108-966" fmla="*/ 740569 h 1150944"/>
              <a:gd name="connsiteX109-967" fmla="*/ 619125 w 752475"/>
              <a:gd name="connsiteY109-968" fmla="*/ 766763 h 1150944"/>
              <a:gd name="connsiteX110-969" fmla="*/ 616744 w 752475"/>
              <a:gd name="connsiteY110-970" fmla="*/ 776288 h 1150944"/>
              <a:gd name="connsiteX111-971" fmla="*/ 619125 w 752475"/>
              <a:gd name="connsiteY111-972" fmla="*/ 885825 h 1150944"/>
              <a:gd name="connsiteX112-973" fmla="*/ 621506 w 752475"/>
              <a:gd name="connsiteY112-974" fmla="*/ 957263 h 1150944"/>
              <a:gd name="connsiteX113-975" fmla="*/ 626269 w 752475"/>
              <a:gd name="connsiteY113-976" fmla="*/ 971550 h 1150944"/>
              <a:gd name="connsiteX114-977" fmla="*/ 628650 w 752475"/>
              <a:gd name="connsiteY114-978" fmla="*/ 978694 h 1150944"/>
              <a:gd name="connsiteX115-979" fmla="*/ 631031 w 752475"/>
              <a:gd name="connsiteY115-980" fmla="*/ 1014413 h 1150944"/>
              <a:gd name="connsiteX116-981" fmla="*/ 635794 w 752475"/>
              <a:gd name="connsiteY116-982" fmla="*/ 1028700 h 1150944"/>
              <a:gd name="connsiteX117-983" fmla="*/ 638175 w 752475"/>
              <a:gd name="connsiteY117-984" fmla="*/ 1035844 h 1150944"/>
              <a:gd name="connsiteX118-985" fmla="*/ 640556 w 752475"/>
              <a:gd name="connsiteY118-986" fmla="*/ 1042988 h 1150944"/>
              <a:gd name="connsiteX119-987" fmla="*/ 645319 w 752475"/>
              <a:gd name="connsiteY119-988" fmla="*/ 1062038 h 1150944"/>
              <a:gd name="connsiteX120-989" fmla="*/ 650081 w 752475"/>
              <a:gd name="connsiteY120-990" fmla="*/ 1069182 h 1150944"/>
              <a:gd name="connsiteX121-991" fmla="*/ 654844 w 752475"/>
              <a:gd name="connsiteY121-992" fmla="*/ 1097757 h 1150944"/>
              <a:gd name="connsiteX122-993" fmla="*/ 652462 w 752475"/>
              <a:gd name="connsiteY122-994" fmla="*/ 1128713 h 1150944"/>
              <a:gd name="connsiteX123-995" fmla="*/ 666750 w 752475"/>
              <a:gd name="connsiteY123-996" fmla="*/ 1150144 h 1150944"/>
              <a:gd name="connsiteX124-997" fmla="*/ 664368 w 752475"/>
              <a:gd name="connsiteY124-998" fmla="*/ 1147763 h 1150944"/>
              <a:gd name="connsiteX125-999" fmla="*/ 659605 w 752475"/>
              <a:gd name="connsiteY125-1000" fmla="*/ 1143000 h 1150944"/>
              <a:gd name="connsiteX126-1001" fmla="*/ 654844 w 752475"/>
              <a:gd name="connsiteY126-1002" fmla="*/ 1150144 h 1150944"/>
              <a:gd name="connsiteX127-1003" fmla="*/ 647700 w 752475"/>
              <a:gd name="connsiteY127-1004" fmla="*/ 1147763 h 1150944"/>
              <a:gd name="connsiteX128-1005" fmla="*/ 607219 w 752475"/>
              <a:gd name="connsiteY128-1006" fmla="*/ 1145382 h 1150944"/>
              <a:gd name="connsiteX129-1007" fmla="*/ 595312 w 752475"/>
              <a:gd name="connsiteY129-1008" fmla="*/ 1143000 h 1150944"/>
              <a:gd name="connsiteX130-1009" fmla="*/ 588169 w 752475"/>
              <a:gd name="connsiteY130-1010" fmla="*/ 1138238 h 1150944"/>
              <a:gd name="connsiteX131-1011" fmla="*/ 573881 w 752475"/>
              <a:gd name="connsiteY131-1012" fmla="*/ 1133475 h 1150944"/>
              <a:gd name="connsiteX132-1013" fmla="*/ 559594 w 752475"/>
              <a:gd name="connsiteY132-1014" fmla="*/ 1128713 h 1150944"/>
              <a:gd name="connsiteX133-1015" fmla="*/ 552450 w 752475"/>
              <a:gd name="connsiteY133-1016" fmla="*/ 1126332 h 1150944"/>
              <a:gd name="connsiteX134-1017" fmla="*/ 545306 w 752475"/>
              <a:gd name="connsiteY134-1018" fmla="*/ 1121569 h 1150944"/>
              <a:gd name="connsiteX135-1019" fmla="*/ 540544 w 752475"/>
              <a:gd name="connsiteY135-1020" fmla="*/ 1114425 h 1150944"/>
              <a:gd name="connsiteX136-1021" fmla="*/ 531019 w 752475"/>
              <a:gd name="connsiteY136-1022" fmla="*/ 1112044 h 1150944"/>
              <a:gd name="connsiteX137-1023" fmla="*/ 509587 w 752475"/>
              <a:gd name="connsiteY137-1024" fmla="*/ 1104900 h 1150944"/>
              <a:gd name="connsiteX138-1025" fmla="*/ 495300 w 752475"/>
              <a:gd name="connsiteY138-1026" fmla="*/ 1100138 h 1150944"/>
              <a:gd name="connsiteX139-1027" fmla="*/ 485775 w 752475"/>
              <a:gd name="connsiteY139-1028" fmla="*/ 1097757 h 1150944"/>
              <a:gd name="connsiteX140-1029" fmla="*/ 440531 w 752475"/>
              <a:gd name="connsiteY140-1030" fmla="*/ 1102519 h 1150944"/>
              <a:gd name="connsiteX141-1031" fmla="*/ 426244 w 752475"/>
              <a:gd name="connsiteY141-1032" fmla="*/ 1107282 h 1150944"/>
              <a:gd name="connsiteX142-1033" fmla="*/ 419100 w 752475"/>
              <a:gd name="connsiteY142-1034" fmla="*/ 1109663 h 1150944"/>
              <a:gd name="connsiteX143-1035" fmla="*/ 385762 w 752475"/>
              <a:gd name="connsiteY143-1036" fmla="*/ 1107282 h 1150944"/>
              <a:gd name="connsiteX144-1037" fmla="*/ 378619 w 752475"/>
              <a:gd name="connsiteY144-1038" fmla="*/ 1104900 h 1150944"/>
              <a:gd name="connsiteX145-1039" fmla="*/ 369094 w 752475"/>
              <a:gd name="connsiteY145-1040" fmla="*/ 1090613 h 1150944"/>
              <a:gd name="connsiteX146-1041" fmla="*/ 354806 w 752475"/>
              <a:gd name="connsiteY146-1042" fmla="*/ 1078707 h 1150944"/>
              <a:gd name="connsiteX147-1043" fmla="*/ 350044 w 752475"/>
              <a:gd name="connsiteY147-1044" fmla="*/ 1071563 h 1150944"/>
              <a:gd name="connsiteX148-1045" fmla="*/ 342900 w 752475"/>
              <a:gd name="connsiteY148-1046" fmla="*/ 1064419 h 1150944"/>
              <a:gd name="connsiteX149-1047" fmla="*/ 333375 w 752475"/>
              <a:gd name="connsiteY149-1048" fmla="*/ 1050132 h 1150944"/>
              <a:gd name="connsiteX150-1049" fmla="*/ 330994 w 752475"/>
              <a:gd name="connsiteY150-1050" fmla="*/ 1042988 h 1150944"/>
              <a:gd name="connsiteX151-1051" fmla="*/ 326231 w 752475"/>
              <a:gd name="connsiteY151-1052" fmla="*/ 1026319 h 1150944"/>
              <a:gd name="connsiteX152-1053" fmla="*/ 314325 w 752475"/>
              <a:gd name="connsiteY152-1054" fmla="*/ 1012032 h 1150944"/>
              <a:gd name="connsiteX153-1055" fmla="*/ 309562 w 752475"/>
              <a:gd name="connsiteY153-1056" fmla="*/ 997744 h 1150944"/>
              <a:gd name="connsiteX154-1057" fmla="*/ 302419 w 752475"/>
              <a:gd name="connsiteY154-1058" fmla="*/ 983457 h 1150944"/>
              <a:gd name="connsiteX155-1059" fmla="*/ 288131 w 752475"/>
              <a:gd name="connsiteY155-1060" fmla="*/ 973932 h 1150944"/>
              <a:gd name="connsiteX156-1061" fmla="*/ 280987 w 752475"/>
              <a:gd name="connsiteY156-1062" fmla="*/ 969169 h 1150944"/>
              <a:gd name="connsiteX157-1063" fmla="*/ 264319 w 752475"/>
              <a:gd name="connsiteY157-1064" fmla="*/ 962025 h 1150944"/>
              <a:gd name="connsiteX158-1065" fmla="*/ 252412 w 752475"/>
              <a:gd name="connsiteY158-1066" fmla="*/ 952500 h 1150944"/>
              <a:gd name="connsiteX159-1067" fmla="*/ 245269 w 752475"/>
              <a:gd name="connsiteY159-1068" fmla="*/ 950119 h 1150944"/>
              <a:gd name="connsiteX160-1069" fmla="*/ 238125 w 752475"/>
              <a:gd name="connsiteY160-1070" fmla="*/ 945357 h 1150944"/>
              <a:gd name="connsiteX161-1071" fmla="*/ 221456 w 752475"/>
              <a:gd name="connsiteY161-1072" fmla="*/ 940594 h 1150944"/>
              <a:gd name="connsiteX162-1073" fmla="*/ 214312 w 752475"/>
              <a:gd name="connsiteY162-1074" fmla="*/ 938213 h 1150944"/>
              <a:gd name="connsiteX163-1075" fmla="*/ 159544 w 752475"/>
              <a:gd name="connsiteY163-1076" fmla="*/ 935832 h 1150944"/>
              <a:gd name="connsiteX164-1077" fmla="*/ 150019 w 752475"/>
              <a:gd name="connsiteY164-1078" fmla="*/ 933450 h 1150944"/>
              <a:gd name="connsiteX165-1079" fmla="*/ 138112 w 752475"/>
              <a:gd name="connsiteY165-1080" fmla="*/ 923925 h 1150944"/>
              <a:gd name="connsiteX166-1081" fmla="*/ 128587 w 752475"/>
              <a:gd name="connsiteY166-1082" fmla="*/ 916782 h 1150944"/>
              <a:gd name="connsiteX167-1083" fmla="*/ 114300 w 752475"/>
              <a:gd name="connsiteY167-1084" fmla="*/ 907257 h 1150944"/>
              <a:gd name="connsiteX168-1085" fmla="*/ 109537 w 752475"/>
              <a:gd name="connsiteY168-1086" fmla="*/ 892969 h 1150944"/>
              <a:gd name="connsiteX169-1087" fmla="*/ 104775 w 752475"/>
              <a:gd name="connsiteY169-1088" fmla="*/ 885825 h 1150944"/>
              <a:gd name="connsiteX170-1089" fmla="*/ 97631 w 752475"/>
              <a:gd name="connsiteY170-1090" fmla="*/ 871538 h 1150944"/>
              <a:gd name="connsiteX171-1091" fmla="*/ 92869 w 752475"/>
              <a:gd name="connsiteY171-1092" fmla="*/ 857250 h 1150944"/>
              <a:gd name="connsiteX172-1093" fmla="*/ 90487 w 752475"/>
              <a:gd name="connsiteY172-1094" fmla="*/ 850107 h 1150944"/>
              <a:gd name="connsiteX173-1095" fmla="*/ 83344 w 752475"/>
              <a:gd name="connsiteY173-1096" fmla="*/ 845344 h 1150944"/>
              <a:gd name="connsiteX174-1097" fmla="*/ 78581 w 752475"/>
              <a:gd name="connsiteY174-1098" fmla="*/ 838200 h 1150944"/>
              <a:gd name="connsiteX175-1099" fmla="*/ 76200 w 752475"/>
              <a:gd name="connsiteY175-1100" fmla="*/ 831057 h 1150944"/>
              <a:gd name="connsiteX176-1101" fmla="*/ 66675 w 752475"/>
              <a:gd name="connsiteY176-1102" fmla="*/ 816769 h 1150944"/>
              <a:gd name="connsiteX177-1103" fmla="*/ 61912 w 752475"/>
              <a:gd name="connsiteY177-1104" fmla="*/ 688182 h 1150944"/>
              <a:gd name="connsiteX178-1105" fmla="*/ 59531 w 752475"/>
              <a:gd name="connsiteY178-1106" fmla="*/ 681038 h 1150944"/>
              <a:gd name="connsiteX179-1107" fmla="*/ 57150 w 752475"/>
              <a:gd name="connsiteY179-1108" fmla="*/ 671513 h 1150944"/>
              <a:gd name="connsiteX180-1109" fmla="*/ 47625 w 752475"/>
              <a:gd name="connsiteY180-1110" fmla="*/ 657225 h 1150944"/>
              <a:gd name="connsiteX181-1111" fmla="*/ 40481 w 752475"/>
              <a:gd name="connsiteY181-1112" fmla="*/ 635794 h 1150944"/>
              <a:gd name="connsiteX182-1113" fmla="*/ 38100 w 752475"/>
              <a:gd name="connsiteY182-1114" fmla="*/ 628650 h 1150944"/>
              <a:gd name="connsiteX183-1115" fmla="*/ 35719 w 752475"/>
              <a:gd name="connsiteY183-1116" fmla="*/ 621507 h 1150944"/>
              <a:gd name="connsiteX184-1117" fmla="*/ 30956 w 752475"/>
              <a:gd name="connsiteY184-1118" fmla="*/ 602457 h 1150944"/>
              <a:gd name="connsiteX185-1119" fmla="*/ 19050 w 752475"/>
              <a:gd name="connsiteY185-1120" fmla="*/ 573882 h 1150944"/>
              <a:gd name="connsiteX186-1121" fmla="*/ 14287 w 752475"/>
              <a:gd name="connsiteY186-1122" fmla="*/ 566738 h 1150944"/>
              <a:gd name="connsiteX187" fmla="*/ 0 w 752475"/>
              <a:gd name="connsiteY187" fmla="*/ 533400 h 1150944"/>
              <a:gd name="connsiteX0-1123" fmla="*/ 549 w 753024"/>
              <a:gd name="connsiteY0-1124" fmla="*/ 533400 h 1150944"/>
              <a:gd name="connsiteX1-1125" fmla="*/ 549 w 753024"/>
              <a:gd name="connsiteY1-1126" fmla="*/ 533400 h 1150944"/>
              <a:gd name="connsiteX2-1127" fmla="*/ 31505 w 753024"/>
              <a:gd name="connsiteY2-1128" fmla="*/ 540544 h 1150944"/>
              <a:gd name="connsiteX3-1129" fmla="*/ 38649 w 753024"/>
              <a:gd name="connsiteY3-1130" fmla="*/ 542925 h 1150944"/>
              <a:gd name="connsiteX4-1131" fmla="*/ 60080 w 753024"/>
              <a:gd name="connsiteY4-1132" fmla="*/ 540544 h 1150944"/>
              <a:gd name="connsiteX5-1133" fmla="*/ 67224 w 753024"/>
              <a:gd name="connsiteY5-1134" fmla="*/ 535782 h 1150944"/>
              <a:gd name="connsiteX6-1135" fmla="*/ 74368 w 753024"/>
              <a:gd name="connsiteY6-1136" fmla="*/ 533400 h 1150944"/>
              <a:gd name="connsiteX7-1137" fmla="*/ 86274 w 753024"/>
              <a:gd name="connsiteY7-1138" fmla="*/ 514350 h 1150944"/>
              <a:gd name="connsiteX8-1139" fmla="*/ 93418 w 753024"/>
              <a:gd name="connsiteY8-1140" fmla="*/ 478632 h 1150944"/>
              <a:gd name="connsiteX9-1141" fmla="*/ 95799 w 753024"/>
              <a:gd name="connsiteY9-1142" fmla="*/ 471488 h 1150944"/>
              <a:gd name="connsiteX10-1143" fmla="*/ 100561 w 753024"/>
              <a:gd name="connsiteY10-1144" fmla="*/ 454819 h 1150944"/>
              <a:gd name="connsiteX11-1145" fmla="*/ 98180 w 753024"/>
              <a:gd name="connsiteY11-1146" fmla="*/ 390525 h 1150944"/>
              <a:gd name="connsiteX12-1147" fmla="*/ 100561 w 753024"/>
              <a:gd name="connsiteY12-1148" fmla="*/ 366713 h 1150944"/>
              <a:gd name="connsiteX13-1149" fmla="*/ 95799 w 753024"/>
              <a:gd name="connsiteY13-1150" fmla="*/ 326232 h 1150944"/>
              <a:gd name="connsiteX14-1151" fmla="*/ 91036 w 753024"/>
              <a:gd name="connsiteY14-1152" fmla="*/ 311944 h 1150944"/>
              <a:gd name="connsiteX15-1153" fmla="*/ 93418 w 753024"/>
              <a:gd name="connsiteY15-1154" fmla="*/ 297657 h 1150944"/>
              <a:gd name="connsiteX16-1155" fmla="*/ 95799 w 753024"/>
              <a:gd name="connsiteY16-1156" fmla="*/ 290513 h 1150944"/>
              <a:gd name="connsiteX17-1157" fmla="*/ 86274 w 753024"/>
              <a:gd name="connsiteY17-1158" fmla="*/ 285750 h 1150944"/>
              <a:gd name="connsiteX18-1159" fmla="*/ 48174 w 753024"/>
              <a:gd name="connsiteY18-1160" fmla="*/ 273844 h 1150944"/>
              <a:gd name="connsiteX19-1161" fmla="*/ 57699 w 753024"/>
              <a:gd name="connsiteY19-1162" fmla="*/ 271463 h 1150944"/>
              <a:gd name="connsiteX20-1163" fmla="*/ 71986 w 753024"/>
              <a:gd name="connsiteY20-1164" fmla="*/ 269082 h 1150944"/>
              <a:gd name="connsiteX21-1165" fmla="*/ 79130 w 753024"/>
              <a:gd name="connsiteY21-1166" fmla="*/ 266700 h 1150944"/>
              <a:gd name="connsiteX22-1167" fmla="*/ 81511 w 753024"/>
              <a:gd name="connsiteY22-1168" fmla="*/ 240507 h 1150944"/>
              <a:gd name="connsiteX23-1169" fmla="*/ 71986 w 753024"/>
              <a:gd name="connsiteY23-1170" fmla="*/ 188119 h 1150944"/>
              <a:gd name="connsiteX24-1171" fmla="*/ 79130 w 753024"/>
              <a:gd name="connsiteY24-1172" fmla="*/ 126207 h 1150944"/>
              <a:gd name="connsiteX25-1173" fmla="*/ 102943 w 753024"/>
              <a:gd name="connsiteY25-1174" fmla="*/ 109538 h 1150944"/>
              <a:gd name="connsiteX26-1175" fmla="*/ 110086 w 753024"/>
              <a:gd name="connsiteY26-1176" fmla="*/ 104775 h 1150944"/>
              <a:gd name="connsiteX27-1177" fmla="*/ 129136 w 753024"/>
              <a:gd name="connsiteY27-1178" fmla="*/ 100013 h 1150944"/>
              <a:gd name="connsiteX28-1179" fmla="*/ 167236 w 753024"/>
              <a:gd name="connsiteY28-1180" fmla="*/ 92869 h 1150944"/>
              <a:gd name="connsiteX29-1181" fmla="*/ 181524 w 753024"/>
              <a:gd name="connsiteY29-1182" fmla="*/ 88107 h 1150944"/>
              <a:gd name="connsiteX30-1183" fmla="*/ 188668 w 753024"/>
              <a:gd name="connsiteY30-1184" fmla="*/ 85725 h 1150944"/>
              <a:gd name="connsiteX31-1185" fmla="*/ 193430 w 753024"/>
              <a:gd name="connsiteY31-1186" fmla="*/ 78582 h 1150944"/>
              <a:gd name="connsiteX32-1187" fmla="*/ 207718 w 753024"/>
              <a:gd name="connsiteY32-1188" fmla="*/ 73819 h 1150944"/>
              <a:gd name="connsiteX33-1189" fmla="*/ 236293 w 753024"/>
              <a:gd name="connsiteY33-1190" fmla="*/ 76200 h 1150944"/>
              <a:gd name="connsiteX34-1191" fmla="*/ 243436 w 753024"/>
              <a:gd name="connsiteY34-1192" fmla="*/ 78582 h 1150944"/>
              <a:gd name="connsiteX35-1193" fmla="*/ 276774 w 753024"/>
              <a:gd name="connsiteY35-1194" fmla="*/ 76200 h 1150944"/>
              <a:gd name="connsiteX36-1195" fmla="*/ 300586 w 753024"/>
              <a:gd name="connsiteY36-1196" fmla="*/ 69057 h 1150944"/>
              <a:gd name="connsiteX37-1197" fmla="*/ 307730 w 753024"/>
              <a:gd name="connsiteY37-1198" fmla="*/ 66675 h 1150944"/>
              <a:gd name="connsiteX38-1199" fmla="*/ 312493 w 753024"/>
              <a:gd name="connsiteY38-1200" fmla="*/ 59532 h 1150944"/>
              <a:gd name="connsiteX39-1201" fmla="*/ 319636 w 753024"/>
              <a:gd name="connsiteY39-1202" fmla="*/ 52388 h 1150944"/>
              <a:gd name="connsiteX40-1203" fmla="*/ 322018 w 753024"/>
              <a:gd name="connsiteY40-1204" fmla="*/ 45244 h 1150944"/>
              <a:gd name="connsiteX41-1205" fmla="*/ 336305 w 753024"/>
              <a:gd name="connsiteY41-1206" fmla="*/ 35719 h 1150944"/>
              <a:gd name="connsiteX42-1207" fmla="*/ 345830 w 753024"/>
              <a:gd name="connsiteY42-1208" fmla="*/ 21432 h 1150944"/>
              <a:gd name="connsiteX43-1209" fmla="*/ 350593 w 753024"/>
              <a:gd name="connsiteY43-1210" fmla="*/ 14288 h 1150944"/>
              <a:gd name="connsiteX44-1211" fmla="*/ 364880 w 753024"/>
              <a:gd name="connsiteY44-1212" fmla="*/ 9525 h 1150944"/>
              <a:gd name="connsiteX45-1213" fmla="*/ 372024 w 753024"/>
              <a:gd name="connsiteY45-1214" fmla="*/ 7144 h 1150944"/>
              <a:gd name="connsiteX46-1215" fmla="*/ 386311 w 753024"/>
              <a:gd name="connsiteY46-1216" fmla="*/ 2382 h 1150944"/>
              <a:gd name="connsiteX47-1217" fmla="*/ 393455 w 753024"/>
              <a:gd name="connsiteY47-1218" fmla="*/ 0 h 1150944"/>
              <a:gd name="connsiteX48-1219" fmla="*/ 414886 w 753024"/>
              <a:gd name="connsiteY48-1220" fmla="*/ 4763 h 1150944"/>
              <a:gd name="connsiteX49-1221" fmla="*/ 419649 w 753024"/>
              <a:gd name="connsiteY49-1222" fmla="*/ 11907 h 1150944"/>
              <a:gd name="connsiteX50-1223" fmla="*/ 426793 w 753024"/>
              <a:gd name="connsiteY50-1224" fmla="*/ 26194 h 1150944"/>
              <a:gd name="connsiteX51-1225" fmla="*/ 433936 w 753024"/>
              <a:gd name="connsiteY51-1226" fmla="*/ 33338 h 1150944"/>
              <a:gd name="connsiteX52-1227" fmla="*/ 452986 w 753024"/>
              <a:gd name="connsiteY52-1228" fmla="*/ 54769 h 1150944"/>
              <a:gd name="connsiteX53-1229" fmla="*/ 467274 w 753024"/>
              <a:gd name="connsiteY53-1230" fmla="*/ 64294 h 1150944"/>
              <a:gd name="connsiteX54-1231" fmla="*/ 474418 w 753024"/>
              <a:gd name="connsiteY54-1232" fmla="*/ 71438 h 1150944"/>
              <a:gd name="connsiteX55-1233" fmla="*/ 488705 w 753024"/>
              <a:gd name="connsiteY55-1234" fmla="*/ 80963 h 1150944"/>
              <a:gd name="connsiteX56-1235" fmla="*/ 498230 w 753024"/>
              <a:gd name="connsiteY56-1236" fmla="*/ 90488 h 1150944"/>
              <a:gd name="connsiteX57-1237" fmla="*/ 512518 w 753024"/>
              <a:gd name="connsiteY57-1238" fmla="*/ 100013 h 1150944"/>
              <a:gd name="connsiteX58-1239" fmla="*/ 531568 w 753024"/>
              <a:gd name="connsiteY58-1240" fmla="*/ 116682 h 1150944"/>
              <a:gd name="connsiteX59-1241" fmla="*/ 538711 w 753024"/>
              <a:gd name="connsiteY59-1242" fmla="*/ 123825 h 1150944"/>
              <a:gd name="connsiteX60-1243" fmla="*/ 548236 w 753024"/>
              <a:gd name="connsiteY60-1244" fmla="*/ 138113 h 1150944"/>
              <a:gd name="connsiteX61-1245" fmla="*/ 555380 w 753024"/>
              <a:gd name="connsiteY61-1246" fmla="*/ 164307 h 1150944"/>
              <a:gd name="connsiteX62-1247" fmla="*/ 569668 w 753024"/>
              <a:gd name="connsiteY62-1248" fmla="*/ 178594 h 1150944"/>
              <a:gd name="connsiteX63-1249" fmla="*/ 576811 w 753024"/>
              <a:gd name="connsiteY63-1250" fmla="*/ 185738 h 1150944"/>
              <a:gd name="connsiteX64-1251" fmla="*/ 581574 w 753024"/>
              <a:gd name="connsiteY64-1252" fmla="*/ 192882 h 1150944"/>
              <a:gd name="connsiteX65-1253" fmla="*/ 583955 w 753024"/>
              <a:gd name="connsiteY65-1254" fmla="*/ 200025 h 1150944"/>
              <a:gd name="connsiteX66-1255" fmla="*/ 586336 w 753024"/>
              <a:gd name="connsiteY66-1256" fmla="*/ 216694 h 1150944"/>
              <a:gd name="connsiteX67-1257" fmla="*/ 591099 w 753024"/>
              <a:gd name="connsiteY67-1258" fmla="*/ 223838 h 1150944"/>
              <a:gd name="connsiteX68-1259" fmla="*/ 600624 w 753024"/>
              <a:gd name="connsiteY68-1260" fmla="*/ 238125 h 1150944"/>
              <a:gd name="connsiteX69-1261" fmla="*/ 605386 w 753024"/>
              <a:gd name="connsiteY69-1262" fmla="*/ 245269 h 1150944"/>
              <a:gd name="connsiteX70-1263" fmla="*/ 619674 w 753024"/>
              <a:gd name="connsiteY70-1264" fmla="*/ 250032 h 1150944"/>
              <a:gd name="connsiteX71-1265" fmla="*/ 631580 w 753024"/>
              <a:gd name="connsiteY71-1266" fmla="*/ 271463 h 1150944"/>
              <a:gd name="connsiteX72-1267" fmla="*/ 636343 w 753024"/>
              <a:gd name="connsiteY72-1268" fmla="*/ 278607 h 1150944"/>
              <a:gd name="connsiteX73-1269" fmla="*/ 643486 w 753024"/>
              <a:gd name="connsiteY73-1270" fmla="*/ 283369 h 1150944"/>
              <a:gd name="connsiteX74-1271" fmla="*/ 645868 w 753024"/>
              <a:gd name="connsiteY74-1272" fmla="*/ 285750 h 1150944"/>
              <a:gd name="connsiteX75-1273" fmla="*/ 648249 w 753024"/>
              <a:gd name="connsiteY75-1274" fmla="*/ 285750 h 1150944"/>
              <a:gd name="connsiteX76-1275" fmla="*/ 643486 w 753024"/>
              <a:gd name="connsiteY76-1276" fmla="*/ 307182 h 1150944"/>
              <a:gd name="connsiteX77-1277" fmla="*/ 648249 w 753024"/>
              <a:gd name="connsiteY77-1278" fmla="*/ 350044 h 1150944"/>
              <a:gd name="connsiteX78-1279" fmla="*/ 645868 w 753024"/>
              <a:gd name="connsiteY78-1280" fmla="*/ 357188 h 1150944"/>
              <a:gd name="connsiteX79-1281" fmla="*/ 648249 w 753024"/>
              <a:gd name="connsiteY79-1282" fmla="*/ 376238 h 1150944"/>
              <a:gd name="connsiteX80-1283" fmla="*/ 650630 w 753024"/>
              <a:gd name="connsiteY80-1284" fmla="*/ 383382 h 1150944"/>
              <a:gd name="connsiteX81-1285" fmla="*/ 657774 w 753024"/>
              <a:gd name="connsiteY81-1286" fmla="*/ 385763 h 1150944"/>
              <a:gd name="connsiteX82-1287" fmla="*/ 688730 w 753024"/>
              <a:gd name="connsiteY82-1288" fmla="*/ 388144 h 1150944"/>
              <a:gd name="connsiteX83-1289" fmla="*/ 710161 w 753024"/>
              <a:gd name="connsiteY83-1290" fmla="*/ 404813 h 1150944"/>
              <a:gd name="connsiteX84-1291" fmla="*/ 717305 w 753024"/>
              <a:gd name="connsiteY84-1292" fmla="*/ 409575 h 1150944"/>
              <a:gd name="connsiteX85-1293" fmla="*/ 726830 w 753024"/>
              <a:gd name="connsiteY85-1294" fmla="*/ 423863 h 1150944"/>
              <a:gd name="connsiteX86-1295" fmla="*/ 733974 w 753024"/>
              <a:gd name="connsiteY86-1296" fmla="*/ 431007 h 1150944"/>
              <a:gd name="connsiteX87-1297" fmla="*/ 743499 w 753024"/>
              <a:gd name="connsiteY87-1298" fmla="*/ 445294 h 1150944"/>
              <a:gd name="connsiteX88-1299" fmla="*/ 745880 w 753024"/>
              <a:gd name="connsiteY88-1300" fmla="*/ 452438 h 1150944"/>
              <a:gd name="connsiteX89-1301" fmla="*/ 750643 w 753024"/>
              <a:gd name="connsiteY89-1302" fmla="*/ 459582 h 1150944"/>
              <a:gd name="connsiteX90-1303" fmla="*/ 753024 w 753024"/>
              <a:gd name="connsiteY90-1304" fmla="*/ 469107 h 1150944"/>
              <a:gd name="connsiteX91-1305" fmla="*/ 750643 w 753024"/>
              <a:gd name="connsiteY91-1306" fmla="*/ 519113 h 1150944"/>
              <a:gd name="connsiteX92-1307" fmla="*/ 741118 w 753024"/>
              <a:gd name="connsiteY92-1308" fmla="*/ 533400 h 1150944"/>
              <a:gd name="connsiteX93-1309" fmla="*/ 731593 w 753024"/>
              <a:gd name="connsiteY93-1310" fmla="*/ 547688 h 1150944"/>
              <a:gd name="connsiteX94-1311" fmla="*/ 724449 w 753024"/>
              <a:gd name="connsiteY94-1312" fmla="*/ 561975 h 1150944"/>
              <a:gd name="connsiteX95-1313" fmla="*/ 712543 w 753024"/>
              <a:gd name="connsiteY95-1314" fmla="*/ 583407 h 1150944"/>
              <a:gd name="connsiteX96-1315" fmla="*/ 705399 w 753024"/>
              <a:gd name="connsiteY96-1316" fmla="*/ 585788 h 1150944"/>
              <a:gd name="connsiteX97-1317" fmla="*/ 698255 w 753024"/>
              <a:gd name="connsiteY97-1318" fmla="*/ 590550 h 1150944"/>
              <a:gd name="connsiteX98-1319" fmla="*/ 683968 w 753024"/>
              <a:gd name="connsiteY98-1320" fmla="*/ 595313 h 1150944"/>
              <a:gd name="connsiteX99-1321" fmla="*/ 676824 w 753024"/>
              <a:gd name="connsiteY99-1322" fmla="*/ 597694 h 1150944"/>
              <a:gd name="connsiteX100-1323" fmla="*/ 669680 w 753024"/>
              <a:gd name="connsiteY100-1324" fmla="*/ 602457 h 1150944"/>
              <a:gd name="connsiteX101-1325" fmla="*/ 660155 w 753024"/>
              <a:gd name="connsiteY101-1326" fmla="*/ 611982 h 1150944"/>
              <a:gd name="connsiteX102-1327" fmla="*/ 655393 w 753024"/>
              <a:gd name="connsiteY102-1328" fmla="*/ 626269 h 1150944"/>
              <a:gd name="connsiteX103-1329" fmla="*/ 653011 w 753024"/>
              <a:gd name="connsiteY103-1330" fmla="*/ 633413 h 1150944"/>
              <a:gd name="connsiteX104-1331" fmla="*/ 650630 w 753024"/>
              <a:gd name="connsiteY104-1332" fmla="*/ 709613 h 1150944"/>
              <a:gd name="connsiteX105-1333" fmla="*/ 648249 w 753024"/>
              <a:gd name="connsiteY105-1334" fmla="*/ 716757 h 1150944"/>
              <a:gd name="connsiteX106-1335" fmla="*/ 645868 w 753024"/>
              <a:gd name="connsiteY106-1336" fmla="*/ 726282 h 1150944"/>
              <a:gd name="connsiteX107-1337" fmla="*/ 629199 w 753024"/>
              <a:gd name="connsiteY107-1338" fmla="*/ 738188 h 1150944"/>
              <a:gd name="connsiteX108-1339" fmla="*/ 622055 w 753024"/>
              <a:gd name="connsiteY108-1340" fmla="*/ 740569 h 1150944"/>
              <a:gd name="connsiteX109-1341" fmla="*/ 619674 w 753024"/>
              <a:gd name="connsiteY109-1342" fmla="*/ 766763 h 1150944"/>
              <a:gd name="connsiteX110-1343" fmla="*/ 617293 w 753024"/>
              <a:gd name="connsiteY110-1344" fmla="*/ 776288 h 1150944"/>
              <a:gd name="connsiteX111-1345" fmla="*/ 619674 w 753024"/>
              <a:gd name="connsiteY111-1346" fmla="*/ 885825 h 1150944"/>
              <a:gd name="connsiteX112-1347" fmla="*/ 622055 w 753024"/>
              <a:gd name="connsiteY112-1348" fmla="*/ 957263 h 1150944"/>
              <a:gd name="connsiteX113-1349" fmla="*/ 626818 w 753024"/>
              <a:gd name="connsiteY113-1350" fmla="*/ 971550 h 1150944"/>
              <a:gd name="connsiteX114-1351" fmla="*/ 629199 w 753024"/>
              <a:gd name="connsiteY114-1352" fmla="*/ 978694 h 1150944"/>
              <a:gd name="connsiteX115-1353" fmla="*/ 631580 w 753024"/>
              <a:gd name="connsiteY115-1354" fmla="*/ 1014413 h 1150944"/>
              <a:gd name="connsiteX116-1355" fmla="*/ 636343 w 753024"/>
              <a:gd name="connsiteY116-1356" fmla="*/ 1028700 h 1150944"/>
              <a:gd name="connsiteX117-1357" fmla="*/ 638724 w 753024"/>
              <a:gd name="connsiteY117-1358" fmla="*/ 1035844 h 1150944"/>
              <a:gd name="connsiteX118-1359" fmla="*/ 641105 w 753024"/>
              <a:gd name="connsiteY118-1360" fmla="*/ 1042988 h 1150944"/>
              <a:gd name="connsiteX119-1361" fmla="*/ 645868 w 753024"/>
              <a:gd name="connsiteY119-1362" fmla="*/ 1062038 h 1150944"/>
              <a:gd name="connsiteX120-1363" fmla="*/ 650630 w 753024"/>
              <a:gd name="connsiteY120-1364" fmla="*/ 1069182 h 1150944"/>
              <a:gd name="connsiteX121-1365" fmla="*/ 655393 w 753024"/>
              <a:gd name="connsiteY121-1366" fmla="*/ 1097757 h 1150944"/>
              <a:gd name="connsiteX122-1367" fmla="*/ 653011 w 753024"/>
              <a:gd name="connsiteY122-1368" fmla="*/ 1128713 h 1150944"/>
              <a:gd name="connsiteX123-1369" fmla="*/ 667299 w 753024"/>
              <a:gd name="connsiteY123-1370" fmla="*/ 1150144 h 1150944"/>
              <a:gd name="connsiteX124-1371" fmla="*/ 664917 w 753024"/>
              <a:gd name="connsiteY124-1372" fmla="*/ 1147763 h 1150944"/>
              <a:gd name="connsiteX125-1373" fmla="*/ 660154 w 753024"/>
              <a:gd name="connsiteY125-1374" fmla="*/ 1143000 h 1150944"/>
              <a:gd name="connsiteX126-1375" fmla="*/ 655393 w 753024"/>
              <a:gd name="connsiteY126-1376" fmla="*/ 1150144 h 1150944"/>
              <a:gd name="connsiteX127-1377" fmla="*/ 648249 w 753024"/>
              <a:gd name="connsiteY127-1378" fmla="*/ 1147763 h 1150944"/>
              <a:gd name="connsiteX128-1379" fmla="*/ 607768 w 753024"/>
              <a:gd name="connsiteY128-1380" fmla="*/ 1145382 h 1150944"/>
              <a:gd name="connsiteX129-1381" fmla="*/ 595861 w 753024"/>
              <a:gd name="connsiteY129-1382" fmla="*/ 1143000 h 1150944"/>
              <a:gd name="connsiteX130-1383" fmla="*/ 588718 w 753024"/>
              <a:gd name="connsiteY130-1384" fmla="*/ 1138238 h 1150944"/>
              <a:gd name="connsiteX131-1385" fmla="*/ 574430 w 753024"/>
              <a:gd name="connsiteY131-1386" fmla="*/ 1133475 h 1150944"/>
              <a:gd name="connsiteX132-1387" fmla="*/ 560143 w 753024"/>
              <a:gd name="connsiteY132-1388" fmla="*/ 1128713 h 1150944"/>
              <a:gd name="connsiteX133-1389" fmla="*/ 552999 w 753024"/>
              <a:gd name="connsiteY133-1390" fmla="*/ 1126332 h 1150944"/>
              <a:gd name="connsiteX134-1391" fmla="*/ 545855 w 753024"/>
              <a:gd name="connsiteY134-1392" fmla="*/ 1121569 h 1150944"/>
              <a:gd name="connsiteX135-1393" fmla="*/ 541093 w 753024"/>
              <a:gd name="connsiteY135-1394" fmla="*/ 1114425 h 1150944"/>
              <a:gd name="connsiteX136-1395" fmla="*/ 531568 w 753024"/>
              <a:gd name="connsiteY136-1396" fmla="*/ 1112044 h 1150944"/>
              <a:gd name="connsiteX137-1397" fmla="*/ 510136 w 753024"/>
              <a:gd name="connsiteY137-1398" fmla="*/ 1104900 h 1150944"/>
              <a:gd name="connsiteX138-1399" fmla="*/ 495849 w 753024"/>
              <a:gd name="connsiteY138-1400" fmla="*/ 1100138 h 1150944"/>
              <a:gd name="connsiteX139-1401" fmla="*/ 486324 w 753024"/>
              <a:gd name="connsiteY139-1402" fmla="*/ 1097757 h 1150944"/>
              <a:gd name="connsiteX140-1403" fmla="*/ 441080 w 753024"/>
              <a:gd name="connsiteY140-1404" fmla="*/ 1102519 h 1150944"/>
              <a:gd name="connsiteX141-1405" fmla="*/ 426793 w 753024"/>
              <a:gd name="connsiteY141-1406" fmla="*/ 1107282 h 1150944"/>
              <a:gd name="connsiteX142-1407" fmla="*/ 419649 w 753024"/>
              <a:gd name="connsiteY142-1408" fmla="*/ 1109663 h 1150944"/>
              <a:gd name="connsiteX143-1409" fmla="*/ 386311 w 753024"/>
              <a:gd name="connsiteY143-1410" fmla="*/ 1107282 h 1150944"/>
              <a:gd name="connsiteX144-1411" fmla="*/ 379168 w 753024"/>
              <a:gd name="connsiteY144-1412" fmla="*/ 1104900 h 1150944"/>
              <a:gd name="connsiteX145-1413" fmla="*/ 369643 w 753024"/>
              <a:gd name="connsiteY145-1414" fmla="*/ 1090613 h 1150944"/>
              <a:gd name="connsiteX146-1415" fmla="*/ 355355 w 753024"/>
              <a:gd name="connsiteY146-1416" fmla="*/ 1078707 h 1150944"/>
              <a:gd name="connsiteX147-1417" fmla="*/ 350593 w 753024"/>
              <a:gd name="connsiteY147-1418" fmla="*/ 1071563 h 1150944"/>
              <a:gd name="connsiteX148-1419" fmla="*/ 343449 w 753024"/>
              <a:gd name="connsiteY148-1420" fmla="*/ 1064419 h 1150944"/>
              <a:gd name="connsiteX149-1421" fmla="*/ 333924 w 753024"/>
              <a:gd name="connsiteY149-1422" fmla="*/ 1050132 h 1150944"/>
              <a:gd name="connsiteX150-1423" fmla="*/ 331543 w 753024"/>
              <a:gd name="connsiteY150-1424" fmla="*/ 1042988 h 1150944"/>
              <a:gd name="connsiteX151-1425" fmla="*/ 326780 w 753024"/>
              <a:gd name="connsiteY151-1426" fmla="*/ 1026319 h 1150944"/>
              <a:gd name="connsiteX152-1427" fmla="*/ 314874 w 753024"/>
              <a:gd name="connsiteY152-1428" fmla="*/ 1012032 h 1150944"/>
              <a:gd name="connsiteX153-1429" fmla="*/ 310111 w 753024"/>
              <a:gd name="connsiteY153-1430" fmla="*/ 997744 h 1150944"/>
              <a:gd name="connsiteX154-1431" fmla="*/ 302968 w 753024"/>
              <a:gd name="connsiteY154-1432" fmla="*/ 983457 h 1150944"/>
              <a:gd name="connsiteX155-1433" fmla="*/ 288680 w 753024"/>
              <a:gd name="connsiteY155-1434" fmla="*/ 973932 h 1150944"/>
              <a:gd name="connsiteX156-1435" fmla="*/ 281536 w 753024"/>
              <a:gd name="connsiteY156-1436" fmla="*/ 969169 h 1150944"/>
              <a:gd name="connsiteX157-1437" fmla="*/ 264868 w 753024"/>
              <a:gd name="connsiteY157-1438" fmla="*/ 962025 h 1150944"/>
              <a:gd name="connsiteX158-1439" fmla="*/ 252961 w 753024"/>
              <a:gd name="connsiteY158-1440" fmla="*/ 952500 h 1150944"/>
              <a:gd name="connsiteX159-1441" fmla="*/ 245818 w 753024"/>
              <a:gd name="connsiteY159-1442" fmla="*/ 950119 h 1150944"/>
              <a:gd name="connsiteX160-1443" fmla="*/ 238674 w 753024"/>
              <a:gd name="connsiteY160-1444" fmla="*/ 945357 h 1150944"/>
              <a:gd name="connsiteX161-1445" fmla="*/ 222005 w 753024"/>
              <a:gd name="connsiteY161-1446" fmla="*/ 940594 h 1150944"/>
              <a:gd name="connsiteX162-1447" fmla="*/ 214861 w 753024"/>
              <a:gd name="connsiteY162-1448" fmla="*/ 938213 h 1150944"/>
              <a:gd name="connsiteX163-1449" fmla="*/ 160093 w 753024"/>
              <a:gd name="connsiteY163-1450" fmla="*/ 935832 h 1150944"/>
              <a:gd name="connsiteX164-1451" fmla="*/ 150568 w 753024"/>
              <a:gd name="connsiteY164-1452" fmla="*/ 933450 h 1150944"/>
              <a:gd name="connsiteX165-1453" fmla="*/ 138661 w 753024"/>
              <a:gd name="connsiteY165-1454" fmla="*/ 923925 h 1150944"/>
              <a:gd name="connsiteX166-1455" fmla="*/ 129136 w 753024"/>
              <a:gd name="connsiteY166-1456" fmla="*/ 916782 h 1150944"/>
              <a:gd name="connsiteX167-1457" fmla="*/ 114849 w 753024"/>
              <a:gd name="connsiteY167-1458" fmla="*/ 907257 h 1150944"/>
              <a:gd name="connsiteX168-1459" fmla="*/ 110086 w 753024"/>
              <a:gd name="connsiteY168-1460" fmla="*/ 892969 h 1150944"/>
              <a:gd name="connsiteX169-1461" fmla="*/ 105324 w 753024"/>
              <a:gd name="connsiteY169-1462" fmla="*/ 885825 h 1150944"/>
              <a:gd name="connsiteX170-1463" fmla="*/ 98180 w 753024"/>
              <a:gd name="connsiteY170-1464" fmla="*/ 871538 h 1150944"/>
              <a:gd name="connsiteX171-1465" fmla="*/ 93418 w 753024"/>
              <a:gd name="connsiteY171-1466" fmla="*/ 857250 h 1150944"/>
              <a:gd name="connsiteX172-1467" fmla="*/ 91036 w 753024"/>
              <a:gd name="connsiteY172-1468" fmla="*/ 850107 h 1150944"/>
              <a:gd name="connsiteX173-1469" fmla="*/ 83893 w 753024"/>
              <a:gd name="connsiteY173-1470" fmla="*/ 845344 h 1150944"/>
              <a:gd name="connsiteX174-1471" fmla="*/ 79130 w 753024"/>
              <a:gd name="connsiteY174-1472" fmla="*/ 838200 h 1150944"/>
              <a:gd name="connsiteX175-1473" fmla="*/ 76749 w 753024"/>
              <a:gd name="connsiteY175-1474" fmla="*/ 831057 h 1150944"/>
              <a:gd name="connsiteX176-1475" fmla="*/ 67224 w 753024"/>
              <a:gd name="connsiteY176-1476" fmla="*/ 816769 h 1150944"/>
              <a:gd name="connsiteX177-1477" fmla="*/ 62461 w 753024"/>
              <a:gd name="connsiteY177-1478" fmla="*/ 688182 h 1150944"/>
              <a:gd name="connsiteX178-1479" fmla="*/ 60080 w 753024"/>
              <a:gd name="connsiteY178-1480" fmla="*/ 681038 h 1150944"/>
              <a:gd name="connsiteX179-1481" fmla="*/ 57699 w 753024"/>
              <a:gd name="connsiteY179-1482" fmla="*/ 671513 h 1150944"/>
              <a:gd name="connsiteX180-1483" fmla="*/ 48174 w 753024"/>
              <a:gd name="connsiteY180-1484" fmla="*/ 657225 h 1150944"/>
              <a:gd name="connsiteX181-1485" fmla="*/ 41030 w 753024"/>
              <a:gd name="connsiteY181-1486" fmla="*/ 635794 h 1150944"/>
              <a:gd name="connsiteX182-1487" fmla="*/ 38649 w 753024"/>
              <a:gd name="connsiteY182-1488" fmla="*/ 628650 h 1150944"/>
              <a:gd name="connsiteX183-1489" fmla="*/ 36268 w 753024"/>
              <a:gd name="connsiteY183-1490" fmla="*/ 621507 h 1150944"/>
              <a:gd name="connsiteX184-1491" fmla="*/ 31505 w 753024"/>
              <a:gd name="connsiteY184-1492" fmla="*/ 602457 h 1150944"/>
              <a:gd name="connsiteX185-1493" fmla="*/ 19599 w 753024"/>
              <a:gd name="connsiteY185-1494" fmla="*/ 573882 h 1150944"/>
              <a:gd name="connsiteX186-1495" fmla="*/ 2929 w 753024"/>
              <a:gd name="connsiteY186-1496" fmla="*/ 566738 h 1150944"/>
              <a:gd name="connsiteX187-1497" fmla="*/ 549 w 753024"/>
              <a:gd name="connsiteY187-1498" fmla="*/ 533400 h 1150944"/>
              <a:gd name="connsiteX0-1499" fmla="*/ 549 w 753024"/>
              <a:gd name="connsiteY0-1500" fmla="*/ 533400 h 1150944"/>
              <a:gd name="connsiteX1-1501" fmla="*/ 549 w 753024"/>
              <a:gd name="connsiteY1-1502" fmla="*/ 533400 h 1150944"/>
              <a:gd name="connsiteX2-1503" fmla="*/ 31505 w 753024"/>
              <a:gd name="connsiteY2-1504" fmla="*/ 540544 h 1150944"/>
              <a:gd name="connsiteX3-1505" fmla="*/ 38649 w 753024"/>
              <a:gd name="connsiteY3-1506" fmla="*/ 542925 h 1150944"/>
              <a:gd name="connsiteX4-1507" fmla="*/ 60080 w 753024"/>
              <a:gd name="connsiteY4-1508" fmla="*/ 540544 h 1150944"/>
              <a:gd name="connsiteX5-1509" fmla="*/ 67224 w 753024"/>
              <a:gd name="connsiteY5-1510" fmla="*/ 535782 h 1150944"/>
              <a:gd name="connsiteX6-1511" fmla="*/ 74368 w 753024"/>
              <a:gd name="connsiteY6-1512" fmla="*/ 533400 h 1150944"/>
              <a:gd name="connsiteX7-1513" fmla="*/ 86274 w 753024"/>
              <a:gd name="connsiteY7-1514" fmla="*/ 514350 h 1150944"/>
              <a:gd name="connsiteX8-1515" fmla="*/ 93418 w 753024"/>
              <a:gd name="connsiteY8-1516" fmla="*/ 478632 h 1150944"/>
              <a:gd name="connsiteX9-1517" fmla="*/ 95799 w 753024"/>
              <a:gd name="connsiteY9-1518" fmla="*/ 471488 h 1150944"/>
              <a:gd name="connsiteX10-1519" fmla="*/ 100561 w 753024"/>
              <a:gd name="connsiteY10-1520" fmla="*/ 454819 h 1150944"/>
              <a:gd name="connsiteX11-1521" fmla="*/ 98180 w 753024"/>
              <a:gd name="connsiteY11-1522" fmla="*/ 390525 h 1150944"/>
              <a:gd name="connsiteX12-1523" fmla="*/ 100561 w 753024"/>
              <a:gd name="connsiteY12-1524" fmla="*/ 366713 h 1150944"/>
              <a:gd name="connsiteX13-1525" fmla="*/ 95799 w 753024"/>
              <a:gd name="connsiteY13-1526" fmla="*/ 326232 h 1150944"/>
              <a:gd name="connsiteX14-1527" fmla="*/ 91036 w 753024"/>
              <a:gd name="connsiteY14-1528" fmla="*/ 311944 h 1150944"/>
              <a:gd name="connsiteX15-1529" fmla="*/ 93418 w 753024"/>
              <a:gd name="connsiteY15-1530" fmla="*/ 297657 h 1150944"/>
              <a:gd name="connsiteX16-1531" fmla="*/ 95799 w 753024"/>
              <a:gd name="connsiteY16-1532" fmla="*/ 290513 h 1150944"/>
              <a:gd name="connsiteX17-1533" fmla="*/ 86274 w 753024"/>
              <a:gd name="connsiteY17-1534" fmla="*/ 285750 h 1150944"/>
              <a:gd name="connsiteX18-1535" fmla="*/ 48174 w 753024"/>
              <a:gd name="connsiteY18-1536" fmla="*/ 273844 h 1150944"/>
              <a:gd name="connsiteX19-1537" fmla="*/ 57699 w 753024"/>
              <a:gd name="connsiteY19-1538" fmla="*/ 271463 h 1150944"/>
              <a:gd name="connsiteX20-1539" fmla="*/ 71986 w 753024"/>
              <a:gd name="connsiteY20-1540" fmla="*/ 269082 h 1150944"/>
              <a:gd name="connsiteX21-1541" fmla="*/ 79130 w 753024"/>
              <a:gd name="connsiteY21-1542" fmla="*/ 266700 h 1150944"/>
              <a:gd name="connsiteX22-1543" fmla="*/ 81511 w 753024"/>
              <a:gd name="connsiteY22-1544" fmla="*/ 240507 h 1150944"/>
              <a:gd name="connsiteX23-1545" fmla="*/ 71986 w 753024"/>
              <a:gd name="connsiteY23-1546" fmla="*/ 188119 h 1150944"/>
              <a:gd name="connsiteX24-1547" fmla="*/ 79130 w 753024"/>
              <a:gd name="connsiteY24-1548" fmla="*/ 126207 h 1150944"/>
              <a:gd name="connsiteX25-1549" fmla="*/ 102943 w 753024"/>
              <a:gd name="connsiteY25-1550" fmla="*/ 109538 h 1150944"/>
              <a:gd name="connsiteX26-1551" fmla="*/ 110086 w 753024"/>
              <a:gd name="connsiteY26-1552" fmla="*/ 104775 h 1150944"/>
              <a:gd name="connsiteX27-1553" fmla="*/ 129136 w 753024"/>
              <a:gd name="connsiteY27-1554" fmla="*/ 100013 h 1150944"/>
              <a:gd name="connsiteX28-1555" fmla="*/ 167236 w 753024"/>
              <a:gd name="connsiteY28-1556" fmla="*/ 92869 h 1150944"/>
              <a:gd name="connsiteX29-1557" fmla="*/ 181524 w 753024"/>
              <a:gd name="connsiteY29-1558" fmla="*/ 88107 h 1150944"/>
              <a:gd name="connsiteX30-1559" fmla="*/ 188668 w 753024"/>
              <a:gd name="connsiteY30-1560" fmla="*/ 85725 h 1150944"/>
              <a:gd name="connsiteX31-1561" fmla="*/ 193430 w 753024"/>
              <a:gd name="connsiteY31-1562" fmla="*/ 78582 h 1150944"/>
              <a:gd name="connsiteX32-1563" fmla="*/ 207718 w 753024"/>
              <a:gd name="connsiteY32-1564" fmla="*/ 73819 h 1150944"/>
              <a:gd name="connsiteX33-1565" fmla="*/ 236293 w 753024"/>
              <a:gd name="connsiteY33-1566" fmla="*/ 76200 h 1150944"/>
              <a:gd name="connsiteX34-1567" fmla="*/ 243436 w 753024"/>
              <a:gd name="connsiteY34-1568" fmla="*/ 78582 h 1150944"/>
              <a:gd name="connsiteX35-1569" fmla="*/ 276774 w 753024"/>
              <a:gd name="connsiteY35-1570" fmla="*/ 76200 h 1150944"/>
              <a:gd name="connsiteX36-1571" fmla="*/ 300586 w 753024"/>
              <a:gd name="connsiteY36-1572" fmla="*/ 69057 h 1150944"/>
              <a:gd name="connsiteX37-1573" fmla="*/ 307730 w 753024"/>
              <a:gd name="connsiteY37-1574" fmla="*/ 66675 h 1150944"/>
              <a:gd name="connsiteX38-1575" fmla="*/ 312493 w 753024"/>
              <a:gd name="connsiteY38-1576" fmla="*/ 59532 h 1150944"/>
              <a:gd name="connsiteX39-1577" fmla="*/ 319636 w 753024"/>
              <a:gd name="connsiteY39-1578" fmla="*/ 52388 h 1150944"/>
              <a:gd name="connsiteX40-1579" fmla="*/ 322018 w 753024"/>
              <a:gd name="connsiteY40-1580" fmla="*/ 45244 h 1150944"/>
              <a:gd name="connsiteX41-1581" fmla="*/ 336305 w 753024"/>
              <a:gd name="connsiteY41-1582" fmla="*/ 35719 h 1150944"/>
              <a:gd name="connsiteX42-1583" fmla="*/ 345830 w 753024"/>
              <a:gd name="connsiteY42-1584" fmla="*/ 21432 h 1150944"/>
              <a:gd name="connsiteX43-1585" fmla="*/ 350593 w 753024"/>
              <a:gd name="connsiteY43-1586" fmla="*/ 14288 h 1150944"/>
              <a:gd name="connsiteX44-1587" fmla="*/ 364880 w 753024"/>
              <a:gd name="connsiteY44-1588" fmla="*/ 9525 h 1150944"/>
              <a:gd name="connsiteX45-1589" fmla="*/ 372024 w 753024"/>
              <a:gd name="connsiteY45-1590" fmla="*/ 7144 h 1150944"/>
              <a:gd name="connsiteX46-1591" fmla="*/ 386311 w 753024"/>
              <a:gd name="connsiteY46-1592" fmla="*/ 2382 h 1150944"/>
              <a:gd name="connsiteX47-1593" fmla="*/ 393455 w 753024"/>
              <a:gd name="connsiteY47-1594" fmla="*/ 0 h 1150944"/>
              <a:gd name="connsiteX48-1595" fmla="*/ 414886 w 753024"/>
              <a:gd name="connsiteY48-1596" fmla="*/ 4763 h 1150944"/>
              <a:gd name="connsiteX49-1597" fmla="*/ 419649 w 753024"/>
              <a:gd name="connsiteY49-1598" fmla="*/ 11907 h 1150944"/>
              <a:gd name="connsiteX50-1599" fmla="*/ 426793 w 753024"/>
              <a:gd name="connsiteY50-1600" fmla="*/ 26194 h 1150944"/>
              <a:gd name="connsiteX51-1601" fmla="*/ 433936 w 753024"/>
              <a:gd name="connsiteY51-1602" fmla="*/ 33338 h 1150944"/>
              <a:gd name="connsiteX52-1603" fmla="*/ 452986 w 753024"/>
              <a:gd name="connsiteY52-1604" fmla="*/ 54769 h 1150944"/>
              <a:gd name="connsiteX53-1605" fmla="*/ 467274 w 753024"/>
              <a:gd name="connsiteY53-1606" fmla="*/ 64294 h 1150944"/>
              <a:gd name="connsiteX54-1607" fmla="*/ 474418 w 753024"/>
              <a:gd name="connsiteY54-1608" fmla="*/ 71438 h 1150944"/>
              <a:gd name="connsiteX55-1609" fmla="*/ 488705 w 753024"/>
              <a:gd name="connsiteY55-1610" fmla="*/ 80963 h 1150944"/>
              <a:gd name="connsiteX56-1611" fmla="*/ 498230 w 753024"/>
              <a:gd name="connsiteY56-1612" fmla="*/ 90488 h 1150944"/>
              <a:gd name="connsiteX57-1613" fmla="*/ 512518 w 753024"/>
              <a:gd name="connsiteY57-1614" fmla="*/ 100013 h 1150944"/>
              <a:gd name="connsiteX58-1615" fmla="*/ 531568 w 753024"/>
              <a:gd name="connsiteY58-1616" fmla="*/ 116682 h 1150944"/>
              <a:gd name="connsiteX59-1617" fmla="*/ 538711 w 753024"/>
              <a:gd name="connsiteY59-1618" fmla="*/ 123825 h 1150944"/>
              <a:gd name="connsiteX60-1619" fmla="*/ 548236 w 753024"/>
              <a:gd name="connsiteY60-1620" fmla="*/ 138113 h 1150944"/>
              <a:gd name="connsiteX61-1621" fmla="*/ 555380 w 753024"/>
              <a:gd name="connsiteY61-1622" fmla="*/ 164307 h 1150944"/>
              <a:gd name="connsiteX62-1623" fmla="*/ 569668 w 753024"/>
              <a:gd name="connsiteY62-1624" fmla="*/ 178594 h 1150944"/>
              <a:gd name="connsiteX63-1625" fmla="*/ 576811 w 753024"/>
              <a:gd name="connsiteY63-1626" fmla="*/ 185738 h 1150944"/>
              <a:gd name="connsiteX64-1627" fmla="*/ 581574 w 753024"/>
              <a:gd name="connsiteY64-1628" fmla="*/ 192882 h 1150944"/>
              <a:gd name="connsiteX65-1629" fmla="*/ 583955 w 753024"/>
              <a:gd name="connsiteY65-1630" fmla="*/ 200025 h 1150944"/>
              <a:gd name="connsiteX66-1631" fmla="*/ 586336 w 753024"/>
              <a:gd name="connsiteY66-1632" fmla="*/ 216694 h 1150944"/>
              <a:gd name="connsiteX67-1633" fmla="*/ 591099 w 753024"/>
              <a:gd name="connsiteY67-1634" fmla="*/ 223838 h 1150944"/>
              <a:gd name="connsiteX68-1635" fmla="*/ 600624 w 753024"/>
              <a:gd name="connsiteY68-1636" fmla="*/ 238125 h 1150944"/>
              <a:gd name="connsiteX69-1637" fmla="*/ 605386 w 753024"/>
              <a:gd name="connsiteY69-1638" fmla="*/ 245269 h 1150944"/>
              <a:gd name="connsiteX70-1639" fmla="*/ 619674 w 753024"/>
              <a:gd name="connsiteY70-1640" fmla="*/ 250032 h 1150944"/>
              <a:gd name="connsiteX71-1641" fmla="*/ 631580 w 753024"/>
              <a:gd name="connsiteY71-1642" fmla="*/ 271463 h 1150944"/>
              <a:gd name="connsiteX72-1643" fmla="*/ 636343 w 753024"/>
              <a:gd name="connsiteY72-1644" fmla="*/ 278607 h 1150944"/>
              <a:gd name="connsiteX73-1645" fmla="*/ 643486 w 753024"/>
              <a:gd name="connsiteY73-1646" fmla="*/ 283369 h 1150944"/>
              <a:gd name="connsiteX74-1647" fmla="*/ 645868 w 753024"/>
              <a:gd name="connsiteY74-1648" fmla="*/ 285750 h 1150944"/>
              <a:gd name="connsiteX75-1649" fmla="*/ 648249 w 753024"/>
              <a:gd name="connsiteY75-1650" fmla="*/ 285750 h 1150944"/>
              <a:gd name="connsiteX76-1651" fmla="*/ 643486 w 753024"/>
              <a:gd name="connsiteY76-1652" fmla="*/ 307182 h 1150944"/>
              <a:gd name="connsiteX77-1653" fmla="*/ 648249 w 753024"/>
              <a:gd name="connsiteY77-1654" fmla="*/ 350044 h 1150944"/>
              <a:gd name="connsiteX78-1655" fmla="*/ 645868 w 753024"/>
              <a:gd name="connsiteY78-1656" fmla="*/ 357188 h 1150944"/>
              <a:gd name="connsiteX79-1657" fmla="*/ 648249 w 753024"/>
              <a:gd name="connsiteY79-1658" fmla="*/ 376238 h 1150944"/>
              <a:gd name="connsiteX80-1659" fmla="*/ 650630 w 753024"/>
              <a:gd name="connsiteY80-1660" fmla="*/ 383382 h 1150944"/>
              <a:gd name="connsiteX81-1661" fmla="*/ 657774 w 753024"/>
              <a:gd name="connsiteY81-1662" fmla="*/ 385763 h 1150944"/>
              <a:gd name="connsiteX82-1663" fmla="*/ 688730 w 753024"/>
              <a:gd name="connsiteY82-1664" fmla="*/ 388144 h 1150944"/>
              <a:gd name="connsiteX83-1665" fmla="*/ 710161 w 753024"/>
              <a:gd name="connsiteY83-1666" fmla="*/ 404813 h 1150944"/>
              <a:gd name="connsiteX84-1667" fmla="*/ 717305 w 753024"/>
              <a:gd name="connsiteY84-1668" fmla="*/ 409575 h 1150944"/>
              <a:gd name="connsiteX85-1669" fmla="*/ 726830 w 753024"/>
              <a:gd name="connsiteY85-1670" fmla="*/ 423863 h 1150944"/>
              <a:gd name="connsiteX86-1671" fmla="*/ 733974 w 753024"/>
              <a:gd name="connsiteY86-1672" fmla="*/ 431007 h 1150944"/>
              <a:gd name="connsiteX87-1673" fmla="*/ 743499 w 753024"/>
              <a:gd name="connsiteY87-1674" fmla="*/ 445294 h 1150944"/>
              <a:gd name="connsiteX88-1675" fmla="*/ 745880 w 753024"/>
              <a:gd name="connsiteY88-1676" fmla="*/ 452438 h 1150944"/>
              <a:gd name="connsiteX89-1677" fmla="*/ 750643 w 753024"/>
              <a:gd name="connsiteY89-1678" fmla="*/ 459582 h 1150944"/>
              <a:gd name="connsiteX90-1679" fmla="*/ 753024 w 753024"/>
              <a:gd name="connsiteY90-1680" fmla="*/ 469107 h 1150944"/>
              <a:gd name="connsiteX91-1681" fmla="*/ 750643 w 753024"/>
              <a:gd name="connsiteY91-1682" fmla="*/ 519113 h 1150944"/>
              <a:gd name="connsiteX92-1683" fmla="*/ 741118 w 753024"/>
              <a:gd name="connsiteY92-1684" fmla="*/ 533400 h 1150944"/>
              <a:gd name="connsiteX93-1685" fmla="*/ 731593 w 753024"/>
              <a:gd name="connsiteY93-1686" fmla="*/ 547688 h 1150944"/>
              <a:gd name="connsiteX94-1687" fmla="*/ 724449 w 753024"/>
              <a:gd name="connsiteY94-1688" fmla="*/ 561975 h 1150944"/>
              <a:gd name="connsiteX95-1689" fmla="*/ 712543 w 753024"/>
              <a:gd name="connsiteY95-1690" fmla="*/ 583407 h 1150944"/>
              <a:gd name="connsiteX96-1691" fmla="*/ 705399 w 753024"/>
              <a:gd name="connsiteY96-1692" fmla="*/ 585788 h 1150944"/>
              <a:gd name="connsiteX97-1693" fmla="*/ 698255 w 753024"/>
              <a:gd name="connsiteY97-1694" fmla="*/ 590550 h 1150944"/>
              <a:gd name="connsiteX98-1695" fmla="*/ 683968 w 753024"/>
              <a:gd name="connsiteY98-1696" fmla="*/ 595313 h 1150944"/>
              <a:gd name="connsiteX99-1697" fmla="*/ 676824 w 753024"/>
              <a:gd name="connsiteY99-1698" fmla="*/ 597694 h 1150944"/>
              <a:gd name="connsiteX100-1699" fmla="*/ 669680 w 753024"/>
              <a:gd name="connsiteY100-1700" fmla="*/ 602457 h 1150944"/>
              <a:gd name="connsiteX101-1701" fmla="*/ 660155 w 753024"/>
              <a:gd name="connsiteY101-1702" fmla="*/ 611982 h 1150944"/>
              <a:gd name="connsiteX102-1703" fmla="*/ 655393 w 753024"/>
              <a:gd name="connsiteY102-1704" fmla="*/ 626269 h 1150944"/>
              <a:gd name="connsiteX103-1705" fmla="*/ 653011 w 753024"/>
              <a:gd name="connsiteY103-1706" fmla="*/ 633413 h 1150944"/>
              <a:gd name="connsiteX104-1707" fmla="*/ 650630 w 753024"/>
              <a:gd name="connsiteY104-1708" fmla="*/ 709613 h 1150944"/>
              <a:gd name="connsiteX105-1709" fmla="*/ 648249 w 753024"/>
              <a:gd name="connsiteY105-1710" fmla="*/ 716757 h 1150944"/>
              <a:gd name="connsiteX106-1711" fmla="*/ 645868 w 753024"/>
              <a:gd name="connsiteY106-1712" fmla="*/ 726282 h 1150944"/>
              <a:gd name="connsiteX107-1713" fmla="*/ 629199 w 753024"/>
              <a:gd name="connsiteY107-1714" fmla="*/ 738188 h 1150944"/>
              <a:gd name="connsiteX108-1715" fmla="*/ 622055 w 753024"/>
              <a:gd name="connsiteY108-1716" fmla="*/ 740569 h 1150944"/>
              <a:gd name="connsiteX109-1717" fmla="*/ 619674 w 753024"/>
              <a:gd name="connsiteY109-1718" fmla="*/ 766763 h 1150944"/>
              <a:gd name="connsiteX110-1719" fmla="*/ 617293 w 753024"/>
              <a:gd name="connsiteY110-1720" fmla="*/ 776288 h 1150944"/>
              <a:gd name="connsiteX111-1721" fmla="*/ 619674 w 753024"/>
              <a:gd name="connsiteY111-1722" fmla="*/ 885825 h 1150944"/>
              <a:gd name="connsiteX112-1723" fmla="*/ 622055 w 753024"/>
              <a:gd name="connsiteY112-1724" fmla="*/ 957263 h 1150944"/>
              <a:gd name="connsiteX113-1725" fmla="*/ 626818 w 753024"/>
              <a:gd name="connsiteY113-1726" fmla="*/ 971550 h 1150944"/>
              <a:gd name="connsiteX114-1727" fmla="*/ 629199 w 753024"/>
              <a:gd name="connsiteY114-1728" fmla="*/ 978694 h 1150944"/>
              <a:gd name="connsiteX115-1729" fmla="*/ 631580 w 753024"/>
              <a:gd name="connsiteY115-1730" fmla="*/ 1014413 h 1150944"/>
              <a:gd name="connsiteX116-1731" fmla="*/ 636343 w 753024"/>
              <a:gd name="connsiteY116-1732" fmla="*/ 1028700 h 1150944"/>
              <a:gd name="connsiteX117-1733" fmla="*/ 638724 w 753024"/>
              <a:gd name="connsiteY117-1734" fmla="*/ 1035844 h 1150944"/>
              <a:gd name="connsiteX118-1735" fmla="*/ 641105 w 753024"/>
              <a:gd name="connsiteY118-1736" fmla="*/ 1042988 h 1150944"/>
              <a:gd name="connsiteX119-1737" fmla="*/ 645868 w 753024"/>
              <a:gd name="connsiteY119-1738" fmla="*/ 1062038 h 1150944"/>
              <a:gd name="connsiteX120-1739" fmla="*/ 650630 w 753024"/>
              <a:gd name="connsiteY120-1740" fmla="*/ 1069182 h 1150944"/>
              <a:gd name="connsiteX121-1741" fmla="*/ 655393 w 753024"/>
              <a:gd name="connsiteY121-1742" fmla="*/ 1097757 h 1150944"/>
              <a:gd name="connsiteX122-1743" fmla="*/ 653011 w 753024"/>
              <a:gd name="connsiteY122-1744" fmla="*/ 1128713 h 1150944"/>
              <a:gd name="connsiteX123-1745" fmla="*/ 667299 w 753024"/>
              <a:gd name="connsiteY123-1746" fmla="*/ 1150144 h 1150944"/>
              <a:gd name="connsiteX124-1747" fmla="*/ 664917 w 753024"/>
              <a:gd name="connsiteY124-1748" fmla="*/ 1147763 h 1150944"/>
              <a:gd name="connsiteX125-1749" fmla="*/ 660154 w 753024"/>
              <a:gd name="connsiteY125-1750" fmla="*/ 1143000 h 1150944"/>
              <a:gd name="connsiteX126-1751" fmla="*/ 655393 w 753024"/>
              <a:gd name="connsiteY126-1752" fmla="*/ 1150144 h 1150944"/>
              <a:gd name="connsiteX127-1753" fmla="*/ 648249 w 753024"/>
              <a:gd name="connsiteY127-1754" fmla="*/ 1147763 h 1150944"/>
              <a:gd name="connsiteX128-1755" fmla="*/ 607768 w 753024"/>
              <a:gd name="connsiteY128-1756" fmla="*/ 1145382 h 1150944"/>
              <a:gd name="connsiteX129-1757" fmla="*/ 595861 w 753024"/>
              <a:gd name="connsiteY129-1758" fmla="*/ 1143000 h 1150944"/>
              <a:gd name="connsiteX130-1759" fmla="*/ 588718 w 753024"/>
              <a:gd name="connsiteY130-1760" fmla="*/ 1138238 h 1150944"/>
              <a:gd name="connsiteX131-1761" fmla="*/ 574430 w 753024"/>
              <a:gd name="connsiteY131-1762" fmla="*/ 1133475 h 1150944"/>
              <a:gd name="connsiteX132-1763" fmla="*/ 560143 w 753024"/>
              <a:gd name="connsiteY132-1764" fmla="*/ 1128713 h 1150944"/>
              <a:gd name="connsiteX133-1765" fmla="*/ 552999 w 753024"/>
              <a:gd name="connsiteY133-1766" fmla="*/ 1126332 h 1150944"/>
              <a:gd name="connsiteX134-1767" fmla="*/ 545855 w 753024"/>
              <a:gd name="connsiteY134-1768" fmla="*/ 1121569 h 1150944"/>
              <a:gd name="connsiteX135-1769" fmla="*/ 541093 w 753024"/>
              <a:gd name="connsiteY135-1770" fmla="*/ 1114425 h 1150944"/>
              <a:gd name="connsiteX136-1771" fmla="*/ 531568 w 753024"/>
              <a:gd name="connsiteY136-1772" fmla="*/ 1112044 h 1150944"/>
              <a:gd name="connsiteX137-1773" fmla="*/ 510136 w 753024"/>
              <a:gd name="connsiteY137-1774" fmla="*/ 1104900 h 1150944"/>
              <a:gd name="connsiteX138-1775" fmla="*/ 495849 w 753024"/>
              <a:gd name="connsiteY138-1776" fmla="*/ 1100138 h 1150944"/>
              <a:gd name="connsiteX139-1777" fmla="*/ 486324 w 753024"/>
              <a:gd name="connsiteY139-1778" fmla="*/ 1097757 h 1150944"/>
              <a:gd name="connsiteX140-1779" fmla="*/ 441080 w 753024"/>
              <a:gd name="connsiteY140-1780" fmla="*/ 1102519 h 1150944"/>
              <a:gd name="connsiteX141-1781" fmla="*/ 426793 w 753024"/>
              <a:gd name="connsiteY141-1782" fmla="*/ 1107282 h 1150944"/>
              <a:gd name="connsiteX142-1783" fmla="*/ 419649 w 753024"/>
              <a:gd name="connsiteY142-1784" fmla="*/ 1109663 h 1150944"/>
              <a:gd name="connsiteX143-1785" fmla="*/ 386311 w 753024"/>
              <a:gd name="connsiteY143-1786" fmla="*/ 1107282 h 1150944"/>
              <a:gd name="connsiteX144-1787" fmla="*/ 379168 w 753024"/>
              <a:gd name="connsiteY144-1788" fmla="*/ 1104900 h 1150944"/>
              <a:gd name="connsiteX145-1789" fmla="*/ 369643 w 753024"/>
              <a:gd name="connsiteY145-1790" fmla="*/ 1090613 h 1150944"/>
              <a:gd name="connsiteX146-1791" fmla="*/ 355355 w 753024"/>
              <a:gd name="connsiteY146-1792" fmla="*/ 1078707 h 1150944"/>
              <a:gd name="connsiteX147-1793" fmla="*/ 350593 w 753024"/>
              <a:gd name="connsiteY147-1794" fmla="*/ 1071563 h 1150944"/>
              <a:gd name="connsiteX148-1795" fmla="*/ 343449 w 753024"/>
              <a:gd name="connsiteY148-1796" fmla="*/ 1064419 h 1150944"/>
              <a:gd name="connsiteX149-1797" fmla="*/ 333924 w 753024"/>
              <a:gd name="connsiteY149-1798" fmla="*/ 1050132 h 1150944"/>
              <a:gd name="connsiteX150-1799" fmla="*/ 331543 w 753024"/>
              <a:gd name="connsiteY150-1800" fmla="*/ 1042988 h 1150944"/>
              <a:gd name="connsiteX151-1801" fmla="*/ 326780 w 753024"/>
              <a:gd name="connsiteY151-1802" fmla="*/ 1026319 h 1150944"/>
              <a:gd name="connsiteX152-1803" fmla="*/ 314874 w 753024"/>
              <a:gd name="connsiteY152-1804" fmla="*/ 1012032 h 1150944"/>
              <a:gd name="connsiteX153-1805" fmla="*/ 310111 w 753024"/>
              <a:gd name="connsiteY153-1806" fmla="*/ 997744 h 1150944"/>
              <a:gd name="connsiteX154-1807" fmla="*/ 302968 w 753024"/>
              <a:gd name="connsiteY154-1808" fmla="*/ 983457 h 1150944"/>
              <a:gd name="connsiteX155-1809" fmla="*/ 288680 w 753024"/>
              <a:gd name="connsiteY155-1810" fmla="*/ 973932 h 1150944"/>
              <a:gd name="connsiteX156-1811" fmla="*/ 281536 w 753024"/>
              <a:gd name="connsiteY156-1812" fmla="*/ 969169 h 1150944"/>
              <a:gd name="connsiteX157-1813" fmla="*/ 264868 w 753024"/>
              <a:gd name="connsiteY157-1814" fmla="*/ 962025 h 1150944"/>
              <a:gd name="connsiteX158-1815" fmla="*/ 252961 w 753024"/>
              <a:gd name="connsiteY158-1816" fmla="*/ 952500 h 1150944"/>
              <a:gd name="connsiteX159-1817" fmla="*/ 245818 w 753024"/>
              <a:gd name="connsiteY159-1818" fmla="*/ 950119 h 1150944"/>
              <a:gd name="connsiteX160-1819" fmla="*/ 238674 w 753024"/>
              <a:gd name="connsiteY160-1820" fmla="*/ 945357 h 1150944"/>
              <a:gd name="connsiteX161-1821" fmla="*/ 222005 w 753024"/>
              <a:gd name="connsiteY161-1822" fmla="*/ 940594 h 1150944"/>
              <a:gd name="connsiteX162-1823" fmla="*/ 214861 w 753024"/>
              <a:gd name="connsiteY162-1824" fmla="*/ 938213 h 1150944"/>
              <a:gd name="connsiteX163-1825" fmla="*/ 160093 w 753024"/>
              <a:gd name="connsiteY163-1826" fmla="*/ 935832 h 1150944"/>
              <a:gd name="connsiteX164-1827" fmla="*/ 150568 w 753024"/>
              <a:gd name="connsiteY164-1828" fmla="*/ 933450 h 1150944"/>
              <a:gd name="connsiteX165-1829" fmla="*/ 138661 w 753024"/>
              <a:gd name="connsiteY165-1830" fmla="*/ 923925 h 1150944"/>
              <a:gd name="connsiteX166-1831" fmla="*/ 129136 w 753024"/>
              <a:gd name="connsiteY166-1832" fmla="*/ 916782 h 1150944"/>
              <a:gd name="connsiteX167-1833" fmla="*/ 114849 w 753024"/>
              <a:gd name="connsiteY167-1834" fmla="*/ 907257 h 1150944"/>
              <a:gd name="connsiteX168-1835" fmla="*/ 110086 w 753024"/>
              <a:gd name="connsiteY168-1836" fmla="*/ 892969 h 1150944"/>
              <a:gd name="connsiteX169-1837" fmla="*/ 105324 w 753024"/>
              <a:gd name="connsiteY169-1838" fmla="*/ 885825 h 1150944"/>
              <a:gd name="connsiteX170-1839" fmla="*/ 98180 w 753024"/>
              <a:gd name="connsiteY170-1840" fmla="*/ 871538 h 1150944"/>
              <a:gd name="connsiteX171-1841" fmla="*/ 93418 w 753024"/>
              <a:gd name="connsiteY171-1842" fmla="*/ 857250 h 1150944"/>
              <a:gd name="connsiteX172-1843" fmla="*/ 91036 w 753024"/>
              <a:gd name="connsiteY172-1844" fmla="*/ 850107 h 1150944"/>
              <a:gd name="connsiteX173-1845" fmla="*/ 83893 w 753024"/>
              <a:gd name="connsiteY173-1846" fmla="*/ 845344 h 1150944"/>
              <a:gd name="connsiteX174-1847" fmla="*/ 79130 w 753024"/>
              <a:gd name="connsiteY174-1848" fmla="*/ 838200 h 1150944"/>
              <a:gd name="connsiteX175-1849" fmla="*/ 76749 w 753024"/>
              <a:gd name="connsiteY175-1850" fmla="*/ 831057 h 1150944"/>
              <a:gd name="connsiteX176-1851" fmla="*/ 67224 w 753024"/>
              <a:gd name="connsiteY176-1852" fmla="*/ 816769 h 1150944"/>
              <a:gd name="connsiteX177-1853" fmla="*/ 62461 w 753024"/>
              <a:gd name="connsiteY177-1854" fmla="*/ 688182 h 1150944"/>
              <a:gd name="connsiteX178-1855" fmla="*/ 60080 w 753024"/>
              <a:gd name="connsiteY178-1856" fmla="*/ 681038 h 1150944"/>
              <a:gd name="connsiteX179-1857" fmla="*/ 57699 w 753024"/>
              <a:gd name="connsiteY179-1858" fmla="*/ 671513 h 1150944"/>
              <a:gd name="connsiteX180-1859" fmla="*/ 48174 w 753024"/>
              <a:gd name="connsiteY180-1860" fmla="*/ 657225 h 1150944"/>
              <a:gd name="connsiteX181-1861" fmla="*/ 41030 w 753024"/>
              <a:gd name="connsiteY181-1862" fmla="*/ 635794 h 1150944"/>
              <a:gd name="connsiteX182-1863" fmla="*/ 38649 w 753024"/>
              <a:gd name="connsiteY182-1864" fmla="*/ 628650 h 1150944"/>
              <a:gd name="connsiteX183-1865" fmla="*/ 36268 w 753024"/>
              <a:gd name="connsiteY183-1866" fmla="*/ 621507 h 1150944"/>
              <a:gd name="connsiteX184-1867" fmla="*/ 31505 w 753024"/>
              <a:gd name="connsiteY184-1868" fmla="*/ 602457 h 1150944"/>
              <a:gd name="connsiteX185-1869" fmla="*/ 12455 w 753024"/>
              <a:gd name="connsiteY185-1870" fmla="*/ 583407 h 1150944"/>
              <a:gd name="connsiteX186-1871" fmla="*/ 2929 w 753024"/>
              <a:gd name="connsiteY186-1872" fmla="*/ 566738 h 1150944"/>
              <a:gd name="connsiteX187-1873" fmla="*/ 549 w 753024"/>
              <a:gd name="connsiteY187-1874" fmla="*/ 533400 h 1150944"/>
              <a:gd name="connsiteX0-1875" fmla="*/ 10672 w 763147"/>
              <a:gd name="connsiteY0-1876" fmla="*/ 533400 h 1150944"/>
              <a:gd name="connsiteX1-1877" fmla="*/ 10672 w 763147"/>
              <a:gd name="connsiteY1-1878" fmla="*/ 533400 h 1150944"/>
              <a:gd name="connsiteX2-1879" fmla="*/ 41628 w 763147"/>
              <a:gd name="connsiteY2-1880" fmla="*/ 540544 h 1150944"/>
              <a:gd name="connsiteX3-1881" fmla="*/ 48772 w 763147"/>
              <a:gd name="connsiteY3-1882" fmla="*/ 542925 h 1150944"/>
              <a:gd name="connsiteX4-1883" fmla="*/ 70203 w 763147"/>
              <a:gd name="connsiteY4-1884" fmla="*/ 540544 h 1150944"/>
              <a:gd name="connsiteX5-1885" fmla="*/ 77347 w 763147"/>
              <a:gd name="connsiteY5-1886" fmla="*/ 535782 h 1150944"/>
              <a:gd name="connsiteX6-1887" fmla="*/ 84491 w 763147"/>
              <a:gd name="connsiteY6-1888" fmla="*/ 533400 h 1150944"/>
              <a:gd name="connsiteX7-1889" fmla="*/ 96397 w 763147"/>
              <a:gd name="connsiteY7-1890" fmla="*/ 514350 h 1150944"/>
              <a:gd name="connsiteX8-1891" fmla="*/ 103541 w 763147"/>
              <a:gd name="connsiteY8-1892" fmla="*/ 478632 h 1150944"/>
              <a:gd name="connsiteX9-1893" fmla="*/ 105922 w 763147"/>
              <a:gd name="connsiteY9-1894" fmla="*/ 471488 h 1150944"/>
              <a:gd name="connsiteX10-1895" fmla="*/ 110684 w 763147"/>
              <a:gd name="connsiteY10-1896" fmla="*/ 454819 h 1150944"/>
              <a:gd name="connsiteX11-1897" fmla="*/ 108303 w 763147"/>
              <a:gd name="connsiteY11-1898" fmla="*/ 390525 h 1150944"/>
              <a:gd name="connsiteX12-1899" fmla="*/ 110684 w 763147"/>
              <a:gd name="connsiteY12-1900" fmla="*/ 366713 h 1150944"/>
              <a:gd name="connsiteX13-1901" fmla="*/ 105922 w 763147"/>
              <a:gd name="connsiteY13-1902" fmla="*/ 326232 h 1150944"/>
              <a:gd name="connsiteX14-1903" fmla="*/ 101159 w 763147"/>
              <a:gd name="connsiteY14-1904" fmla="*/ 311944 h 1150944"/>
              <a:gd name="connsiteX15-1905" fmla="*/ 103541 w 763147"/>
              <a:gd name="connsiteY15-1906" fmla="*/ 297657 h 1150944"/>
              <a:gd name="connsiteX16-1907" fmla="*/ 105922 w 763147"/>
              <a:gd name="connsiteY16-1908" fmla="*/ 290513 h 1150944"/>
              <a:gd name="connsiteX17-1909" fmla="*/ 96397 w 763147"/>
              <a:gd name="connsiteY17-1910" fmla="*/ 285750 h 1150944"/>
              <a:gd name="connsiteX18-1911" fmla="*/ 58297 w 763147"/>
              <a:gd name="connsiteY18-1912" fmla="*/ 273844 h 1150944"/>
              <a:gd name="connsiteX19-1913" fmla="*/ 67822 w 763147"/>
              <a:gd name="connsiteY19-1914" fmla="*/ 271463 h 1150944"/>
              <a:gd name="connsiteX20-1915" fmla="*/ 82109 w 763147"/>
              <a:gd name="connsiteY20-1916" fmla="*/ 269082 h 1150944"/>
              <a:gd name="connsiteX21-1917" fmla="*/ 89253 w 763147"/>
              <a:gd name="connsiteY21-1918" fmla="*/ 266700 h 1150944"/>
              <a:gd name="connsiteX22-1919" fmla="*/ 91634 w 763147"/>
              <a:gd name="connsiteY22-1920" fmla="*/ 240507 h 1150944"/>
              <a:gd name="connsiteX23-1921" fmla="*/ 82109 w 763147"/>
              <a:gd name="connsiteY23-1922" fmla="*/ 188119 h 1150944"/>
              <a:gd name="connsiteX24-1923" fmla="*/ 89253 w 763147"/>
              <a:gd name="connsiteY24-1924" fmla="*/ 126207 h 1150944"/>
              <a:gd name="connsiteX25-1925" fmla="*/ 113066 w 763147"/>
              <a:gd name="connsiteY25-1926" fmla="*/ 109538 h 1150944"/>
              <a:gd name="connsiteX26-1927" fmla="*/ 120209 w 763147"/>
              <a:gd name="connsiteY26-1928" fmla="*/ 104775 h 1150944"/>
              <a:gd name="connsiteX27-1929" fmla="*/ 139259 w 763147"/>
              <a:gd name="connsiteY27-1930" fmla="*/ 100013 h 1150944"/>
              <a:gd name="connsiteX28-1931" fmla="*/ 177359 w 763147"/>
              <a:gd name="connsiteY28-1932" fmla="*/ 92869 h 1150944"/>
              <a:gd name="connsiteX29-1933" fmla="*/ 191647 w 763147"/>
              <a:gd name="connsiteY29-1934" fmla="*/ 88107 h 1150944"/>
              <a:gd name="connsiteX30-1935" fmla="*/ 198791 w 763147"/>
              <a:gd name="connsiteY30-1936" fmla="*/ 85725 h 1150944"/>
              <a:gd name="connsiteX31-1937" fmla="*/ 203553 w 763147"/>
              <a:gd name="connsiteY31-1938" fmla="*/ 78582 h 1150944"/>
              <a:gd name="connsiteX32-1939" fmla="*/ 217841 w 763147"/>
              <a:gd name="connsiteY32-1940" fmla="*/ 73819 h 1150944"/>
              <a:gd name="connsiteX33-1941" fmla="*/ 246416 w 763147"/>
              <a:gd name="connsiteY33-1942" fmla="*/ 76200 h 1150944"/>
              <a:gd name="connsiteX34-1943" fmla="*/ 253559 w 763147"/>
              <a:gd name="connsiteY34-1944" fmla="*/ 78582 h 1150944"/>
              <a:gd name="connsiteX35-1945" fmla="*/ 286897 w 763147"/>
              <a:gd name="connsiteY35-1946" fmla="*/ 76200 h 1150944"/>
              <a:gd name="connsiteX36-1947" fmla="*/ 310709 w 763147"/>
              <a:gd name="connsiteY36-1948" fmla="*/ 69057 h 1150944"/>
              <a:gd name="connsiteX37-1949" fmla="*/ 317853 w 763147"/>
              <a:gd name="connsiteY37-1950" fmla="*/ 66675 h 1150944"/>
              <a:gd name="connsiteX38-1951" fmla="*/ 322616 w 763147"/>
              <a:gd name="connsiteY38-1952" fmla="*/ 59532 h 1150944"/>
              <a:gd name="connsiteX39-1953" fmla="*/ 329759 w 763147"/>
              <a:gd name="connsiteY39-1954" fmla="*/ 52388 h 1150944"/>
              <a:gd name="connsiteX40-1955" fmla="*/ 332141 w 763147"/>
              <a:gd name="connsiteY40-1956" fmla="*/ 45244 h 1150944"/>
              <a:gd name="connsiteX41-1957" fmla="*/ 346428 w 763147"/>
              <a:gd name="connsiteY41-1958" fmla="*/ 35719 h 1150944"/>
              <a:gd name="connsiteX42-1959" fmla="*/ 355953 w 763147"/>
              <a:gd name="connsiteY42-1960" fmla="*/ 21432 h 1150944"/>
              <a:gd name="connsiteX43-1961" fmla="*/ 360716 w 763147"/>
              <a:gd name="connsiteY43-1962" fmla="*/ 14288 h 1150944"/>
              <a:gd name="connsiteX44-1963" fmla="*/ 375003 w 763147"/>
              <a:gd name="connsiteY44-1964" fmla="*/ 9525 h 1150944"/>
              <a:gd name="connsiteX45-1965" fmla="*/ 382147 w 763147"/>
              <a:gd name="connsiteY45-1966" fmla="*/ 7144 h 1150944"/>
              <a:gd name="connsiteX46-1967" fmla="*/ 396434 w 763147"/>
              <a:gd name="connsiteY46-1968" fmla="*/ 2382 h 1150944"/>
              <a:gd name="connsiteX47-1969" fmla="*/ 403578 w 763147"/>
              <a:gd name="connsiteY47-1970" fmla="*/ 0 h 1150944"/>
              <a:gd name="connsiteX48-1971" fmla="*/ 425009 w 763147"/>
              <a:gd name="connsiteY48-1972" fmla="*/ 4763 h 1150944"/>
              <a:gd name="connsiteX49-1973" fmla="*/ 429772 w 763147"/>
              <a:gd name="connsiteY49-1974" fmla="*/ 11907 h 1150944"/>
              <a:gd name="connsiteX50-1975" fmla="*/ 436916 w 763147"/>
              <a:gd name="connsiteY50-1976" fmla="*/ 26194 h 1150944"/>
              <a:gd name="connsiteX51-1977" fmla="*/ 444059 w 763147"/>
              <a:gd name="connsiteY51-1978" fmla="*/ 33338 h 1150944"/>
              <a:gd name="connsiteX52-1979" fmla="*/ 463109 w 763147"/>
              <a:gd name="connsiteY52-1980" fmla="*/ 54769 h 1150944"/>
              <a:gd name="connsiteX53-1981" fmla="*/ 477397 w 763147"/>
              <a:gd name="connsiteY53-1982" fmla="*/ 64294 h 1150944"/>
              <a:gd name="connsiteX54-1983" fmla="*/ 484541 w 763147"/>
              <a:gd name="connsiteY54-1984" fmla="*/ 71438 h 1150944"/>
              <a:gd name="connsiteX55-1985" fmla="*/ 498828 w 763147"/>
              <a:gd name="connsiteY55-1986" fmla="*/ 80963 h 1150944"/>
              <a:gd name="connsiteX56-1987" fmla="*/ 508353 w 763147"/>
              <a:gd name="connsiteY56-1988" fmla="*/ 90488 h 1150944"/>
              <a:gd name="connsiteX57-1989" fmla="*/ 522641 w 763147"/>
              <a:gd name="connsiteY57-1990" fmla="*/ 100013 h 1150944"/>
              <a:gd name="connsiteX58-1991" fmla="*/ 541691 w 763147"/>
              <a:gd name="connsiteY58-1992" fmla="*/ 116682 h 1150944"/>
              <a:gd name="connsiteX59-1993" fmla="*/ 548834 w 763147"/>
              <a:gd name="connsiteY59-1994" fmla="*/ 123825 h 1150944"/>
              <a:gd name="connsiteX60-1995" fmla="*/ 558359 w 763147"/>
              <a:gd name="connsiteY60-1996" fmla="*/ 138113 h 1150944"/>
              <a:gd name="connsiteX61-1997" fmla="*/ 565503 w 763147"/>
              <a:gd name="connsiteY61-1998" fmla="*/ 164307 h 1150944"/>
              <a:gd name="connsiteX62-1999" fmla="*/ 579791 w 763147"/>
              <a:gd name="connsiteY62-2000" fmla="*/ 178594 h 1150944"/>
              <a:gd name="connsiteX63-2001" fmla="*/ 586934 w 763147"/>
              <a:gd name="connsiteY63-2002" fmla="*/ 185738 h 1150944"/>
              <a:gd name="connsiteX64-2003" fmla="*/ 591697 w 763147"/>
              <a:gd name="connsiteY64-2004" fmla="*/ 192882 h 1150944"/>
              <a:gd name="connsiteX65-2005" fmla="*/ 594078 w 763147"/>
              <a:gd name="connsiteY65-2006" fmla="*/ 200025 h 1150944"/>
              <a:gd name="connsiteX66-2007" fmla="*/ 596459 w 763147"/>
              <a:gd name="connsiteY66-2008" fmla="*/ 216694 h 1150944"/>
              <a:gd name="connsiteX67-2009" fmla="*/ 601222 w 763147"/>
              <a:gd name="connsiteY67-2010" fmla="*/ 223838 h 1150944"/>
              <a:gd name="connsiteX68-2011" fmla="*/ 610747 w 763147"/>
              <a:gd name="connsiteY68-2012" fmla="*/ 238125 h 1150944"/>
              <a:gd name="connsiteX69-2013" fmla="*/ 615509 w 763147"/>
              <a:gd name="connsiteY69-2014" fmla="*/ 245269 h 1150944"/>
              <a:gd name="connsiteX70-2015" fmla="*/ 629797 w 763147"/>
              <a:gd name="connsiteY70-2016" fmla="*/ 250032 h 1150944"/>
              <a:gd name="connsiteX71-2017" fmla="*/ 641703 w 763147"/>
              <a:gd name="connsiteY71-2018" fmla="*/ 271463 h 1150944"/>
              <a:gd name="connsiteX72-2019" fmla="*/ 646466 w 763147"/>
              <a:gd name="connsiteY72-2020" fmla="*/ 278607 h 1150944"/>
              <a:gd name="connsiteX73-2021" fmla="*/ 653609 w 763147"/>
              <a:gd name="connsiteY73-2022" fmla="*/ 283369 h 1150944"/>
              <a:gd name="connsiteX74-2023" fmla="*/ 655991 w 763147"/>
              <a:gd name="connsiteY74-2024" fmla="*/ 285750 h 1150944"/>
              <a:gd name="connsiteX75-2025" fmla="*/ 658372 w 763147"/>
              <a:gd name="connsiteY75-2026" fmla="*/ 285750 h 1150944"/>
              <a:gd name="connsiteX76-2027" fmla="*/ 653609 w 763147"/>
              <a:gd name="connsiteY76-2028" fmla="*/ 307182 h 1150944"/>
              <a:gd name="connsiteX77-2029" fmla="*/ 658372 w 763147"/>
              <a:gd name="connsiteY77-2030" fmla="*/ 350044 h 1150944"/>
              <a:gd name="connsiteX78-2031" fmla="*/ 655991 w 763147"/>
              <a:gd name="connsiteY78-2032" fmla="*/ 357188 h 1150944"/>
              <a:gd name="connsiteX79-2033" fmla="*/ 658372 w 763147"/>
              <a:gd name="connsiteY79-2034" fmla="*/ 376238 h 1150944"/>
              <a:gd name="connsiteX80-2035" fmla="*/ 660753 w 763147"/>
              <a:gd name="connsiteY80-2036" fmla="*/ 383382 h 1150944"/>
              <a:gd name="connsiteX81-2037" fmla="*/ 667897 w 763147"/>
              <a:gd name="connsiteY81-2038" fmla="*/ 385763 h 1150944"/>
              <a:gd name="connsiteX82-2039" fmla="*/ 698853 w 763147"/>
              <a:gd name="connsiteY82-2040" fmla="*/ 388144 h 1150944"/>
              <a:gd name="connsiteX83-2041" fmla="*/ 720284 w 763147"/>
              <a:gd name="connsiteY83-2042" fmla="*/ 404813 h 1150944"/>
              <a:gd name="connsiteX84-2043" fmla="*/ 727428 w 763147"/>
              <a:gd name="connsiteY84-2044" fmla="*/ 409575 h 1150944"/>
              <a:gd name="connsiteX85-2045" fmla="*/ 736953 w 763147"/>
              <a:gd name="connsiteY85-2046" fmla="*/ 423863 h 1150944"/>
              <a:gd name="connsiteX86-2047" fmla="*/ 744097 w 763147"/>
              <a:gd name="connsiteY86-2048" fmla="*/ 431007 h 1150944"/>
              <a:gd name="connsiteX87-2049" fmla="*/ 753622 w 763147"/>
              <a:gd name="connsiteY87-2050" fmla="*/ 445294 h 1150944"/>
              <a:gd name="connsiteX88-2051" fmla="*/ 756003 w 763147"/>
              <a:gd name="connsiteY88-2052" fmla="*/ 452438 h 1150944"/>
              <a:gd name="connsiteX89-2053" fmla="*/ 760766 w 763147"/>
              <a:gd name="connsiteY89-2054" fmla="*/ 459582 h 1150944"/>
              <a:gd name="connsiteX90-2055" fmla="*/ 763147 w 763147"/>
              <a:gd name="connsiteY90-2056" fmla="*/ 469107 h 1150944"/>
              <a:gd name="connsiteX91-2057" fmla="*/ 760766 w 763147"/>
              <a:gd name="connsiteY91-2058" fmla="*/ 519113 h 1150944"/>
              <a:gd name="connsiteX92-2059" fmla="*/ 751241 w 763147"/>
              <a:gd name="connsiteY92-2060" fmla="*/ 533400 h 1150944"/>
              <a:gd name="connsiteX93-2061" fmla="*/ 741716 w 763147"/>
              <a:gd name="connsiteY93-2062" fmla="*/ 547688 h 1150944"/>
              <a:gd name="connsiteX94-2063" fmla="*/ 734572 w 763147"/>
              <a:gd name="connsiteY94-2064" fmla="*/ 561975 h 1150944"/>
              <a:gd name="connsiteX95-2065" fmla="*/ 722666 w 763147"/>
              <a:gd name="connsiteY95-2066" fmla="*/ 583407 h 1150944"/>
              <a:gd name="connsiteX96-2067" fmla="*/ 715522 w 763147"/>
              <a:gd name="connsiteY96-2068" fmla="*/ 585788 h 1150944"/>
              <a:gd name="connsiteX97-2069" fmla="*/ 708378 w 763147"/>
              <a:gd name="connsiteY97-2070" fmla="*/ 590550 h 1150944"/>
              <a:gd name="connsiteX98-2071" fmla="*/ 694091 w 763147"/>
              <a:gd name="connsiteY98-2072" fmla="*/ 595313 h 1150944"/>
              <a:gd name="connsiteX99-2073" fmla="*/ 686947 w 763147"/>
              <a:gd name="connsiteY99-2074" fmla="*/ 597694 h 1150944"/>
              <a:gd name="connsiteX100-2075" fmla="*/ 679803 w 763147"/>
              <a:gd name="connsiteY100-2076" fmla="*/ 602457 h 1150944"/>
              <a:gd name="connsiteX101-2077" fmla="*/ 670278 w 763147"/>
              <a:gd name="connsiteY101-2078" fmla="*/ 611982 h 1150944"/>
              <a:gd name="connsiteX102-2079" fmla="*/ 665516 w 763147"/>
              <a:gd name="connsiteY102-2080" fmla="*/ 626269 h 1150944"/>
              <a:gd name="connsiteX103-2081" fmla="*/ 663134 w 763147"/>
              <a:gd name="connsiteY103-2082" fmla="*/ 633413 h 1150944"/>
              <a:gd name="connsiteX104-2083" fmla="*/ 660753 w 763147"/>
              <a:gd name="connsiteY104-2084" fmla="*/ 709613 h 1150944"/>
              <a:gd name="connsiteX105-2085" fmla="*/ 658372 w 763147"/>
              <a:gd name="connsiteY105-2086" fmla="*/ 716757 h 1150944"/>
              <a:gd name="connsiteX106-2087" fmla="*/ 655991 w 763147"/>
              <a:gd name="connsiteY106-2088" fmla="*/ 726282 h 1150944"/>
              <a:gd name="connsiteX107-2089" fmla="*/ 639322 w 763147"/>
              <a:gd name="connsiteY107-2090" fmla="*/ 738188 h 1150944"/>
              <a:gd name="connsiteX108-2091" fmla="*/ 632178 w 763147"/>
              <a:gd name="connsiteY108-2092" fmla="*/ 740569 h 1150944"/>
              <a:gd name="connsiteX109-2093" fmla="*/ 629797 w 763147"/>
              <a:gd name="connsiteY109-2094" fmla="*/ 766763 h 1150944"/>
              <a:gd name="connsiteX110-2095" fmla="*/ 627416 w 763147"/>
              <a:gd name="connsiteY110-2096" fmla="*/ 776288 h 1150944"/>
              <a:gd name="connsiteX111-2097" fmla="*/ 629797 w 763147"/>
              <a:gd name="connsiteY111-2098" fmla="*/ 885825 h 1150944"/>
              <a:gd name="connsiteX112-2099" fmla="*/ 632178 w 763147"/>
              <a:gd name="connsiteY112-2100" fmla="*/ 957263 h 1150944"/>
              <a:gd name="connsiteX113-2101" fmla="*/ 636941 w 763147"/>
              <a:gd name="connsiteY113-2102" fmla="*/ 971550 h 1150944"/>
              <a:gd name="connsiteX114-2103" fmla="*/ 639322 w 763147"/>
              <a:gd name="connsiteY114-2104" fmla="*/ 978694 h 1150944"/>
              <a:gd name="connsiteX115-2105" fmla="*/ 641703 w 763147"/>
              <a:gd name="connsiteY115-2106" fmla="*/ 1014413 h 1150944"/>
              <a:gd name="connsiteX116-2107" fmla="*/ 646466 w 763147"/>
              <a:gd name="connsiteY116-2108" fmla="*/ 1028700 h 1150944"/>
              <a:gd name="connsiteX117-2109" fmla="*/ 648847 w 763147"/>
              <a:gd name="connsiteY117-2110" fmla="*/ 1035844 h 1150944"/>
              <a:gd name="connsiteX118-2111" fmla="*/ 651228 w 763147"/>
              <a:gd name="connsiteY118-2112" fmla="*/ 1042988 h 1150944"/>
              <a:gd name="connsiteX119-2113" fmla="*/ 655991 w 763147"/>
              <a:gd name="connsiteY119-2114" fmla="*/ 1062038 h 1150944"/>
              <a:gd name="connsiteX120-2115" fmla="*/ 660753 w 763147"/>
              <a:gd name="connsiteY120-2116" fmla="*/ 1069182 h 1150944"/>
              <a:gd name="connsiteX121-2117" fmla="*/ 665516 w 763147"/>
              <a:gd name="connsiteY121-2118" fmla="*/ 1097757 h 1150944"/>
              <a:gd name="connsiteX122-2119" fmla="*/ 663134 w 763147"/>
              <a:gd name="connsiteY122-2120" fmla="*/ 1128713 h 1150944"/>
              <a:gd name="connsiteX123-2121" fmla="*/ 677422 w 763147"/>
              <a:gd name="connsiteY123-2122" fmla="*/ 1150144 h 1150944"/>
              <a:gd name="connsiteX124-2123" fmla="*/ 675040 w 763147"/>
              <a:gd name="connsiteY124-2124" fmla="*/ 1147763 h 1150944"/>
              <a:gd name="connsiteX125-2125" fmla="*/ 670277 w 763147"/>
              <a:gd name="connsiteY125-2126" fmla="*/ 1143000 h 1150944"/>
              <a:gd name="connsiteX126-2127" fmla="*/ 665516 w 763147"/>
              <a:gd name="connsiteY126-2128" fmla="*/ 1150144 h 1150944"/>
              <a:gd name="connsiteX127-2129" fmla="*/ 658372 w 763147"/>
              <a:gd name="connsiteY127-2130" fmla="*/ 1147763 h 1150944"/>
              <a:gd name="connsiteX128-2131" fmla="*/ 617891 w 763147"/>
              <a:gd name="connsiteY128-2132" fmla="*/ 1145382 h 1150944"/>
              <a:gd name="connsiteX129-2133" fmla="*/ 605984 w 763147"/>
              <a:gd name="connsiteY129-2134" fmla="*/ 1143000 h 1150944"/>
              <a:gd name="connsiteX130-2135" fmla="*/ 598841 w 763147"/>
              <a:gd name="connsiteY130-2136" fmla="*/ 1138238 h 1150944"/>
              <a:gd name="connsiteX131-2137" fmla="*/ 584553 w 763147"/>
              <a:gd name="connsiteY131-2138" fmla="*/ 1133475 h 1150944"/>
              <a:gd name="connsiteX132-2139" fmla="*/ 570266 w 763147"/>
              <a:gd name="connsiteY132-2140" fmla="*/ 1128713 h 1150944"/>
              <a:gd name="connsiteX133-2141" fmla="*/ 563122 w 763147"/>
              <a:gd name="connsiteY133-2142" fmla="*/ 1126332 h 1150944"/>
              <a:gd name="connsiteX134-2143" fmla="*/ 555978 w 763147"/>
              <a:gd name="connsiteY134-2144" fmla="*/ 1121569 h 1150944"/>
              <a:gd name="connsiteX135-2145" fmla="*/ 551216 w 763147"/>
              <a:gd name="connsiteY135-2146" fmla="*/ 1114425 h 1150944"/>
              <a:gd name="connsiteX136-2147" fmla="*/ 541691 w 763147"/>
              <a:gd name="connsiteY136-2148" fmla="*/ 1112044 h 1150944"/>
              <a:gd name="connsiteX137-2149" fmla="*/ 520259 w 763147"/>
              <a:gd name="connsiteY137-2150" fmla="*/ 1104900 h 1150944"/>
              <a:gd name="connsiteX138-2151" fmla="*/ 505972 w 763147"/>
              <a:gd name="connsiteY138-2152" fmla="*/ 1100138 h 1150944"/>
              <a:gd name="connsiteX139-2153" fmla="*/ 496447 w 763147"/>
              <a:gd name="connsiteY139-2154" fmla="*/ 1097757 h 1150944"/>
              <a:gd name="connsiteX140-2155" fmla="*/ 451203 w 763147"/>
              <a:gd name="connsiteY140-2156" fmla="*/ 1102519 h 1150944"/>
              <a:gd name="connsiteX141-2157" fmla="*/ 436916 w 763147"/>
              <a:gd name="connsiteY141-2158" fmla="*/ 1107282 h 1150944"/>
              <a:gd name="connsiteX142-2159" fmla="*/ 429772 w 763147"/>
              <a:gd name="connsiteY142-2160" fmla="*/ 1109663 h 1150944"/>
              <a:gd name="connsiteX143-2161" fmla="*/ 396434 w 763147"/>
              <a:gd name="connsiteY143-2162" fmla="*/ 1107282 h 1150944"/>
              <a:gd name="connsiteX144-2163" fmla="*/ 389291 w 763147"/>
              <a:gd name="connsiteY144-2164" fmla="*/ 1104900 h 1150944"/>
              <a:gd name="connsiteX145-2165" fmla="*/ 379766 w 763147"/>
              <a:gd name="connsiteY145-2166" fmla="*/ 1090613 h 1150944"/>
              <a:gd name="connsiteX146-2167" fmla="*/ 365478 w 763147"/>
              <a:gd name="connsiteY146-2168" fmla="*/ 1078707 h 1150944"/>
              <a:gd name="connsiteX147-2169" fmla="*/ 360716 w 763147"/>
              <a:gd name="connsiteY147-2170" fmla="*/ 1071563 h 1150944"/>
              <a:gd name="connsiteX148-2171" fmla="*/ 353572 w 763147"/>
              <a:gd name="connsiteY148-2172" fmla="*/ 1064419 h 1150944"/>
              <a:gd name="connsiteX149-2173" fmla="*/ 344047 w 763147"/>
              <a:gd name="connsiteY149-2174" fmla="*/ 1050132 h 1150944"/>
              <a:gd name="connsiteX150-2175" fmla="*/ 341666 w 763147"/>
              <a:gd name="connsiteY150-2176" fmla="*/ 1042988 h 1150944"/>
              <a:gd name="connsiteX151-2177" fmla="*/ 336903 w 763147"/>
              <a:gd name="connsiteY151-2178" fmla="*/ 1026319 h 1150944"/>
              <a:gd name="connsiteX152-2179" fmla="*/ 324997 w 763147"/>
              <a:gd name="connsiteY152-2180" fmla="*/ 1012032 h 1150944"/>
              <a:gd name="connsiteX153-2181" fmla="*/ 320234 w 763147"/>
              <a:gd name="connsiteY153-2182" fmla="*/ 997744 h 1150944"/>
              <a:gd name="connsiteX154-2183" fmla="*/ 313091 w 763147"/>
              <a:gd name="connsiteY154-2184" fmla="*/ 983457 h 1150944"/>
              <a:gd name="connsiteX155-2185" fmla="*/ 298803 w 763147"/>
              <a:gd name="connsiteY155-2186" fmla="*/ 973932 h 1150944"/>
              <a:gd name="connsiteX156-2187" fmla="*/ 291659 w 763147"/>
              <a:gd name="connsiteY156-2188" fmla="*/ 969169 h 1150944"/>
              <a:gd name="connsiteX157-2189" fmla="*/ 274991 w 763147"/>
              <a:gd name="connsiteY157-2190" fmla="*/ 962025 h 1150944"/>
              <a:gd name="connsiteX158-2191" fmla="*/ 263084 w 763147"/>
              <a:gd name="connsiteY158-2192" fmla="*/ 952500 h 1150944"/>
              <a:gd name="connsiteX159-2193" fmla="*/ 255941 w 763147"/>
              <a:gd name="connsiteY159-2194" fmla="*/ 950119 h 1150944"/>
              <a:gd name="connsiteX160-2195" fmla="*/ 248797 w 763147"/>
              <a:gd name="connsiteY160-2196" fmla="*/ 945357 h 1150944"/>
              <a:gd name="connsiteX161-2197" fmla="*/ 232128 w 763147"/>
              <a:gd name="connsiteY161-2198" fmla="*/ 940594 h 1150944"/>
              <a:gd name="connsiteX162-2199" fmla="*/ 224984 w 763147"/>
              <a:gd name="connsiteY162-2200" fmla="*/ 938213 h 1150944"/>
              <a:gd name="connsiteX163-2201" fmla="*/ 170216 w 763147"/>
              <a:gd name="connsiteY163-2202" fmla="*/ 935832 h 1150944"/>
              <a:gd name="connsiteX164-2203" fmla="*/ 160691 w 763147"/>
              <a:gd name="connsiteY164-2204" fmla="*/ 933450 h 1150944"/>
              <a:gd name="connsiteX165-2205" fmla="*/ 148784 w 763147"/>
              <a:gd name="connsiteY165-2206" fmla="*/ 923925 h 1150944"/>
              <a:gd name="connsiteX166-2207" fmla="*/ 139259 w 763147"/>
              <a:gd name="connsiteY166-2208" fmla="*/ 916782 h 1150944"/>
              <a:gd name="connsiteX167-2209" fmla="*/ 124972 w 763147"/>
              <a:gd name="connsiteY167-2210" fmla="*/ 907257 h 1150944"/>
              <a:gd name="connsiteX168-2211" fmla="*/ 120209 w 763147"/>
              <a:gd name="connsiteY168-2212" fmla="*/ 892969 h 1150944"/>
              <a:gd name="connsiteX169-2213" fmla="*/ 115447 w 763147"/>
              <a:gd name="connsiteY169-2214" fmla="*/ 885825 h 1150944"/>
              <a:gd name="connsiteX170-2215" fmla="*/ 108303 w 763147"/>
              <a:gd name="connsiteY170-2216" fmla="*/ 871538 h 1150944"/>
              <a:gd name="connsiteX171-2217" fmla="*/ 103541 w 763147"/>
              <a:gd name="connsiteY171-2218" fmla="*/ 857250 h 1150944"/>
              <a:gd name="connsiteX172-2219" fmla="*/ 101159 w 763147"/>
              <a:gd name="connsiteY172-2220" fmla="*/ 850107 h 1150944"/>
              <a:gd name="connsiteX173-2221" fmla="*/ 94016 w 763147"/>
              <a:gd name="connsiteY173-2222" fmla="*/ 845344 h 1150944"/>
              <a:gd name="connsiteX174-2223" fmla="*/ 89253 w 763147"/>
              <a:gd name="connsiteY174-2224" fmla="*/ 838200 h 1150944"/>
              <a:gd name="connsiteX175-2225" fmla="*/ 86872 w 763147"/>
              <a:gd name="connsiteY175-2226" fmla="*/ 831057 h 1150944"/>
              <a:gd name="connsiteX176-2227" fmla="*/ 77347 w 763147"/>
              <a:gd name="connsiteY176-2228" fmla="*/ 816769 h 1150944"/>
              <a:gd name="connsiteX177-2229" fmla="*/ 72584 w 763147"/>
              <a:gd name="connsiteY177-2230" fmla="*/ 688182 h 1150944"/>
              <a:gd name="connsiteX178-2231" fmla="*/ 70203 w 763147"/>
              <a:gd name="connsiteY178-2232" fmla="*/ 681038 h 1150944"/>
              <a:gd name="connsiteX179-2233" fmla="*/ 67822 w 763147"/>
              <a:gd name="connsiteY179-2234" fmla="*/ 671513 h 1150944"/>
              <a:gd name="connsiteX180-2235" fmla="*/ 58297 w 763147"/>
              <a:gd name="connsiteY180-2236" fmla="*/ 657225 h 1150944"/>
              <a:gd name="connsiteX181-2237" fmla="*/ 51153 w 763147"/>
              <a:gd name="connsiteY181-2238" fmla="*/ 635794 h 1150944"/>
              <a:gd name="connsiteX182-2239" fmla="*/ 48772 w 763147"/>
              <a:gd name="connsiteY182-2240" fmla="*/ 628650 h 1150944"/>
              <a:gd name="connsiteX183-2241" fmla="*/ 46391 w 763147"/>
              <a:gd name="connsiteY183-2242" fmla="*/ 621507 h 1150944"/>
              <a:gd name="connsiteX184-2243" fmla="*/ 41628 w 763147"/>
              <a:gd name="connsiteY184-2244" fmla="*/ 602457 h 1150944"/>
              <a:gd name="connsiteX185-2245" fmla="*/ 22578 w 763147"/>
              <a:gd name="connsiteY185-2246" fmla="*/ 583407 h 1150944"/>
              <a:gd name="connsiteX186-2247" fmla="*/ 1146 w 763147"/>
              <a:gd name="connsiteY186-2248" fmla="*/ 573881 h 1150944"/>
              <a:gd name="connsiteX187-2249" fmla="*/ 10672 w 763147"/>
              <a:gd name="connsiteY187-2250" fmla="*/ 533400 h 1150944"/>
              <a:gd name="connsiteX0-2251" fmla="*/ 10672 w 763147"/>
              <a:gd name="connsiteY0-2252" fmla="*/ 533400 h 1150944"/>
              <a:gd name="connsiteX1-2253" fmla="*/ 10672 w 763147"/>
              <a:gd name="connsiteY1-2254" fmla="*/ 533400 h 1150944"/>
              <a:gd name="connsiteX2-2255" fmla="*/ 41628 w 763147"/>
              <a:gd name="connsiteY2-2256" fmla="*/ 540544 h 1150944"/>
              <a:gd name="connsiteX3-2257" fmla="*/ 48772 w 763147"/>
              <a:gd name="connsiteY3-2258" fmla="*/ 542925 h 1150944"/>
              <a:gd name="connsiteX4-2259" fmla="*/ 70203 w 763147"/>
              <a:gd name="connsiteY4-2260" fmla="*/ 540544 h 1150944"/>
              <a:gd name="connsiteX5-2261" fmla="*/ 77347 w 763147"/>
              <a:gd name="connsiteY5-2262" fmla="*/ 535782 h 1150944"/>
              <a:gd name="connsiteX6-2263" fmla="*/ 84491 w 763147"/>
              <a:gd name="connsiteY6-2264" fmla="*/ 533400 h 1150944"/>
              <a:gd name="connsiteX7-2265" fmla="*/ 96397 w 763147"/>
              <a:gd name="connsiteY7-2266" fmla="*/ 514350 h 1150944"/>
              <a:gd name="connsiteX8-2267" fmla="*/ 103541 w 763147"/>
              <a:gd name="connsiteY8-2268" fmla="*/ 478632 h 1150944"/>
              <a:gd name="connsiteX9-2269" fmla="*/ 105922 w 763147"/>
              <a:gd name="connsiteY9-2270" fmla="*/ 471488 h 1150944"/>
              <a:gd name="connsiteX10-2271" fmla="*/ 110684 w 763147"/>
              <a:gd name="connsiteY10-2272" fmla="*/ 454819 h 1150944"/>
              <a:gd name="connsiteX11-2273" fmla="*/ 108303 w 763147"/>
              <a:gd name="connsiteY11-2274" fmla="*/ 390525 h 1150944"/>
              <a:gd name="connsiteX12-2275" fmla="*/ 110684 w 763147"/>
              <a:gd name="connsiteY12-2276" fmla="*/ 366713 h 1150944"/>
              <a:gd name="connsiteX13-2277" fmla="*/ 105922 w 763147"/>
              <a:gd name="connsiteY13-2278" fmla="*/ 326232 h 1150944"/>
              <a:gd name="connsiteX14-2279" fmla="*/ 101159 w 763147"/>
              <a:gd name="connsiteY14-2280" fmla="*/ 311944 h 1150944"/>
              <a:gd name="connsiteX15-2281" fmla="*/ 103541 w 763147"/>
              <a:gd name="connsiteY15-2282" fmla="*/ 297657 h 1150944"/>
              <a:gd name="connsiteX16-2283" fmla="*/ 105922 w 763147"/>
              <a:gd name="connsiteY16-2284" fmla="*/ 290513 h 1150944"/>
              <a:gd name="connsiteX17-2285" fmla="*/ 96397 w 763147"/>
              <a:gd name="connsiteY17-2286" fmla="*/ 285750 h 1150944"/>
              <a:gd name="connsiteX18-2287" fmla="*/ 58297 w 763147"/>
              <a:gd name="connsiteY18-2288" fmla="*/ 273844 h 1150944"/>
              <a:gd name="connsiteX19-2289" fmla="*/ 67822 w 763147"/>
              <a:gd name="connsiteY19-2290" fmla="*/ 271463 h 1150944"/>
              <a:gd name="connsiteX20-2291" fmla="*/ 82109 w 763147"/>
              <a:gd name="connsiteY20-2292" fmla="*/ 269082 h 1150944"/>
              <a:gd name="connsiteX21-2293" fmla="*/ 89253 w 763147"/>
              <a:gd name="connsiteY21-2294" fmla="*/ 266700 h 1150944"/>
              <a:gd name="connsiteX22-2295" fmla="*/ 91634 w 763147"/>
              <a:gd name="connsiteY22-2296" fmla="*/ 240507 h 1150944"/>
              <a:gd name="connsiteX23-2297" fmla="*/ 82109 w 763147"/>
              <a:gd name="connsiteY23-2298" fmla="*/ 188119 h 1150944"/>
              <a:gd name="connsiteX24-2299" fmla="*/ 89253 w 763147"/>
              <a:gd name="connsiteY24-2300" fmla="*/ 126207 h 1150944"/>
              <a:gd name="connsiteX25-2301" fmla="*/ 113066 w 763147"/>
              <a:gd name="connsiteY25-2302" fmla="*/ 109538 h 1150944"/>
              <a:gd name="connsiteX26-2303" fmla="*/ 120209 w 763147"/>
              <a:gd name="connsiteY26-2304" fmla="*/ 104775 h 1150944"/>
              <a:gd name="connsiteX27-2305" fmla="*/ 139259 w 763147"/>
              <a:gd name="connsiteY27-2306" fmla="*/ 100013 h 1150944"/>
              <a:gd name="connsiteX28-2307" fmla="*/ 177359 w 763147"/>
              <a:gd name="connsiteY28-2308" fmla="*/ 92869 h 1150944"/>
              <a:gd name="connsiteX29-2309" fmla="*/ 191647 w 763147"/>
              <a:gd name="connsiteY29-2310" fmla="*/ 88107 h 1150944"/>
              <a:gd name="connsiteX30-2311" fmla="*/ 198791 w 763147"/>
              <a:gd name="connsiteY30-2312" fmla="*/ 85725 h 1150944"/>
              <a:gd name="connsiteX31-2313" fmla="*/ 203553 w 763147"/>
              <a:gd name="connsiteY31-2314" fmla="*/ 78582 h 1150944"/>
              <a:gd name="connsiteX32-2315" fmla="*/ 217841 w 763147"/>
              <a:gd name="connsiteY32-2316" fmla="*/ 73819 h 1150944"/>
              <a:gd name="connsiteX33-2317" fmla="*/ 246416 w 763147"/>
              <a:gd name="connsiteY33-2318" fmla="*/ 76200 h 1150944"/>
              <a:gd name="connsiteX34-2319" fmla="*/ 253559 w 763147"/>
              <a:gd name="connsiteY34-2320" fmla="*/ 78582 h 1150944"/>
              <a:gd name="connsiteX35-2321" fmla="*/ 286897 w 763147"/>
              <a:gd name="connsiteY35-2322" fmla="*/ 76200 h 1150944"/>
              <a:gd name="connsiteX36-2323" fmla="*/ 310709 w 763147"/>
              <a:gd name="connsiteY36-2324" fmla="*/ 69057 h 1150944"/>
              <a:gd name="connsiteX37-2325" fmla="*/ 317853 w 763147"/>
              <a:gd name="connsiteY37-2326" fmla="*/ 66675 h 1150944"/>
              <a:gd name="connsiteX38-2327" fmla="*/ 322616 w 763147"/>
              <a:gd name="connsiteY38-2328" fmla="*/ 59532 h 1150944"/>
              <a:gd name="connsiteX39-2329" fmla="*/ 329759 w 763147"/>
              <a:gd name="connsiteY39-2330" fmla="*/ 52388 h 1150944"/>
              <a:gd name="connsiteX40-2331" fmla="*/ 332141 w 763147"/>
              <a:gd name="connsiteY40-2332" fmla="*/ 45244 h 1150944"/>
              <a:gd name="connsiteX41-2333" fmla="*/ 346428 w 763147"/>
              <a:gd name="connsiteY41-2334" fmla="*/ 35719 h 1150944"/>
              <a:gd name="connsiteX42-2335" fmla="*/ 355953 w 763147"/>
              <a:gd name="connsiteY42-2336" fmla="*/ 21432 h 1150944"/>
              <a:gd name="connsiteX43-2337" fmla="*/ 360716 w 763147"/>
              <a:gd name="connsiteY43-2338" fmla="*/ 14288 h 1150944"/>
              <a:gd name="connsiteX44-2339" fmla="*/ 375003 w 763147"/>
              <a:gd name="connsiteY44-2340" fmla="*/ 9525 h 1150944"/>
              <a:gd name="connsiteX45-2341" fmla="*/ 382147 w 763147"/>
              <a:gd name="connsiteY45-2342" fmla="*/ 7144 h 1150944"/>
              <a:gd name="connsiteX46-2343" fmla="*/ 396434 w 763147"/>
              <a:gd name="connsiteY46-2344" fmla="*/ 2382 h 1150944"/>
              <a:gd name="connsiteX47-2345" fmla="*/ 403578 w 763147"/>
              <a:gd name="connsiteY47-2346" fmla="*/ 0 h 1150944"/>
              <a:gd name="connsiteX48-2347" fmla="*/ 425009 w 763147"/>
              <a:gd name="connsiteY48-2348" fmla="*/ 4763 h 1150944"/>
              <a:gd name="connsiteX49-2349" fmla="*/ 429772 w 763147"/>
              <a:gd name="connsiteY49-2350" fmla="*/ 11907 h 1150944"/>
              <a:gd name="connsiteX50-2351" fmla="*/ 436916 w 763147"/>
              <a:gd name="connsiteY50-2352" fmla="*/ 26194 h 1150944"/>
              <a:gd name="connsiteX51-2353" fmla="*/ 444059 w 763147"/>
              <a:gd name="connsiteY51-2354" fmla="*/ 33338 h 1150944"/>
              <a:gd name="connsiteX52-2355" fmla="*/ 463109 w 763147"/>
              <a:gd name="connsiteY52-2356" fmla="*/ 54769 h 1150944"/>
              <a:gd name="connsiteX53-2357" fmla="*/ 477397 w 763147"/>
              <a:gd name="connsiteY53-2358" fmla="*/ 64294 h 1150944"/>
              <a:gd name="connsiteX54-2359" fmla="*/ 484541 w 763147"/>
              <a:gd name="connsiteY54-2360" fmla="*/ 71438 h 1150944"/>
              <a:gd name="connsiteX55-2361" fmla="*/ 498828 w 763147"/>
              <a:gd name="connsiteY55-2362" fmla="*/ 80963 h 1150944"/>
              <a:gd name="connsiteX56-2363" fmla="*/ 508353 w 763147"/>
              <a:gd name="connsiteY56-2364" fmla="*/ 90488 h 1150944"/>
              <a:gd name="connsiteX57-2365" fmla="*/ 522641 w 763147"/>
              <a:gd name="connsiteY57-2366" fmla="*/ 100013 h 1150944"/>
              <a:gd name="connsiteX58-2367" fmla="*/ 541691 w 763147"/>
              <a:gd name="connsiteY58-2368" fmla="*/ 116682 h 1150944"/>
              <a:gd name="connsiteX59-2369" fmla="*/ 548834 w 763147"/>
              <a:gd name="connsiteY59-2370" fmla="*/ 123825 h 1150944"/>
              <a:gd name="connsiteX60-2371" fmla="*/ 558359 w 763147"/>
              <a:gd name="connsiteY60-2372" fmla="*/ 138113 h 1150944"/>
              <a:gd name="connsiteX61-2373" fmla="*/ 565503 w 763147"/>
              <a:gd name="connsiteY61-2374" fmla="*/ 164307 h 1150944"/>
              <a:gd name="connsiteX62-2375" fmla="*/ 579791 w 763147"/>
              <a:gd name="connsiteY62-2376" fmla="*/ 178594 h 1150944"/>
              <a:gd name="connsiteX63-2377" fmla="*/ 586934 w 763147"/>
              <a:gd name="connsiteY63-2378" fmla="*/ 185738 h 1150944"/>
              <a:gd name="connsiteX64-2379" fmla="*/ 591697 w 763147"/>
              <a:gd name="connsiteY64-2380" fmla="*/ 192882 h 1150944"/>
              <a:gd name="connsiteX65-2381" fmla="*/ 594078 w 763147"/>
              <a:gd name="connsiteY65-2382" fmla="*/ 200025 h 1150944"/>
              <a:gd name="connsiteX66-2383" fmla="*/ 596459 w 763147"/>
              <a:gd name="connsiteY66-2384" fmla="*/ 216694 h 1150944"/>
              <a:gd name="connsiteX67-2385" fmla="*/ 601222 w 763147"/>
              <a:gd name="connsiteY67-2386" fmla="*/ 223838 h 1150944"/>
              <a:gd name="connsiteX68-2387" fmla="*/ 610747 w 763147"/>
              <a:gd name="connsiteY68-2388" fmla="*/ 238125 h 1150944"/>
              <a:gd name="connsiteX69-2389" fmla="*/ 615509 w 763147"/>
              <a:gd name="connsiteY69-2390" fmla="*/ 245269 h 1150944"/>
              <a:gd name="connsiteX70-2391" fmla="*/ 629797 w 763147"/>
              <a:gd name="connsiteY70-2392" fmla="*/ 250032 h 1150944"/>
              <a:gd name="connsiteX71-2393" fmla="*/ 641703 w 763147"/>
              <a:gd name="connsiteY71-2394" fmla="*/ 271463 h 1150944"/>
              <a:gd name="connsiteX72-2395" fmla="*/ 646466 w 763147"/>
              <a:gd name="connsiteY72-2396" fmla="*/ 278607 h 1150944"/>
              <a:gd name="connsiteX73-2397" fmla="*/ 653609 w 763147"/>
              <a:gd name="connsiteY73-2398" fmla="*/ 283369 h 1150944"/>
              <a:gd name="connsiteX74-2399" fmla="*/ 655991 w 763147"/>
              <a:gd name="connsiteY74-2400" fmla="*/ 285750 h 1150944"/>
              <a:gd name="connsiteX75-2401" fmla="*/ 658372 w 763147"/>
              <a:gd name="connsiteY75-2402" fmla="*/ 285750 h 1150944"/>
              <a:gd name="connsiteX76-2403" fmla="*/ 653609 w 763147"/>
              <a:gd name="connsiteY76-2404" fmla="*/ 307182 h 1150944"/>
              <a:gd name="connsiteX77-2405" fmla="*/ 658372 w 763147"/>
              <a:gd name="connsiteY77-2406" fmla="*/ 350044 h 1150944"/>
              <a:gd name="connsiteX78-2407" fmla="*/ 655991 w 763147"/>
              <a:gd name="connsiteY78-2408" fmla="*/ 357188 h 1150944"/>
              <a:gd name="connsiteX79-2409" fmla="*/ 658372 w 763147"/>
              <a:gd name="connsiteY79-2410" fmla="*/ 376238 h 1150944"/>
              <a:gd name="connsiteX80-2411" fmla="*/ 660753 w 763147"/>
              <a:gd name="connsiteY80-2412" fmla="*/ 383382 h 1150944"/>
              <a:gd name="connsiteX81-2413" fmla="*/ 667897 w 763147"/>
              <a:gd name="connsiteY81-2414" fmla="*/ 385763 h 1150944"/>
              <a:gd name="connsiteX82-2415" fmla="*/ 698853 w 763147"/>
              <a:gd name="connsiteY82-2416" fmla="*/ 388144 h 1150944"/>
              <a:gd name="connsiteX83-2417" fmla="*/ 720284 w 763147"/>
              <a:gd name="connsiteY83-2418" fmla="*/ 404813 h 1150944"/>
              <a:gd name="connsiteX84-2419" fmla="*/ 727428 w 763147"/>
              <a:gd name="connsiteY84-2420" fmla="*/ 409575 h 1150944"/>
              <a:gd name="connsiteX85-2421" fmla="*/ 736953 w 763147"/>
              <a:gd name="connsiteY85-2422" fmla="*/ 423863 h 1150944"/>
              <a:gd name="connsiteX86-2423" fmla="*/ 744097 w 763147"/>
              <a:gd name="connsiteY86-2424" fmla="*/ 431007 h 1150944"/>
              <a:gd name="connsiteX87-2425" fmla="*/ 753622 w 763147"/>
              <a:gd name="connsiteY87-2426" fmla="*/ 445294 h 1150944"/>
              <a:gd name="connsiteX88-2427" fmla="*/ 756003 w 763147"/>
              <a:gd name="connsiteY88-2428" fmla="*/ 452438 h 1150944"/>
              <a:gd name="connsiteX89-2429" fmla="*/ 760766 w 763147"/>
              <a:gd name="connsiteY89-2430" fmla="*/ 459582 h 1150944"/>
              <a:gd name="connsiteX90-2431" fmla="*/ 763147 w 763147"/>
              <a:gd name="connsiteY90-2432" fmla="*/ 469107 h 1150944"/>
              <a:gd name="connsiteX91-2433" fmla="*/ 760766 w 763147"/>
              <a:gd name="connsiteY91-2434" fmla="*/ 519113 h 1150944"/>
              <a:gd name="connsiteX92-2435" fmla="*/ 751241 w 763147"/>
              <a:gd name="connsiteY92-2436" fmla="*/ 533400 h 1150944"/>
              <a:gd name="connsiteX93-2437" fmla="*/ 741716 w 763147"/>
              <a:gd name="connsiteY93-2438" fmla="*/ 547688 h 1150944"/>
              <a:gd name="connsiteX94-2439" fmla="*/ 734572 w 763147"/>
              <a:gd name="connsiteY94-2440" fmla="*/ 561975 h 1150944"/>
              <a:gd name="connsiteX95-2441" fmla="*/ 722666 w 763147"/>
              <a:gd name="connsiteY95-2442" fmla="*/ 583407 h 1150944"/>
              <a:gd name="connsiteX96-2443" fmla="*/ 715522 w 763147"/>
              <a:gd name="connsiteY96-2444" fmla="*/ 585788 h 1150944"/>
              <a:gd name="connsiteX97-2445" fmla="*/ 708378 w 763147"/>
              <a:gd name="connsiteY97-2446" fmla="*/ 590550 h 1150944"/>
              <a:gd name="connsiteX98-2447" fmla="*/ 694091 w 763147"/>
              <a:gd name="connsiteY98-2448" fmla="*/ 595313 h 1150944"/>
              <a:gd name="connsiteX99-2449" fmla="*/ 686947 w 763147"/>
              <a:gd name="connsiteY99-2450" fmla="*/ 597694 h 1150944"/>
              <a:gd name="connsiteX100-2451" fmla="*/ 679803 w 763147"/>
              <a:gd name="connsiteY100-2452" fmla="*/ 602457 h 1150944"/>
              <a:gd name="connsiteX101-2453" fmla="*/ 670278 w 763147"/>
              <a:gd name="connsiteY101-2454" fmla="*/ 611982 h 1150944"/>
              <a:gd name="connsiteX102-2455" fmla="*/ 665516 w 763147"/>
              <a:gd name="connsiteY102-2456" fmla="*/ 626269 h 1150944"/>
              <a:gd name="connsiteX103-2457" fmla="*/ 663134 w 763147"/>
              <a:gd name="connsiteY103-2458" fmla="*/ 633413 h 1150944"/>
              <a:gd name="connsiteX104-2459" fmla="*/ 660753 w 763147"/>
              <a:gd name="connsiteY104-2460" fmla="*/ 709613 h 1150944"/>
              <a:gd name="connsiteX105-2461" fmla="*/ 658372 w 763147"/>
              <a:gd name="connsiteY105-2462" fmla="*/ 716757 h 1150944"/>
              <a:gd name="connsiteX106-2463" fmla="*/ 655991 w 763147"/>
              <a:gd name="connsiteY106-2464" fmla="*/ 726282 h 1150944"/>
              <a:gd name="connsiteX107-2465" fmla="*/ 639322 w 763147"/>
              <a:gd name="connsiteY107-2466" fmla="*/ 738188 h 1150944"/>
              <a:gd name="connsiteX108-2467" fmla="*/ 632178 w 763147"/>
              <a:gd name="connsiteY108-2468" fmla="*/ 740569 h 1150944"/>
              <a:gd name="connsiteX109-2469" fmla="*/ 629797 w 763147"/>
              <a:gd name="connsiteY109-2470" fmla="*/ 766763 h 1150944"/>
              <a:gd name="connsiteX110-2471" fmla="*/ 627416 w 763147"/>
              <a:gd name="connsiteY110-2472" fmla="*/ 776288 h 1150944"/>
              <a:gd name="connsiteX111-2473" fmla="*/ 629797 w 763147"/>
              <a:gd name="connsiteY111-2474" fmla="*/ 885825 h 1150944"/>
              <a:gd name="connsiteX112-2475" fmla="*/ 632178 w 763147"/>
              <a:gd name="connsiteY112-2476" fmla="*/ 957263 h 1150944"/>
              <a:gd name="connsiteX113-2477" fmla="*/ 636941 w 763147"/>
              <a:gd name="connsiteY113-2478" fmla="*/ 971550 h 1150944"/>
              <a:gd name="connsiteX114-2479" fmla="*/ 639322 w 763147"/>
              <a:gd name="connsiteY114-2480" fmla="*/ 978694 h 1150944"/>
              <a:gd name="connsiteX115-2481" fmla="*/ 641703 w 763147"/>
              <a:gd name="connsiteY115-2482" fmla="*/ 1014413 h 1150944"/>
              <a:gd name="connsiteX116-2483" fmla="*/ 646466 w 763147"/>
              <a:gd name="connsiteY116-2484" fmla="*/ 1028700 h 1150944"/>
              <a:gd name="connsiteX117-2485" fmla="*/ 648847 w 763147"/>
              <a:gd name="connsiteY117-2486" fmla="*/ 1035844 h 1150944"/>
              <a:gd name="connsiteX118-2487" fmla="*/ 651228 w 763147"/>
              <a:gd name="connsiteY118-2488" fmla="*/ 1042988 h 1150944"/>
              <a:gd name="connsiteX119-2489" fmla="*/ 655991 w 763147"/>
              <a:gd name="connsiteY119-2490" fmla="*/ 1062038 h 1150944"/>
              <a:gd name="connsiteX120-2491" fmla="*/ 660753 w 763147"/>
              <a:gd name="connsiteY120-2492" fmla="*/ 1069182 h 1150944"/>
              <a:gd name="connsiteX121-2493" fmla="*/ 665516 w 763147"/>
              <a:gd name="connsiteY121-2494" fmla="*/ 1097757 h 1150944"/>
              <a:gd name="connsiteX122-2495" fmla="*/ 663134 w 763147"/>
              <a:gd name="connsiteY122-2496" fmla="*/ 1128713 h 1150944"/>
              <a:gd name="connsiteX123-2497" fmla="*/ 677422 w 763147"/>
              <a:gd name="connsiteY123-2498" fmla="*/ 1150144 h 1150944"/>
              <a:gd name="connsiteX124-2499" fmla="*/ 675040 w 763147"/>
              <a:gd name="connsiteY124-2500" fmla="*/ 1147763 h 1150944"/>
              <a:gd name="connsiteX125-2501" fmla="*/ 670277 w 763147"/>
              <a:gd name="connsiteY125-2502" fmla="*/ 1143000 h 1150944"/>
              <a:gd name="connsiteX126-2503" fmla="*/ 665516 w 763147"/>
              <a:gd name="connsiteY126-2504" fmla="*/ 1150144 h 1150944"/>
              <a:gd name="connsiteX127-2505" fmla="*/ 658372 w 763147"/>
              <a:gd name="connsiteY127-2506" fmla="*/ 1147763 h 1150944"/>
              <a:gd name="connsiteX128-2507" fmla="*/ 617891 w 763147"/>
              <a:gd name="connsiteY128-2508" fmla="*/ 1145382 h 1150944"/>
              <a:gd name="connsiteX129-2509" fmla="*/ 605984 w 763147"/>
              <a:gd name="connsiteY129-2510" fmla="*/ 1143000 h 1150944"/>
              <a:gd name="connsiteX130-2511" fmla="*/ 598841 w 763147"/>
              <a:gd name="connsiteY130-2512" fmla="*/ 1138238 h 1150944"/>
              <a:gd name="connsiteX131-2513" fmla="*/ 584553 w 763147"/>
              <a:gd name="connsiteY131-2514" fmla="*/ 1133475 h 1150944"/>
              <a:gd name="connsiteX132-2515" fmla="*/ 570266 w 763147"/>
              <a:gd name="connsiteY132-2516" fmla="*/ 1128713 h 1150944"/>
              <a:gd name="connsiteX133-2517" fmla="*/ 563122 w 763147"/>
              <a:gd name="connsiteY133-2518" fmla="*/ 1126332 h 1150944"/>
              <a:gd name="connsiteX134-2519" fmla="*/ 555978 w 763147"/>
              <a:gd name="connsiteY134-2520" fmla="*/ 1121569 h 1150944"/>
              <a:gd name="connsiteX135-2521" fmla="*/ 551216 w 763147"/>
              <a:gd name="connsiteY135-2522" fmla="*/ 1114425 h 1150944"/>
              <a:gd name="connsiteX136-2523" fmla="*/ 541691 w 763147"/>
              <a:gd name="connsiteY136-2524" fmla="*/ 1112044 h 1150944"/>
              <a:gd name="connsiteX137-2525" fmla="*/ 520259 w 763147"/>
              <a:gd name="connsiteY137-2526" fmla="*/ 1104900 h 1150944"/>
              <a:gd name="connsiteX138-2527" fmla="*/ 505972 w 763147"/>
              <a:gd name="connsiteY138-2528" fmla="*/ 1100138 h 1150944"/>
              <a:gd name="connsiteX139-2529" fmla="*/ 496447 w 763147"/>
              <a:gd name="connsiteY139-2530" fmla="*/ 1097757 h 1150944"/>
              <a:gd name="connsiteX140-2531" fmla="*/ 451203 w 763147"/>
              <a:gd name="connsiteY140-2532" fmla="*/ 1102519 h 1150944"/>
              <a:gd name="connsiteX141-2533" fmla="*/ 436916 w 763147"/>
              <a:gd name="connsiteY141-2534" fmla="*/ 1107282 h 1150944"/>
              <a:gd name="connsiteX142-2535" fmla="*/ 429772 w 763147"/>
              <a:gd name="connsiteY142-2536" fmla="*/ 1109663 h 1150944"/>
              <a:gd name="connsiteX143-2537" fmla="*/ 396434 w 763147"/>
              <a:gd name="connsiteY143-2538" fmla="*/ 1107282 h 1150944"/>
              <a:gd name="connsiteX144-2539" fmla="*/ 389291 w 763147"/>
              <a:gd name="connsiteY144-2540" fmla="*/ 1104900 h 1150944"/>
              <a:gd name="connsiteX145-2541" fmla="*/ 379766 w 763147"/>
              <a:gd name="connsiteY145-2542" fmla="*/ 1090613 h 1150944"/>
              <a:gd name="connsiteX146-2543" fmla="*/ 365478 w 763147"/>
              <a:gd name="connsiteY146-2544" fmla="*/ 1078707 h 1150944"/>
              <a:gd name="connsiteX147-2545" fmla="*/ 360716 w 763147"/>
              <a:gd name="connsiteY147-2546" fmla="*/ 1071563 h 1150944"/>
              <a:gd name="connsiteX148-2547" fmla="*/ 353572 w 763147"/>
              <a:gd name="connsiteY148-2548" fmla="*/ 1064419 h 1150944"/>
              <a:gd name="connsiteX149-2549" fmla="*/ 344047 w 763147"/>
              <a:gd name="connsiteY149-2550" fmla="*/ 1050132 h 1150944"/>
              <a:gd name="connsiteX150-2551" fmla="*/ 341666 w 763147"/>
              <a:gd name="connsiteY150-2552" fmla="*/ 1042988 h 1150944"/>
              <a:gd name="connsiteX151-2553" fmla="*/ 336903 w 763147"/>
              <a:gd name="connsiteY151-2554" fmla="*/ 1026319 h 1150944"/>
              <a:gd name="connsiteX152-2555" fmla="*/ 324997 w 763147"/>
              <a:gd name="connsiteY152-2556" fmla="*/ 1012032 h 1150944"/>
              <a:gd name="connsiteX153-2557" fmla="*/ 320234 w 763147"/>
              <a:gd name="connsiteY153-2558" fmla="*/ 997744 h 1150944"/>
              <a:gd name="connsiteX154-2559" fmla="*/ 313091 w 763147"/>
              <a:gd name="connsiteY154-2560" fmla="*/ 983457 h 1150944"/>
              <a:gd name="connsiteX155-2561" fmla="*/ 298803 w 763147"/>
              <a:gd name="connsiteY155-2562" fmla="*/ 973932 h 1150944"/>
              <a:gd name="connsiteX156-2563" fmla="*/ 291659 w 763147"/>
              <a:gd name="connsiteY156-2564" fmla="*/ 969169 h 1150944"/>
              <a:gd name="connsiteX157-2565" fmla="*/ 274991 w 763147"/>
              <a:gd name="connsiteY157-2566" fmla="*/ 962025 h 1150944"/>
              <a:gd name="connsiteX158-2567" fmla="*/ 263084 w 763147"/>
              <a:gd name="connsiteY158-2568" fmla="*/ 952500 h 1150944"/>
              <a:gd name="connsiteX159-2569" fmla="*/ 255941 w 763147"/>
              <a:gd name="connsiteY159-2570" fmla="*/ 950119 h 1150944"/>
              <a:gd name="connsiteX160-2571" fmla="*/ 248797 w 763147"/>
              <a:gd name="connsiteY160-2572" fmla="*/ 945357 h 1150944"/>
              <a:gd name="connsiteX161-2573" fmla="*/ 232128 w 763147"/>
              <a:gd name="connsiteY161-2574" fmla="*/ 940594 h 1150944"/>
              <a:gd name="connsiteX162-2575" fmla="*/ 224984 w 763147"/>
              <a:gd name="connsiteY162-2576" fmla="*/ 938213 h 1150944"/>
              <a:gd name="connsiteX163-2577" fmla="*/ 170216 w 763147"/>
              <a:gd name="connsiteY163-2578" fmla="*/ 935832 h 1150944"/>
              <a:gd name="connsiteX164-2579" fmla="*/ 160691 w 763147"/>
              <a:gd name="connsiteY164-2580" fmla="*/ 933450 h 1150944"/>
              <a:gd name="connsiteX165-2581" fmla="*/ 148784 w 763147"/>
              <a:gd name="connsiteY165-2582" fmla="*/ 923925 h 1150944"/>
              <a:gd name="connsiteX166-2583" fmla="*/ 139259 w 763147"/>
              <a:gd name="connsiteY166-2584" fmla="*/ 916782 h 1150944"/>
              <a:gd name="connsiteX167-2585" fmla="*/ 124972 w 763147"/>
              <a:gd name="connsiteY167-2586" fmla="*/ 907257 h 1150944"/>
              <a:gd name="connsiteX168-2587" fmla="*/ 120209 w 763147"/>
              <a:gd name="connsiteY168-2588" fmla="*/ 892969 h 1150944"/>
              <a:gd name="connsiteX169-2589" fmla="*/ 115447 w 763147"/>
              <a:gd name="connsiteY169-2590" fmla="*/ 885825 h 1150944"/>
              <a:gd name="connsiteX170-2591" fmla="*/ 108303 w 763147"/>
              <a:gd name="connsiteY170-2592" fmla="*/ 871538 h 1150944"/>
              <a:gd name="connsiteX171-2593" fmla="*/ 103541 w 763147"/>
              <a:gd name="connsiteY171-2594" fmla="*/ 857250 h 1150944"/>
              <a:gd name="connsiteX172-2595" fmla="*/ 101159 w 763147"/>
              <a:gd name="connsiteY172-2596" fmla="*/ 850107 h 1150944"/>
              <a:gd name="connsiteX173-2597" fmla="*/ 94016 w 763147"/>
              <a:gd name="connsiteY173-2598" fmla="*/ 845344 h 1150944"/>
              <a:gd name="connsiteX174-2599" fmla="*/ 89253 w 763147"/>
              <a:gd name="connsiteY174-2600" fmla="*/ 838200 h 1150944"/>
              <a:gd name="connsiteX175-2601" fmla="*/ 86872 w 763147"/>
              <a:gd name="connsiteY175-2602" fmla="*/ 831057 h 1150944"/>
              <a:gd name="connsiteX176-2603" fmla="*/ 77347 w 763147"/>
              <a:gd name="connsiteY176-2604" fmla="*/ 816769 h 1150944"/>
              <a:gd name="connsiteX177-2605" fmla="*/ 72584 w 763147"/>
              <a:gd name="connsiteY177-2606" fmla="*/ 688182 h 1150944"/>
              <a:gd name="connsiteX178-2607" fmla="*/ 70203 w 763147"/>
              <a:gd name="connsiteY178-2608" fmla="*/ 681038 h 1150944"/>
              <a:gd name="connsiteX179-2609" fmla="*/ 67822 w 763147"/>
              <a:gd name="connsiteY179-2610" fmla="*/ 671513 h 1150944"/>
              <a:gd name="connsiteX180-2611" fmla="*/ 58297 w 763147"/>
              <a:gd name="connsiteY180-2612" fmla="*/ 657225 h 1150944"/>
              <a:gd name="connsiteX181-2613" fmla="*/ 51153 w 763147"/>
              <a:gd name="connsiteY181-2614" fmla="*/ 635794 h 1150944"/>
              <a:gd name="connsiteX182-2615" fmla="*/ 48772 w 763147"/>
              <a:gd name="connsiteY182-2616" fmla="*/ 628650 h 1150944"/>
              <a:gd name="connsiteX183-2617" fmla="*/ 46391 w 763147"/>
              <a:gd name="connsiteY183-2618" fmla="*/ 621507 h 1150944"/>
              <a:gd name="connsiteX184-2619" fmla="*/ 32103 w 763147"/>
              <a:gd name="connsiteY184-2620" fmla="*/ 616744 h 1150944"/>
              <a:gd name="connsiteX185-2621" fmla="*/ 22578 w 763147"/>
              <a:gd name="connsiteY185-2622" fmla="*/ 583407 h 1150944"/>
              <a:gd name="connsiteX186-2623" fmla="*/ 1146 w 763147"/>
              <a:gd name="connsiteY186-2624" fmla="*/ 573881 h 1150944"/>
              <a:gd name="connsiteX187-2625" fmla="*/ 10672 w 763147"/>
              <a:gd name="connsiteY187-2626" fmla="*/ 533400 h 1150944"/>
              <a:gd name="connsiteX0-2627" fmla="*/ 10672 w 763147"/>
              <a:gd name="connsiteY0-2628" fmla="*/ 533400 h 1150944"/>
              <a:gd name="connsiteX1-2629" fmla="*/ 10672 w 763147"/>
              <a:gd name="connsiteY1-2630" fmla="*/ 533400 h 1150944"/>
              <a:gd name="connsiteX2-2631" fmla="*/ 41628 w 763147"/>
              <a:gd name="connsiteY2-2632" fmla="*/ 540544 h 1150944"/>
              <a:gd name="connsiteX3-2633" fmla="*/ 48772 w 763147"/>
              <a:gd name="connsiteY3-2634" fmla="*/ 542925 h 1150944"/>
              <a:gd name="connsiteX4-2635" fmla="*/ 70203 w 763147"/>
              <a:gd name="connsiteY4-2636" fmla="*/ 540544 h 1150944"/>
              <a:gd name="connsiteX5-2637" fmla="*/ 77347 w 763147"/>
              <a:gd name="connsiteY5-2638" fmla="*/ 535782 h 1150944"/>
              <a:gd name="connsiteX6-2639" fmla="*/ 84491 w 763147"/>
              <a:gd name="connsiteY6-2640" fmla="*/ 533400 h 1150944"/>
              <a:gd name="connsiteX7-2641" fmla="*/ 96397 w 763147"/>
              <a:gd name="connsiteY7-2642" fmla="*/ 514350 h 1150944"/>
              <a:gd name="connsiteX8-2643" fmla="*/ 103541 w 763147"/>
              <a:gd name="connsiteY8-2644" fmla="*/ 478632 h 1150944"/>
              <a:gd name="connsiteX9-2645" fmla="*/ 105922 w 763147"/>
              <a:gd name="connsiteY9-2646" fmla="*/ 471488 h 1150944"/>
              <a:gd name="connsiteX10-2647" fmla="*/ 110684 w 763147"/>
              <a:gd name="connsiteY10-2648" fmla="*/ 454819 h 1150944"/>
              <a:gd name="connsiteX11-2649" fmla="*/ 108303 w 763147"/>
              <a:gd name="connsiteY11-2650" fmla="*/ 390525 h 1150944"/>
              <a:gd name="connsiteX12-2651" fmla="*/ 110684 w 763147"/>
              <a:gd name="connsiteY12-2652" fmla="*/ 366713 h 1150944"/>
              <a:gd name="connsiteX13-2653" fmla="*/ 105922 w 763147"/>
              <a:gd name="connsiteY13-2654" fmla="*/ 326232 h 1150944"/>
              <a:gd name="connsiteX14-2655" fmla="*/ 101159 w 763147"/>
              <a:gd name="connsiteY14-2656" fmla="*/ 311944 h 1150944"/>
              <a:gd name="connsiteX15-2657" fmla="*/ 103541 w 763147"/>
              <a:gd name="connsiteY15-2658" fmla="*/ 297657 h 1150944"/>
              <a:gd name="connsiteX16-2659" fmla="*/ 105922 w 763147"/>
              <a:gd name="connsiteY16-2660" fmla="*/ 290513 h 1150944"/>
              <a:gd name="connsiteX17-2661" fmla="*/ 96397 w 763147"/>
              <a:gd name="connsiteY17-2662" fmla="*/ 285750 h 1150944"/>
              <a:gd name="connsiteX18-2663" fmla="*/ 58297 w 763147"/>
              <a:gd name="connsiteY18-2664" fmla="*/ 273844 h 1150944"/>
              <a:gd name="connsiteX19-2665" fmla="*/ 67822 w 763147"/>
              <a:gd name="connsiteY19-2666" fmla="*/ 271463 h 1150944"/>
              <a:gd name="connsiteX20-2667" fmla="*/ 82109 w 763147"/>
              <a:gd name="connsiteY20-2668" fmla="*/ 269082 h 1150944"/>
              <a:gd name="connsiteX21-2669" fmla="*/ 89253 w 763147"/>
              <a:gd name="connsiteY21-2670" fmla="*/ 266700 h 1150944"/>
              <a:gd name="connsiteX22-2671" fmla="*/ 91634 w 763147"/>
              <a:gd name="connsiteY22-2672" fmla="*/ 240507 h 1150944"/>
              <a:gd name="connsiteX23-2673" fmla="*/ 82109 w 763147"/>
              <a:gd name="connsiteY23-2674" fmla="*/ 188119 h 1150944"/>
              <a:gd name="connsiteX24-2675" fmla="*/ 89253 w 763147"/>
              <a:gd name="connsiteY24-2676" fmla="*/ 126207 h 1150944"/>
              <a:gd name="connsiteX25-2677" fmla="*/ 113066 w 763147"/>
              <a:gd name="connsiteY25-2678" fmla="*/ 109538 h 1150944"/>
              <a:gd name="connsiteX26-2679" fmla="*/ 120209 w 763147"/>
              <a:gd name="connsiteY26-2680" fmla="*/ 104775 h 1150944"/>
              <a:gd name="connsiteX27-2681" fmla="*/ 139259 w 763147"/>
              <a:gd name="connsiteY27-2682" fmla="*/ 100013 h 1150944"/>
              <a:gd name="connsiteX28-2683" fmla="*/ 177359 w 763147"/>
              <a:gd name="connsiteY28-2684" fmla="*/ 92869 h 1150944"/>
              <a:gd name="connsiteX29-2685" fmla="*/ 191647 w 763147"/>
              <a:gd name="connsiteY29-2686" fmla="*/ 88107 h 1150944"/>
              <a:gd name="connsiteX30-2687" fmla="*/ 198791 w 763147"/>
              <a:gd name="connsiteY30-2688" fmla="*/ 85725 h 1150944"/>
              <a:gd name="connsiteX31-2689" fmla="*/ 203553 w 763147"/>
              <a:gd name="connsiteY31-2690" fmla="*/ 78582 h 1150944"/>
              <a:gd name="connsiteX32-2691" fmla="*/ 217841 w 763147"/>
              <a:gd name="connsiteY32-2692" fmla="*/ 73819 h 1150944"/>
              <a:gd name="connsiteX33-2693" fmla="*/ 246416 w 763147"/>
              <a:gd name="connsiteY33-2694" fmla="*/ 76200 h 1150944"/>
              <a:gd name="connsiteX34-2695" fmla="*/ 253559 w 763147"/>
              <a:gd name="connsiteY34-2696" fmla="*/ 78582 h 1150944"/>
              <a:gd name="connsiteX35-2697" fmla="*/ 286897 w 763147"/>
              <a:gd name="connsiteY35-2698" fmla="*/ 76200 h 1150944"/>
              <a:gd name="connsiteX36-2699" fmla="*/ 310709 w 763147"/>
              <a:gd name="connsiteY36-2700" fmla="*/ 69057 h 1150944"/>
              <a:gd name="connsiteX37-2701" fmla="*/ 317853 w 763147"/>
              <a:gd name="connsiteY37-2702" fmla="*/ 66675 h 1150944"/>
              <a:gd name="connsiteX38-2703" fmla="*/ 322616 w 763147"/>
              <a:gd name="connsiteY38-2704" fmla="*/ 59532 h 1150944"/>
              <a:gd name="connsiteX39-2705" fmla="*/ 329759 w 763147"/>
              <a:gd name="connsiteY39-2706" fmla="*/ 52388 h 1150944"/>
              <a:gd name="connsiteX40-2707" fmla="*/ 332141 w 763147"/>
              <a:gd name="connsiteY40-2708" fmla="*/ 45244 h 1150944"/>
              <a:gd name="connsiteX41-2709" fmla="*/ 346428 w 763147"/>
              <a:gd name="connsiteY41-2710" fmla="*/ 35719 h 1150944"/>
              <a:gd name="connsiteX42-2711" fmla="*/ 355953 w 763147"/>
              <a:gd name="connsiteY42-2712" fmla="*/ 21432 h 1150944"/>
              <a:gd name="connsiteX43-2713" fmla="*/ 360716 w 763147"/>
              <a:gd name="connsiteY43-2714" fmla="*/ 14288 h 1150944"/>
              <a:gd name="connsiteX44-2715" fmla="*/ 375003 w 763147"/>
              <a:gd name="connsiteY44-2716" fmla="*/ 9525 h 1150944"/>
              <a:gd name="connsiteX45-2717" fmla="*/ 382147 w 763147"/>
              <a:gd name="connsiteY45-2718" fmla="*/ 7144 h 1150944"/>
              <a:gd name="connsiteX46-2719" fmla="*/ 396434 w 763147"/>
              <a:gd name="connsiteY46-2720" fmla="*/ 2382 h 1150944"/>
              <a:gd name="connsiteX47-2721" fmla="*/ 403578 w 763147"/>
              <a:gd name="connsiteY47-2722" fmla="*/ 0 h 1150944"/>
              <a:gd name="connsiteX48-2723" fmla="*/ 425009 w 763147"/>
              <a:gd name="connsiteY48-2724" fmla="*/ 4763 h 1150944"/>
              <a:gd name="connsiteX49-2725" fmla="*/ 429772 w 763147"/>
              <a:gd name="connsiteY49-2726" fmla="*/ 11907 h 1150944"/>
              <a:gd name="connsiteX50-2727" fmla="*/ 436916 w 763147"/>
              <a:gd name="connsiteY50-2728" fmla="*/ 26194 h 1150944"/>
              <a:gd name="connsiteX51-2729" fmla="*/ 444059 w 763147"/>
              <a:gd name="connsiteY51-2730" fmla="*/ 33338 h 1150944"/>
              <a:gd name="connsiteX52-2731" fmla="*/ 463109 w 763147"/>
              <a:gd name="connsiteY52-2732" fmla="*/ 54769 h 1150944"/>
              <a:gd name="connsiteX53-2733" fmla="*/ 477397 w 763147"/>
              <a:gd name="connsiteY53-2734" fmla="*/ 64294 h 1150944"/>
              <a:gd name="connsiteX54-2735" fmla="*/ 484541 w 763147"/>
              <a:gd name="connsiteY54-2736" fmla="*/ 71438 h 1150944"/>
              <a:gd name="connsiteX55-2737" fmla="*/ 498828 w 763147"/>
              <a:gd name="connsiteY55-2738" fmla="*/ 80963 h 1150944"/>
              <a:gd name="connsiteX56-2739" fmla="*/ 508353 w 763147"/>
              <a:gd name="connsiteY56-2740" fmla="*/ 90488 h 1150944"/>
              <a:gd name="connsiteX57-2741" fmla="*/ 522641 w 763147"/>
              <a:gd name="connsiteY57-2742" fmla="*/ 100013 h 1150944"/>
              <a:gd name="connsiteX58-2743" fmla="*/ 541691 w 763147"/>
              <a:gd name="connsiteY58-2744" fmla="*/ 116682 h 1150944"/>
              <a:gd name="connsiteX59-2745" fmla="*/ 548834 w 763147"/>
              <a:gd name="connsiteY59-2746" fmla="*/ 123825 h 1150944"/>
              <a:gd name="connsiteX60-2747" fmla="*/ 558359 w 763147"/>
              <a:gd name="connsiteY60-2748" fmla="*/ 138113 h 1150944"/>
              <a:gd name="connsiteX61-2749" fmla="*/ 565503 w 763147"/>
              <a:gd name="connsiteY61-2750" fmla="*/ 164307 h 1150944"/>
              <a:gd name="connsiteX62-2751" fmla="*/ 579791 w 763147"/>
              <a:gd name="connsiteY62-2752" fmla="*/ 178594 h 1150944"/>
              <a:gd name="connsiteX63-2753" fmla="*/ 586934 w 763147"/>
              <a:gd name="connsiteY63-2754" fmla="*/ 185738 h 1150944"/>
              <a:gd name="connsiteX64-2755" fmla="*/ 591697 w 763147"/>
              <a:gd name="connsiteY64-2756" fmla="*/ 192882 h 1150944"/>
              <a:gd name="connsiteX65-2757" fmla="*/ 594078 w 763147"/>
              <a:gd name="connsiteY65-2758" fmla="*/ 200025 h 1150944"/>
              <a:gd name="connsiteX66-2759" fmla="*/ 596459 w 763147"/>
              <a:gd name="connsiteY66-2760" fmla="*/ 216694 h 1150944"/>
              <a:gd name="connsiteX67-2761" fmla="*/ 601222 w 763147"/>
              <a:gd name="connsiteY67-2762" fmla="*/ 223838 h 1150944"/>
              <a:gd name="connsiteX68-2763" fmla="*/ 610747 w 763147"/>
              <a:gd name="connsiteY68-2764" fmla="*/ 238125 h 1150944"/>
              <a:gd name="connsiteX69-2765" fmla="*/ 615509 w 763147"/>
              <a:gd name="connsiteY69-2766" fmla="*/ 245269 h 1150944"/>
              <a:gd name="connsiteX70-2767" fmla="*/ 629797 w 763147"/>
              <a:gd name="connsiteY70-2768" fmla="*/ 250032 h 1150944"/>
              <a:gd name="connsiteX71-2769" fmla="*/ 641703 w 763147"/>
              <a:gd name="connsiteY71-2770" fmla="*/ 271463 h 1150944"/>
              <a:gd name="connsiteX72-2771" fmla="*/ 646466 w 763147"/>
              <a:gd name="connsiteY72-2772" fmla="*/ 278607 h 1150944"/>
              <a:gd name="connsiteX73-2773" fmla="*/ 653609 w 763147"/>
              <a:gd name="connsiteY73-2774" fmla="*/ 283369 h 1150944"/>
              <a:gd name="connsiteX74-2775" fmla="*/ 655991 w 763147"/>
              <a:gd name="connsiteY74-2776" fmla="*/ 285750 h 1150944"/>
              <a:gd name="connsiteX75-2777" fmla="*/ 658372 w 763147"/>
              <a:gd name="connsiteY75-2778" fmla="*/ 285750 h 1150944"/>
              <a:gd name="connsiteX76-2779" fmla="*/ 653609 w 763147"/>
              <a:gd name="connsiteY76-2780" fmla="*/ 307182 h 1150944"/>
              <a:gd name="connsiteX77-2781" fmla="*/ 658372 w 763147"/>
              <a:gd name="connsiteY77-2782" fmla="*/ 350044 h 1150944"/>
              <a:gd name="connsiteX78-2783" fmla="*/ 655991 w 763147"/>
              <a:gd name="connsiteY78-2784" fmla="*/ 357188 h 1150944"/>
              <a:gd name="connsiteX79-2785" fmla="*/ 658372 w 763147"/>
              <a:gd name="connsiteY79-2786" fmla="*/ 376238 h 1150944"/>
              <a:gd name="connsiteX80-2787" fmla="*/ 660753 w 763147"/>
              <a:gd name="connsiteY80-2788" fmla="*/ 383382 h 1150944"/>
              <a:gd name="connsiteX81-2789" fmla="*/ 667897 w 763147"/>
              <a:gd name="connsiteY81-2790" fmla="*/ 385763 h 1150944"/>
              <a:gd name="connsiteX82-2791" fmla="*/ 698853 w 763147"/>
              <a:gd name="connsiteY82-2792" fmla="*/ 388144 h 1150944"/>
              <a:gd name="connsiteX83-2793" fmla="*/ 720284 w 763147"/>
              <a:gd name="connsiteY83-2794" fmla="*/ 404813 h 1150944"/>
              <a:gd name="connsiteX84-2795" fmla="*/ 727428 w 763147"/>
              <a:gd name="connsiteY84-2796" fmla="*/ 409575 h 1150944"/>
              <a:gd name="connsiteX85-2797" fmla="*/ 736953 w 763147"/>
              <a:gd name="connsiteY85-2798" fmla="*/ 423863 h 1150944"/>
              <a:gd name="connsiteX86-2799" fmla="*/ 744097 w 763147"/>
              <a:gd name="connsiteY86-2800" fmla="*/ 431007 h 1150944"/>
              <a:gd name="connsiteX87-2801" fmla="*/ 753622 w 763147"/>
              <a:gd name="connsiteY87-2802" fmla="*/ 445294 h 1150944"/>
              <a:gd name="connsiteX88-2803" fmla="*/ 756003 w 763147"/>
              <a:gd name="connsiteY88-2804" fmla="*/ 452438 h 1150944"/>
              <a:gd name="connsiteX89-2805" fmla="*/ 760766 w 763147"/>
              <a:gd name="connsiteY89-2806" fmla="*/ 459582 h 1150944"/>
              <a:gd name="connsiteX90-2807" fmla="*/ 763147 w 763147"/>
              <a:gd name="connsiteY90-2808" fmla="*/ 469107 h 1150944"/>
              <a:gd name="connsiteX91-2809" fmla="*/ 760766 w 763147"/>
              <a:gd name="connsiteY91-2810" fmla="*/ 519113 h 1150944"/>
              <a:gd name="connsiteX92-2811" fmla="*/ 751241 w 763147"/>
              <a:gd name="connsiteY92-2812" fmla="*/ 533400 h 1150944"/>
              <a:gd name="connsiteX93-2813" fmla="*/ 741716 w 763147"/>
              <a:gd name="connsiteY93-2814" fmla="*/ 547688 h 1150944"/>
              <a:gd name="connsiteX94-2815" fmla="*/ 734572 w 763147"/>
              <a:gd name="connsiteY94-2816" fmla="*/ 561975 h 1150944"/>
              <a:gd name="connsiteX95-2817" fmla="*/ 722666 w 763147"/>
              <a:gd name="connsiteY95-2818" fmla="*/ 583407 h 1150944"/>
              <a:gd name="connsiteX96-2819" fmla="*/ 715522 w 763147"/>
              <a:gd name="connsiteY96-2820" fmla="*/ 585788 h 1150944"/>
              <a:gd name="connsiteX97-2821" fmla="*/ 708378 w 763147"/>
              <a:gd name="connsiteY97-2822" fmla="*/ 590550 h 1150944"/>
              <a:gd name="connsiteX98-2823" fmla="*/ 694091 w 763147"/>
              <a:gd name="connsiteY98-2824" fmla="*/ 595313 h 1150944"/>
              <a:gd name="connsiteX99-2825" fmla="*/ 686947 w 763147"/>
              <a:gd name="connsiteY99-2826" fmla="*/ 597694 h 1150944"/>
              <a:gd name="connsiteX100-2827" fmla="*/ 679803 w 763147"/>
              <a:gd name="connsiteY100-2828" fmla="*/ 602457 h 1150944"/>
              <a:gd name="connsiteX101-2829" fmla="*/ 670278 w 763147"/>
              <a:gd name="connsiteY101-2830" fmla="*/ 611982 h 1150944"/>
              <a:gd name="connsiteX102-2831" fmla="*/ 665516 w 763147"/>
              <a:gd name="connsiteY102-2832" fmla="*/ 626269 h 1150944"/>
              <a:gd name="connsiteX103-2833" fmla="*/ 663134 w 763147"/>
              <a:gd name="connsiteY103-2834" fmla="*/ 633413 h 1150944"/>
              <a:gd name="connsiteX104-2835" fmla="*/ 660753 w 763147"/>
              <a:gd name="connsiteY104-2836" fmla="*/ 709613 h 1150944"/>
              <a:gd name="connsiteX105-2837" fmla="*/ 658372 w 763147"/>
              <a:gd name="connsiteY105-2838" fmla="*/ 716757 h 1150944"/>
              <a:gd name="connsiteX106-2839" fmla="*/ 655991 w 763147"/>
              <a:gd name="connsiteY106-2840" fmla="*/ 726282 h 1150944"/>
              <a:gd name="connsiteX107-2841" fmla="*/ 639322 w 763147"/>
              <a:gd name="connsiteY107-2842" fmla="*/ 738188 h 1150944"/>
              <a:gd name="connsiteX108-2843" fmla="*/ 632178 w 763147"/>
              <a:gd name="connsiteY108-2844" fmla="*/ 740569 h 1150944"/>
              <a:gd name="connsiteX109-2845" fmla="*/ 629797 w 763147"/>
              <a:gd name="connsiteY109-2846" fmla="*/ 766763 h 1150944"/>
              <a:gd name="connsiteX110-2847" fmla="*/ 627416 w 763147"/>
              <a:gd name="connsiteY110-2848" fmla="*/ 776288 h 1150944"/>
              <a:gd name="connsiteX111-2849" fmla="*/ 629797 w 763147"/>
              <a:gd name="connsiteY111-2850" fmla="*/ 885825 h 1150944"/>
              <a:gd name="connsiteX112-2851" fmla="*/ 632178 w 763147"/>
              <a:gd name="connsiteY112-2852" fmla="*/ 957263 h 1150944"/>
              <a:gd name="connsiteX113-2853" fmla="*/ 636941 w 763147"/>
              <a:gd name="connsiteY113-2854" fmla="*/ 971550 h 1150944"/>
              <a:gd name="connsiteX114-2855" fmla="*/ 639322 w 763147"/>
              <a:gd name="connsiteY114-2856" fmla="*/ 978694 h 1150944"/>
              <a:gd name="connsiteX115-2857" fmla="*/ 641703 w 763147"/>
              <a:gd name="connsiteY115-2858" fmla="*/ 1014413 h 1150944"/>
              <a:gd name="connsiteX116-2859" fmla="*/ 646466 w 763147"/>
              <a:gd name="connsiteY116-2860" fmla="*/ 1028700 h 1150944"/>
              <a:gd name="connsiteX117-2861" fmla="*/ 648847 w 763147"/>
              <a:gd name="connsiteY117-2862" fmla="*/ 1035844 h 1150944"/>
              <a:gd name="connsiteX118-2863" fmla="*/ 651228 w 763147"/>
              <a:gd name="connsiteY118-2864" fmla="*/ 1042988 h 1150944"/>
              <a:gd name="connsiteX119-2865" fmla="*/ 655991 w 763147"/>
              <a:gd name="connsiteY119-2866" fmla="*/ 1062038 h 1150944"/>
              <a:gd name="connsiteX120-2867" fmla="*/ 660753 w 763147"/>
              <a:gd name="connsiteY120-2868" fmla="*/ 1069182 h 1150944"/>
              <a:gd name="connsiteX121-2869" fmla="*/ 665516 w 763147"/>
              <a:gd name="connsiteY121-2870" fmla="*/ 1097757 h 1150944"/>
              <a:gd name="connsiteX122-2871" fmla="*/ 663134 w 763147"/>
              <a:gd name="connsiteY122-2872" fmla="*/ 1128713 h 1150944"/>
              <a:gd name="connsiteX123-2873" fmla="*/ 677422 w 763147"/>
              <a:gd name="connsiteY123-2874" fmla="*/ 1150144 h 1150944"/>
              <a:gd name="connsiteX124-2875" fmla="*/ 675040 w 763147"/>
              <a:gd name="connsiteY124-2876" fmla="*/ 1147763 h 1150944"/>
              <a:gd name="connsiteX125-2877" fmla="*/ 670277 w 763147"/>
              <a:gd name="connsiteY125-2878" fmla="*/ 1143000 h 1150944"/>
              <a:gd name="connsiteX126-2879" fmla="*/ 665516 w 763147"/>
              <a:gd name="connsiteY126-2880" fmla="*/ 1150144 h 1150944"/>
              <a:gd name="connsiteX127-2881" fmla="*/ 658372 w 763147"/>
              <a:gd name="connsiteY127-2882" fmla="*/ 1147763 h 1150944"/>
              <a:gd name="connsiteX128-2883" fmla="*/ 617891 w 763147"/>
              <a:gd name="connsiteY128-2884" fmla="*/ 1145382 h 1150944"/>
              <a:gd name="connsiteX129-2885" fmla="*/ 605984 w 763147"/>
              <a:gd name="connsiteY129-2886" fmla="*/ 1143000 h 1150944"/>
              <a:gd name="connsiteX130-2887" fmla="*/ 598841 w 763147"/>
              <a:gd name="connsiteY130-2888" fmla="*/ 1138238 h 1150944"/>
              <a:gd name="connsiteX131-2889" fmla="*/ 584553 w 763147"/>
              <a:gd name="connsiteY131-2890" fmla="*/ 1133475 h 1150944"/>
              <a:gd name="connsiteX132-2891" fmla="*/ 570266 w 763147"/>
              <a:gd name="connsiteY132-2892" fmla="*/ 1128713 h 1150944"/>
              <a:gd name="connsiteX133-2893" fmla="*/ 563122 w 763147"/>
              <a:gd name="connsiteY133-2894" fmla="*/ 1126332 h 1150944"/>
              <a:gd name="connsiteX134-2895" fmla="*/ 555978 w 763147"/>
              <a:gd name="connsiteY134-2896" fmla="*/ 1121569 h 1150944"/>
              <a:gd name="connsiteX135-2897" fmla="*/ 551216 w 763147"/>
              <a:gd name="connsiteY135-2898" fmla="*/ 1114425 h 1150944"/>
              <a:gd name="connsiteX136-2899" fmla="*/ 541691 w 763147"/>
              <a:gd name="connsiteY136-2900" fmla="*/ 1112044 h 1150944"/>
              <a:gd name="connsiteX137-2901" fmla="*/ 520259 w 763147"/>
              <a:gd name="connsiteY137-2902" fmla="*/ 1104900 h 1150944"/>
              <a:gd name="connsiteX138-2903" fmla="*/ 505972 w 763147"/>
              <a:gd name="connsiteY138-2904" fmla="*/ 1100138 h 1150944"/>
              <a:gd name="connsiteX139-2905" fmla="*/ 496447 w 763147"/>
              <a:gd name="connsiteY139-2906" fmla="*/ 1097757 h 1150944"/>
              <a:gd name="connsiteX140-2907" fmla="*/ 451203 w 763147"/>
              <a:gd name="connsiteY140-2908" fmla="*/ 1102519 h 1150944"/>
              <a:gd name="connsiteX141-2909" fmla="*/ 436916 w 763147"/>
              <a:gd name="connsiteY141-2910" fmla="*/ 1107282 h 1150944"/>
              <a:gd name="connsiteX142-2911" fmla="*/ 429772 w 763147"/>
              <a:gd name="connsiteY142-2912" fmla="*/ 1109663 h 1150944"/>
              <a:gd name="connsiteX143-2913" fmla="*/ 396434 w 763147"/>
              <a:gd name="connsiteY143-2914" fmla="*/ 1107282 h 1150944"/>
              <a:gd name="connsiteX144-2915" fmla="*/ 389291 w 763147"/>
              <a:gd name="connsiteY144-2916" fmla="*/ 1104900 h 1150944"/>
              <a:gd name="connsiteX145-2917" fmla="*/ 379766 w 763147"/>
              <a:gd name="connsiteY145-2918" fmla="*/ 1090613 h 1150944"/>
              <a:gd name="connsiteX146-2919" fmla="*/ 365478 w 763147"/>
              <a:gd name="connsiteY146-2920" fmla="*/ 1078707 h 1150944"/>
              <a:gd name="connsiteX147-2921" fmla="*/ 360716 w 763147"/>
              <a:gd name="connsiteY147-2922" fmla="*/ 1071563 h 1150944"/>
              <a:gd name="connsiteX148-2923" fmla="*/ 353572 w 763147"/>
              <a:gd name="connsiteY148-2924" fmla="*/ 1064419 h 1150944"/>
              <a:gd name="connsiteX149-2925" fmla="*/ 344047 w 763147"/>
              <a:gd name="connsiteY149-2926" fmla="*/ 1050132 h 1150944"/>
              <a:gd name="connsiteX150-2927" fmla="*/ 341666 w 763147"/>
              <a:gd name="connsiteY150-2928" fmla="*/ 1042988 h 1150944"/>
              <a:gd name="connsiteX151-2929" fmla="*/ 336903 w 763147"/>
              <a:gd name="connsiteY151-2930" fmla="*/ 1026319 h 1150944"/>
              <a:gd name="connsiteX152-2931" fmla="*/ 324997 w 763147"/>
              <a:gd name="connsiteY152-2932" fmla="*/ 1012032 h 1150944"/>
              <a:gd name="connsiteX153-2933" fmla="*/ 320234 w 763147"/>
              <a:gd name="connsiteY153-2934" fmla="*/ 997744 h 1150944"/>
              <a:gd name="connsiteX154-2935" fmla="*/ 313091 w 763147"/>
              <a:gd name="connsiteY154-2936" fmla="*/ 983457 h 1150944"/>
              <a:gd name="connsiteX155-2937" fmla="*/ 298803 w 763147"/>
              <a:gd name="connsiteY155-2938" fmla="*/ 973932 h 1150944"/>
              <a:gd name="connsiteX156-2939" fmla="*/ 291659 w 763147"/>
              <a:gd name="connsiteY156-2940" fmla="*/ 969169 h 1150944"/>
              <a:gd name="connsiteX157-2941" fmla="*/ 274991 w 763147"/>
              <a:gd name="connsiteY157-2942" fmla="*/ 962025 h 1150944"/>
              <a:gd name="connsiteX158-2943" fmla="*/ 263084 w 763147"/>
              <a:gd name="connsiteY158-2944" fmla="*/ 952500 h 1150944"/>
              <a:gd name="connsiteX159-2945" fmla="*/ 255941 w 763147"/>
              <a:gd name="connsiteY159-2946" fmla="*/ 950119 h 1150944"/>
              <a:gd name="connsiteX160-2947" fmla="*/ 248797 w 763147"/>
              <a:gd name="connsiteY160-2948" fmla="*/ 945357 h 1150944"/>
              <a:gd name="connsiteX161-2949" fmla="*/ 232128 w 763147"/>
              <a:gd name="connsiteY161-2950" fmla="*/ 940594 h 1150944"/>
              <a:gd name="connsiteX162-2951" fmla="*/ 224984 w 763147"/>
              <a:gd name="connsiteY162-2952" fmla="*/ 938213 h 1150944"/>
              <a:gd name="connsiteX163-2953" fmla="*/ 170216 w 763147"/>
              <a:gd name="connsiteY163-2954" fmla="*/ 935832 h 1150944"/>
              <a:gd name="connsiteX164-2955" fmla="*/ 160691 w 763147"/>
              <a:gd name="connsiteY164-2956" fmla="*/ 933450 h 1150944"/>
              <a:gd name="connsiteX165-2957" fmla="*/ 148784 w 763147"/>
              <a:gd name="connsiteY165-2958" fmla="*/ 923925 h 1150944"/>
              <a:gd name="connsiteX166-2959" fmla="*/ 139259 w 763147"/>
              <a:gd name="connsiteY166-2960" fmla="*/ 916782 h 1150944"/>
              <a:gd name="connsiteX167-2961" fmla="*/ 124972 w 763147"/>
              <a:gd name="connsiteY167-2962" fmla="*/ 907257 h 1150944"/>
              <a:gd name="connsiteX168-2963" fmla="*/ 120209 w 763147"/>
              <a:gd name="connsiteY168-2964" fmla="*/ 892969 h 1150944"/>
              <a:gd name="connsiteX169-2965" fmla="*/ 115447 w 763147"/>
              <a:gd name="connsiteY169-2966" fmla="*/ 885825 h 1150944"/>
              <a:gd name="connsiteX170-2967" fmla="*/ 108303 w 763147"/>
              <a:gd name="connsiteY170-2968" fmla="*/ 871538 h 1150944"/>
              <a:gd name="connsiteX171-2969" fmla="*/ 103541 w 763147"/>
              <a:gd name="connsiteY171-2970" fmla="*/ 857250 h 1150944"/>
              <a:gd name="connsiteX172-2971" fmla="*/ 101159 w 763147"/>
              <a:gd name="connsiteY172-2972" fmla="*/ 850107 h 1150944"/>
              <a:gd name="connsiteX173-2973" fmla="*/ 94016 w 763147"/>
              <a:gd name="connsiteY173-2974" fmla="*/ 845344 h 1150944"/>
              <a:gd name="connsiteX174-2975" fmla="*/ 89253 w 763147"/>
              <a:gd name="connsiteY174-2976" fmla="*/ 838200 h 1150944"/>
              <a:gd name="connsiteX175-2977" fmla="*/ 86872 w 763147"/>
              <a:gd name="connsiteY175-2978" fmla="*/ 831057 h 1150944"/>
              <a:gd name="connsiteX176-2979" fmla="*/ 77347 w 763147"/>
              <a:gd name="connsiteY176-2980" fmla="*/ 816769 h 1150944"/>
              <a:gd name="connsiteX177-2981" fmla="*/ 72584 w 763147"/>
              <a:gd name="connsiteY177-2982" fmla="*/ 688182 h 1150944"/>
              <a:gd name="connsiteX178-2983" fmla="*/ 70203 w 763147"/>
              <a:gd name="connsiteY178-2984" fmla="*/ 681038 h 1150944"/>
              <a:gd name="connsiteX179-2985" fmla="*/ 67822 w 763147"/>
              <a:gd name="connsiteY179-2986" fmla="*/ 671513 h 1150944"/>
              <a:gd name="connsiteX180-2987" fmla="*/ 58297 w 763147"/>
              <a:gd name="connsiteY180-2988" fmla="*/ 657225 h 1150944"/>
              <a:gd name="connsiteX181-2989" fmla="*/ 51153 w 763147"/>
              <a:gd name="connsiteY181-2990" fmla="*/ 635794 h 1150944"/>
              <a:gd name="connsiteX182-2991" fmla="*/ 48772 w 763147"/>
              <a:gd name="connsiteY182-2992" fmla="*/ 628650 h 1150944"/>
              <a:gd name="connsiteX183-2993" fmla="*/ 46391 w 763147"/>
              <a:gd name="connsiteY183-2994" fmla="*/ 621507 h 1150944"/>
              <a:gd name="connsiteX184-2995" fmla="*/ 32103 w 763147"/>
              <a:gd name="connsiteY184-2996" fmla="*/ 616744 h 1150944"/>
              <a:gd name="connsiteX185-2997" fmla="*/ 13053 w 763147"/>
              <a:gd name="connsiteY185-2998" fmla="*/ 592932 h 1150944"/>
              <a:gd name="connsiteX186-2999" fmla="*/ 1146 w 763147"/>
              <a:gd name="connsiteY186-3000" fmla="*/ 573881 h 1150944"/>
              <a:gd name="connsiteX187-3001" fmla="*/ 10672 w 763147"/>
              <a:gd name="connsiteY187-3002" fmla="*/ 533400 h 1150944"/>
              <a:gd name="connsiteX0-3003" fmla="*/ 10672 w 763147"/>
              <a:gd name="connsiteY0-3004" fmla="*/ 533400 h 1150944"/>
              <a:gd name="connsiteX1-3005" fmla="*/ 10672 w 763147"/>
              <a:gd name="connsiteY1-3006" fmla="*/ 533400 h 1150944"/>
              <a:gd name="connsiteX2-3007" fmla="*/ 41628 w 763147"/>
              <a:gd name="connsiteY2-3008" fmla="*/ 540544 h 1150944"/>
              <a:gd name="connsiteX3-3009" fmla="*/ 48772 w 763147"/>
              <a:gd name="connsiteY3-3010" fmla="*/ 542925 h 1150944"/>
              <a:gd name="connsiteX4-3011" fmla="*/ 70203 w 763147"/>
              <a:gd name="connsiteY4-3012" fmla="*/ 540544 h 1150944"/>
              <a:gd name="connsiteX5-3013" fmla="*/ 77347 w 763147"/>
              <a:gd name="connsiteY5-3014" fmla="*/ 535782 h 1150944"/>
              <a:gd name="connsiteX6-3015" fmla="*/ 84491 w 763147"/>
              <a:gd name="connsiteY6-3016" fmla="*/ 533400 h 1150944"/>
              <a:gd name="connsiteX7-3017" fmla="*/ 96397 w 763147"/>
              <a:gd name="connsiteY7-3018" fmla="*/ 514350 h 1150944"/>
              <a:gd name="connsiteX8-3019" fmla="*/ 103541 w 763147"/>
              <a:gd name="connsiteY8-3020" fmla="*/ 478632 h 1150944"/>
              <a:gd name="connsiteX9-3021" fmla="*/ 105922 w 763147"/>
              <a:gd name="connsiteY9-3022" fmla="*/ 471488 h 1150944"/>
              <a:gd name="connsiteX10-3023" fmla="*/ 110684 w 763147"/>
              <a:gd name="connsiteY10-3024" fmla="*/ 454819 h 1150944"/>
              <a:gd name="connsiteX11-3025" fmla="*/ 108303 w 763147"/>
              <a:gd name="connsiteY11-3026" fmla="*/ 390525 h 1150944"/>
              <a:gd name="connsiteX12-3027" fmla="*/ 110684 w 763147"/>
              <a:gd name="connsiteY12-3028" fmla="*/ 366713 h 1150944"/>
              <a:gd name="connsiteX13-3029" fmla="*/ 105922 w 763147"/>
              <a:gd name="connsiteY13-3030" fmla="*/ 326232 h 1150944"/>
              <a:gd name="connsiteX14-3031" fmla="*/ 101159 w 763147"/>
              <a:gd name="connsiteY14-3032" fmla="*/ 311944 h 1150944"/>
              <a:gd name="connsiteX15-3033" fmla="*/ 103541 w 763147"/>
              <a:gd name="connsiteY15-3034" fmla="*/ 297657 h 1150944"/>
              <a:gd name="connsiteX16-3035" fmla="*/ 105922 w 763147"/>
              <a:gd name="connsiteY16-3036" fmla="*/ 290513 h 1150944"/>
              <a:gd name="connsiteX17-3037" fmla="*/ 96397 w 763147"/>
              <a:gd name="connsiteY17-3038" fmla="*/ 285750 h 1150944"/>
              <a:gd name="connsiteX18-3039" fmla="*/ 58297 w 763147"/>
              <a:gd name="connsiteY18-3040" fmla="*/ 273844 h 1150944"/>
              <a:gd name="connsiteX19-3041" fmla="*/ 67822 w 763147"/>
              <a:gd name="connsiteY19-3042" fmla="*/ 271463 h 1150944"/>
              <a:gd name="connsiteX20-3043" fmla="*/ 82109 w 763147"/>
              <a:gd name="connsiteY20-3044" fmla="*/ 269082 h 1150944"/>
              <a:gd name="connsiteX21-3045" fmla="*/ 89253 w 763147"/>
              <a:gd name="connsiteY21-3046" fmla="*/ 266700 h 1150944"/>
              <a:gd name="connsiteX22-3047" fmla="*/ 91634 w 763147"/>
              <a:gd name="connsiteY22-3048" fmla="*/ 240507 h 1150944"/>
              <a:gd name="connsiteX23-3049" fmla="*/ 82109 w 763147"/>
              <a:gd name="connsiteY23-3050" fmla="*/ 188119 h 1150944"/>
              <a:gd name="connsiteX24-3051" fmla="*/ 89253 w 763147"/>
              <a:gd name="connsiteY24-3052" fmla="*/ 126207 h 1150944"/>
              <a:gd name="connsiteX25-3053" fmla="*/ 113066 w 763147"/>
              <a:gd name="connsiteY25-3054" fmla="*/ 109538 h 1150944"/>
              <a:gd name="connsiteX26-3055" fmla="*/ 120209 w 763147"/>
              <a:gd name="connsiteY26-3056" fmla="*/ 104775 h 1150944"/>
              <a:gd name="connsiteX27-3057" fmla="*/ 139259 w 763147"/>
              <a:gd name="connsiteY27-3058" fmla="*/ 100013 h 1150944"/>
              <a:gd name="connsiteX28-3059" fmla="*/ 177359 w 763147"/>
              <a:gd name="connsiteY28-3060" fmla="*/ 92869 h 1150944"/>
              <a:gd name="connsiteX29-3061" fmla="*/ 191647 w 763147"/>
              <a:gd name="connsiteY29-3062" fmla="*/ 88107 h 1150944"/>
              <a:gd name="connsiteX30-3063" fmla="*/ 198791 w 763147"/>
              <a:gd name="connsiteY30-3064" fmla="*/ 85725 h 1150944"/>
              <a:gd name="connsiteX31-3065" fmla="*/ 203553 w 763147"/>
              <a:gd name="connsiteY31-3066" fmla="*/ 78582 h 1150944"/>
              <a:gd name="connsiteX32-3067" fmla="*/ 217841 w 763147"/>
              <a:gd name="connsiteY32-3068" fmla="*/ 73819 h 1150944"/>
              <a:gd name="connsiteX33-3069" fmla="*/ 246416 w 763147"/>
              <a:gd name="connsiteY33-3070" fmla="*/ 76200 h 1150944"/>
              <a:gd name="connsiteX34-3071" fmla="*/ 253559 w 763147"/>
              <a:gd name="connsiteY34-3072" fmla="*/ 78582 h 1150944"/>
              <a:gd name="connsiteX35-3073" fmla="*/ 286897 w 763147"/>
              <a:gd name="connsiteY35-3074" fmla="*/ 76200 h 1150944"/>
              <a:gd name="connsiteX36-3075" fmla="*/ 310709 w 763147"/>
              <a:gd name="connsiteY36-3076" fmla="*/ 69057 h 1150944"/>
              <a:gd name="connsiteX37-3077" fmla="*/ 317853 w 763147"/>
              <a:gd name="connsiteY37-3078" fmla="*/ 66675 h 1150944"/>
              <a:gd name="connsiteX38-3079" fmla="*/ 322616 w 763147"/>
              <a:gd name="connsiteY38-3080" fmla="*/ 59532 h 1150944"/>
              <a:gd name="connsiteX39-3081" fmla="*/ 329759 w 763147"/>
              <a:gd name="connsiteY39-3082" fmla="*/ 52388 h 1150944"/>
              <a:gd name="connsiteX40-3083" fmla="*/ 332141 w 763147"/>
              <a:gd name="connsiteY40-3084" fmla="*/ 45244 h 1150944"/>
              <a:gd name="connsiteX41-3085" fmla="*/ 346428 w 763147"/>
              <a:gd name="connsiteY41-3086" fmla="*/ 35719 h 1150944"/>
              <a:gd name="connsiteX42-3087" fmla="*/ 355953 w 763147"/>
              <a:gd name="connsiteY42-3088" fmla="*/ 21432 h 1150944"/>
              <a:gd name="connsiteX43-3089" fmla="*/ 360716 w 763147"/>
              <a:gd name="connsiteY43-3090" fmla="*/ 14288 h 1150944"/>
              <a:gd name="connsiteX44-3091" fmla="*/ 375003 w 763147"/>
              <a:gd name="connsiteY44-3092" fmla="*/ 9525 h 1150944"/>
              <a:gd name="connsiteX45-3093" fmla="*/ 382147 w 763147"/>
              <a:gd name="connsiteY45-3094" fmla="*/ 7144 h 1150944"/>
              <a:gd name="connsiteX46-3095" fmla="*/ 396434 w 763147"/>
              <a:gd name="connsiteY46-3096" fmla="*/ 2382 h 1150944"/>
              <a:gd name="connsiteX47-3097" fmla="*/ 403578 w 763147"/>
              <a:gd name="connsiteY47-3098" fmla="*/ 0 h 1150944"/>
              <a:gd name="connsiteX48-3099" fmla="*/ 425009 w 763147"/>
              <a:gd name="connsiteY48-3100" fmla="*/ 4763 h 1150944"/>
              <a:gd name="connsiteX49-3101" fmla="*/ 429772 w 763147"/>
              <a:gd name="connsiteY49-3102" fmla="*/ 11907 h 1150944"/>
              <a:gd name="connsiteX50-3103" fmla="*/ 436916 w 763147"/>
              <a:gd name="connsiteY50-3104" fmla="*/ 26194 h 1150944"/>
              <a:gd name="connsiteX51-3105" fmla="*/ 444059 w 763147"/>
              <a:gd name="connsiteY51-3106" fmla="*/ 33338 h 1150944"/>
              <a:gd name="connsiteX52-3107" fmla="*/ 463109 w 763147"/>
              <a:gd name="connsiteY52-3108" fmla="*/ 54769 h 1150944"/>
              <a:gd name="connsiteX53-3109" fmla="*/ 477397 w 763147"/>
              <a:gd name="connsiteY53-3110" fmla="*/ 64294 h 1150944"/>
              <a:gd name="connsiteX54-3111" fmla="*/ 484541 w 763147"/>
              <a:gd name="connsiteY54-3112" fmla="*/ 71438 h 1150944"/>
              <a:gd name="connsiteX55-3113" fmla="*/ 498828 w 763147"/>
              <a:gd name="connsiteY55-3114" fmla="*/ 80963 h 1150944"/>
              <a:gd name="connsiteX56-3115" fmla="*/ 508353 w 763147"/>
              <a:gd name="connsiteY56-3116" fmla="*/ 90488 h 1150944"/>
              <a:gd name="connsiteX57-3117" fmla="*/ 522641 w 763147"/>
              <a:gd name="connsiteY57-3118" fmla="*/ 100013 h 1150944"/>
              <a:gd name="connsiteX58-3119" fmla="*/ 541691 w 763147"/>
              <a:gd name="connsiteY58-3120" fmla="*/ 116682 h 1150944"/>
              <a:gd name="connsiteX59-3121" fmla="*/ 548834 w 763147"/>
              <a:gd name="connsiteY59-3122" fmla="*/ 123825 h 1150944"/>
              <a:gd name="connsiteX60-3123" fmla="*/ 558359 w 763147"/>
              <a:gd name="connsiteY60-3124" fmla="*/ 138113 h 1150944"/>
              <a:gd name="connsiteX61-3125" fmla="*/ 565503 w 763147"/>
              <a:gd name="connsiteY61-3126" fmla="*/ 164307 h 1150944"/>
              <a:gd name="connsiteX62-3127" fmla="*/ 579791 w 763147"/>
              <a:gd name="connsiteY62-3128" fmla="*/ 178594 h 1150944"/>
              <a:gd name="connsiteX63-3129" fmla="*/ 586934 w 763147"/>
              <a:gd name="connsiteY63-3130" fmla="*/ 185738 h 1150944"/>
              <a:gd name="connsiteX64-3131" fmla="*/ 591697 w 763147"/>
              <a:gd name="connsiteY64-3132" fmla="*/ 192882 h 1150944"/>
              <a:gd name="connsiteX65-3133" fmla="*/ 594078 w 763147"/>
              <a:gd name="connsiteY65-3134" fmla="*/ 200025 h 1150944"/>
              <a:gd name="connsiteX66-3135" fmla="*/ 596459 w 763147"/>
              <a:gd name="connsiteY66-3136" fmla="*/ 216694 h 1150944"/>
              <a:gd name="connsiteX67-3137" fmla="*/ 601222 w 763147"/>
              <a:gd name="connsiteY67-3138" fmla="*/ 223838 h 1150944"/>
              <a:gd name="connsiteX68-3139" fmla="*/ 610747 w 763147"/>
              <a:gd name="connsiteY68-3140" fmla="*/ 238125 h 1150944"/>
              <a:gd name="connsiteX69-3141" fmla="*/ 615509 w 763147"/>
              <a:gd name="connsiteY69-3142" fmla="*/ 245269 h 1150944"/>
              <a:gd name="connsiteX70-3143" fmla="*/ 629797 w 763147"/>
              <a:gd name="connsiteY70-3144" fmla="*/ 250032 h 1150944"/>
              <a:gd name="connsiteX71-3145" fmla="*/ 641703 w 763147"/>
              <a:gd name="connsiteY71-3146" fmla="*/ 271463 h 1150944"/>
              <a:gd name="connsiteX72-3147" fmla="*/ 646466 w 763147"/>
              <a:gd name="connsiteY72-3148" fmla="*/ 278607 h 1150944"/>
              <a:gd name="connsiteX73-3149" fmla="*/ 653609 w 763147"/>
              <a:gd name="connsiteY73-3150" fmla="*/ 283369 h 1150944"/>
              <a:gd name="connsiteX74-3151" fmla="*/ 655991 w 763147"/>
              <a:gd name="connsiteY74-3152" fmla="*/ 285750 h 1150944"/>
              <a:gd name="connsiteX75-3153" fmla="*/ 658372 w 763147"/>
              <a:gd name="connsiteY75-3154" fmla="*/ 285750 h 1150944"/>
              <a:gd name="connsiteX76-3155" fmla="*/ 653609 w 763147"/>
              <a:gd name="connsiteY76-3156" fmla="*/ 307182 h 1150944"/>
              <a:gd name="connsiteX77-3157" fmla="*/ 658372 w 763147"/>
              <a:gd name="connsiteY77-3158" fmla="*/ 350044 h 1150944"/>
              <a:gd name="connsiteX78-3159" fmla="*/ 655991 w 763147"/>
              <a:gd name="connsiteY78-3160" fmla="*/ 357188 h 1150944"/>
              <a:gd name="connsiteX79-3161" fmla="*/ 658372 w 763147"/>
              <a:gd name="connsiteY79-3162" fmla="*/ 376238 h 1150944"/>
              <a:gd name="connsiteX80-3163" fmla="*/ 660753 w 763147"/>
              <a:gd name="connsiteY80-3164" fmla="*/ 383382 h 1150944"/>
              <a:gd name="connsiteX81-3165" fmla="*/ 667897 w 763147"/>
              <a:gd name="connsiteY81-3166" fmla="*/ 385763 h 1150944"/>
              <a:gd name="connsiteX82-3167" fmla="*/ 698853 w 763147"/>
              <a:gd name="connsiteY82-3168" fmla="*/ 388144 h 1150944"/>
              <a:gd name="connsiteX83-3169" fmla="*/ 720284 w 763147"/>
              <a:gd name="connsiteY83-3170" fmla="*/ 404813 h 1150944"/>
              <a:gd name="connsiteX84-3171" fmla="*/ 727428 w 763147"/>
              <a:gd name="connsiteY84-3172" fmla="*/ 409575 h 1150944"/>
              <a:gd name="connsiteX85-3173" fmla="*/ 736953 w 763147"/>
              <a:gd name="connsiteY85-3174" fmla="*/ 423863 h 1150944"/>
              <a:gd name="connsiteX86-3175" fmla="*/ 744097 w 763147"/>
              <a:gd name="connsiteY86-3176" fmla="*/ 431007 h 1150944"/>
              <a:gd name="connsiteX87-3177" fmla="*/ 753622 w 763147"/>
              <a:gd name="connsiteY87-3178" fmla="*/ 445294 h 1150944"/>
              <a:gd name="connsiteX88-3179" fmla="*/ 756003 w 763147"/>
              <a:gd name="connsiteY88-3180" fmla="*/ 452438 h 1150944"/>
              <a:gd name="connsiteX89-3181" fmla="*/ 760766 w 763147"/>
              <a:gd name="connsiteY89-3182" fmla="*/ 459582 h 1150944"/>
              <a:gd name="connsiteX90-3183" fmla="*/ 763147 w 763147"/>
              <a:gd name="connsiteY90-3184" fmla="*/ 469107 h 1150944"/>
              <a:gd name="connsiteX91-3185" fmla="*/ 760766 w 763147"/>
              <a:gd name="connsiteY91-3186" fmla="*/ 519113 h 1150944"/>
              <a:gd name="connsiteX92-3187" fmla="*/ 751241 w 763147"/>
              <a:gd name="connsiteY92-3188" fmla="*/ 533400 h 1150944"/>
              <a:gd name="connsiteX93-3189" fmla="*/ 741716 w 763147"/>
              <a:gd name="connsiteY93-3190" fmla="*/ 547688 h 1150944"/>
              <a:gd name="connsiteX94-3191" fmla="*/ 734572 w 763147"/>
              <a:gd name="connsiteY94-3192" fmla="*/ 561975 h 1150944"/>
              <a:gd name="connsiteX95-3193" fmla="*/ 722666 w 763147"/>
              <a:gd name="connsiteY95-3194" fmla="*/ 583407 h 1150944"/>
              <a:gd name="connsiteX96-3195" fmla="*/ 715522 w 763147"/>
              <a:gd name="connsiteY96-3196" fmla="*/ 585788 h 1150944"/>
              <a:gd name="connsiteX97-3197" fmla="*/ 708378 w 763147"/>
              <a:gd name="connsiteY97-3198" fmla="*/ 590550 h 1150944"/>
              <a:gd name="connsiteX98-3199" fmla="*/ 694091 w 763147"/>
              <a:gd name="connsiteY98-3200" fmla="*/ 595313 h 1150944"/>
              <a:gd name="connsiteX99-3201" fmla="*/ 686947 w 763147"/>
              <a:gd name="connsiteY99-3202" fmla="*/ 597694 h 1150944"/>
              <a:gd name="connsiteX100-3203" fmla="*/ 679803 w 763147"/>
              <a:gd name="connsiteY100-3204" fmla="*/ 602457 h 1150944"/>
              <a:gd name="connsiteX101-3205" fmla="*/ 670278 w 763147"/>
              <a:gd name="connsiteY101-3206" fmla="*/ 611982 h 1150944"/>
              <a:gd name="connsiteX102-3207" fmla="*/ 665516 w 763147"/>
              <a:gd name="connsiteY102-3208" fmla="*/ 626269 h 1150944"/>
              <a:gd name="connsiteX103-3209" fmla="*/ 663134 w 763147"/>
              <a:gd name="connsiteY103-3210" fmla="*/ 633413 h 1150944"/>
              <a:gd name="connsiteX104-3211" fmla="*/ 660753 w 763147"/>
              <a:gd name="connsiteY104-3212" fmla="*/ 709613 h 1150944"/>
              <a:gd name="connsiteX105-3213" fmla="*/ 658372 w 763147"/>
              <a:gd name="connsiteY105-3214" fmla="*/ 716757 h 1150944"/>
              <a:gd name="connsiteX106-3215" fmla="*/ 655991 w 763147"/>
              <a:gd name="connsiteY106-3216" fmla="*/ 726282 h 1150944"/>
              <a:gd name="connsiteX107-3217" fmla="*/ 639322 w 763147"/>
              <a:gd name="connsiteY107-3218" fmla="*/ 738188 h 1150944"/>
              <a:gd name="connsiteX108-3219" fmla="*/ 632178 w 763147"/>
              <a:gd name="connsiteY108-3220" fmla="*/ 740569 h 1150944"/>
              <a:gd name="connsiteX109-3221" fmla="*/ 629797 w 763147"/>
              <a:gd name="connsiteY109-3222" fmla="*/ 766763 h 1150944"/>
              <a:gd name="connsiteX110-3223" fmla="*/ 627416 w 763147"/>
              <a:gd name="connsiteY110-3224" fmla="*/ 776288 h 1150944"/>
              <a:gd name="connsiteX111-3225" fmla="*/ 629797 w 763147"/>
              <a:gd name="connsiteY111-3226" fmla="*/ 885825 h 1150944"/>
              <a:gd name="connsiteX112-3227" fmla="*/ 632178 w 763147"/>
              <a:gd name="connsiteY112-3228" fmla="*/ 957263 h 1150944"/>
              <a:gd name="connsiteX113-3229" fmla="*/ 636941 w 763147"/>
              <a:gd name="connsiteY113-3230" fmla="*/ 971550 h 1150944"/>
              <a:gd name="connsiteX114-3231" fmla="*/ 639322 w 763147"/>
              <a:gd name="connsiteY114-3232" fmla="*/ 978694 h 1150944"/>
              <a:gd name="connsiteX115-3233" fmla="*/ 641703 w 763147"/>
              <a:gd name="connsiteY115-3234" fmla="*/ 1014413 h 1150944"/>
              <a:gd name="connsiteX116-3235" fmla="*/ 646466 w 763147"/>
              <a:gd name="connsiteY116-3236" fmla="*/ 1028700 h 1150944"/>
              <a:gd name="connsiteX117-3237" fmla="*/ 648847 w 763147"/>
              <a:gd name="connsiteY117-3238" fmla="*/ 1035844 h 1150944"/>
              <a:gd name="connsiteX118-3239" fmla="*/ 651228 w 763147"/>
              <a:gd name="connsiteY118-3240" fmla="*/ 1042988 h 1150944"/>
              <a:gd name="connsiteX119-3241" fmla="*/ 655991 w 763147"/>
              <a:gd name="connsiteY119-3242" fmla="*/ 1062038 h 1150944"/>
              <a:gd name="connsiteX120-3243" fmla="*/ 660753 w 763147"/>
              <a:gd name="connsiteY120-3244" fmla="*/ 1069182 h 1150944"/>
              <a:gd name="connsiteX121-3245" fmla="*/ 665516 w 763147"/>
              <a:gd name="connsiteY121-3246" fmla="*/ 1097757 h 1150944"/>
              <a:gd name="connsiteX122-3247" fmla="*/ 663134 w 763147"/>
              <a:gd name="connsiteY122-3248" fmla="*/ 1128713 h 1150944"/>
              <a:gd name="connsiteX123-3249" fmla="*/ 677422 w 763147"/>
              <a:gd name="connsiteY123-3250" fmla="*/ 1150144 h 1150944"/>
              <a:gd name="connsiteX124-3251" fmla="*/ 675040 w 763147"/>
              <a:gd name="connsiteY124-3252" fmla="*/ 1147763 h 1150944"/>
              <a:gd name="connsiteX125-3253" fmla="*/ 670277 w 763147"/>
              <a:gd name="connsiteY125-3254" fmla="*/ 1143000 h 1150944"/>
              <a:gd name="connsiteX126-3255" fmla="*/ 665516 w 763147"/>
              <a:gd name="connsiteY126-3256" fmla="*/ 1150144 h 1150944"/>
              <a:gd name="connsiteX127-3257" fmla="*/ 658372 w 763147"/>
              <a:gd name="connsiteY127-3258" fmla="*/ 1147763 h 1150944"/>
              <a:gd name="connsiteX128-3259" fmla="*/ 617891 w 763147"/>
              <a:gd name="connsiteY128-3260" fmla="*/ 1145382 h 1150944"/>
              <a:gd name="connsiteX129-3261" fmla="*/ 605984 w 763147"/>
              <a:gd name="connsiteY129-3262" fmla="*/ 1143000 h 1150944"/>
              <a:gd name="connsiteX130-3263" fmla="*/ 598841 w 763147"/>
              <a:gd name="connsiteY130-3264" fmla="*/ 1138238 h 1150944"/>
              <a:gd name="connsiteX131-3265" fmla="*/ 584553 w 763147"/>
              <a:gd name="connsiteY131-3266" fmla="*/ 1133475 h 1150944"/>
              <a:gd name="connsiteX132-3267" fmla="*/ 570266 w 763147"/>
              <a:gd name="connsiteY132-3268" fmla="*/ 1128713 h 1150944"/>
              <a:gd name="connsiteX133-3269" fmla="*/ 563122 w 763147"/>
              <a:gd name="connsiteY133-3270" fmla="*/ 1126332 h 1150944"/>
              <a:gd name="connsiteX134-3271" fmla="*/ 555978 w 763147"/>
              <a:gd name="connsiteY134-3272" fmla="*/ 1121569 h 1150944"/>
              <a:gd name="connsiteX135-3273" fmla="*/ 551216 w 763147"/>
              <a:gd name="connsiteY135-3274" fmla="*/ 1114425 h 1150944"/>
              <a:gd name="connsiteX136-3275" fmla="*/ 541691 w 763147"/>
              <a:gd name="connsiteY136-3276" fmla="*/ 1112044 h 1150944"/>
              <a:gd name="connsiteX137-3277" fmla="*/ 520259 w 763147"/>
              <a:gd name="connsiteY137-3278" fmla="*/ 1104900 h 1150944"/>
              <a:gd name="connsiteX138-3279" fmla="*/ 505972 w 763147"/>
              <a:gd name="connsiteY138-3280" fmla="*/ 1100138 h 1150944"/>
              <a:gd name="connsiteX139-3281" fmla="*/ 496447 w 763147"/>
              <a:gd name="connsiteY139-3282" fmla="*/ 1097757 h 1150944"/>
              <a:gd name="connsiteX140-3283" fmla="*/ 451203 w 763147"/>
              <a:gd name="connsiteY140-3284" fmla="*/ 1102519 h 1150944"/>
              <a:gd name="connsiteX141-3285" fmla="*/ 436916 w 763147"/>
              <a:gd name="connsiteY141-3286" fmla="*/ 1107282 h 1150944"/>
              <a:gd name="connsiteX142-3287" fmla="*/ 429772 w 763147"/>
              <a:gd name="connsiteY142-3288" fmla="*/ 1109663 h 1150944"/>
              <a:gd name="connsiteX143-3289" fmla="*/ 396434 w 763147"/>
              <a:gd name="connsiteY143-3290" fmla="*/ 1107282 h 1150944"/>
              <a:gd name="connsiteX144-3291" fmla="*/ 389291 w 763147"/>
              <a:gd name="connsiteY144-3292" fmla="*/ 1104900 h 1150944"/>
              <a:gd name="connsiteX145-3293" fmla="*/ 379766 w 763147"/>
              <a:gd name="connsiteY145-3294" fmla="*/ 1090613 h 1150944"/>
              <a:gd name="connsiteX146-3295" fmla="*/ 365478 w 763147"/>
              <a:gd name="connsiteY146-3296" fmla="*/ 1078707 h 1150944"/>
              <a:gd name="connsiteX147-3297" fmla="*/ 360716 w 763147"/>
              <a:gd name="connsiteY147-3298" fmla="*/ 1071563 h 1150944"/>
              <a:gd name="connsiteX148-3299" fmla="*/ 353572 w 763147"/>
              <a:gd name="connsiteY148-3300" fmla="*/ 1064419 h 1150944"/>
              <a:gd name="connsiteX149-3301" fmla="*/ 344047 w 763147"/>
              <a:gd name="connsiteY149-3302" fmla="*/ 1050132 h 1150944"/>
              <a:gd name="connsiteX150-3303" fmla="*/ 341666 w 763147"/>
              <a:gd name="connsiteY150-3304" fmla="*/ 1042988 h 1150944"/>
              <a:gd name="connsiteX151-3305" fmla="*/ 336903 w 763147"/>
              <a:gd name="connsiteY151-3306" fmla="*/ 1026319 h 1150944"/>
              <a:gd name="connsiteX152-3307" fmla="*/ 324997 w 763147"/>
              <a:gd name="connsiteY152-3308" fmla="*/ 1012032 h 1150944"/>
              <a:gd name="connsiteX153-3309" fmla="*/ 320234 w 763147"/>
              <a:gd name="connsiteY153-3310" fmla="*/ 997744 h 1150944"/>
              <a:gd name="connsiteX154-3311" fmla="*/ 313091 w 763147"/>
              <a:gd name="connsiteY154-3312" fmla="*/ 983457 h 1150944"/>
              <a:gd name="connsiteX155-3313" fmla="*/ 298803 w 763147"/>
              <a:gd name="connsiteY155-3314" fmla="*/ 973932 h 1150944"/>
              <a:gd name="connsiteX156-3315" fmla="*/ 291659 w 763147"/>
              <a:gd name="connsiteY156-3316" fmla="*/ 969169 h 1150944"/>
              <a:gd name="connsiteX157-3317" fmla="*/ 274991 w 763147"/>
              <a:gd name="connsiteY157-3318" fmla="*/ 962025 h 1150944"/>
              <a:gd name="connsiteX158-3319" fmla="*/ 263084 w 763147"/>
              <a:gd name="connsiteY158-3320" fmla="*/ 952500 h 1150944"/>
              <a:gd name="connsiteX159-3321" fmla="*/ 255941 w 763147"/>
              <a:gd name="connsiteY159-3322" fmla="*/ 950119 h 1150944"/>
              <a:gd name="connsiteX160-3323" fmla="*/ 248797 w 763147"/>
              <a:gd name="connsiteY160-3324" fmla="*/ 945357 h 1150944"/>
              <a:gd name="connsiteX161-3325" fmla="*/ 232128 w 763147"/>
              <a:gd name="connsiteY161-3326" fmla="*/ 940594 h 1150944"/>
              <a:gd name="connsiteX162-3327" fmla="*/ 224984 w 763147"/>
              <a:gd name="connsiteY162-3328" fmla="*/ 938213 h 1150944"/>
              <a:gd name="connsiteX163-3329" fmla="*/ 170216 w 763147"/>
              <a:gd name="connsiteY163-3330" fmla="*/ 935832 h 1150944"/>
              <a:gd name="connsiteX164-3331" fmla="*/ 160691 w 763147"/>
              <a:gd name="connsiteY164-3332" fmla="*/ 933450 h 1150944"/>
              <a:gd name="connsiteX165-3333" fmla="*/ 148784 w 763147"/>
              <a:gd name="connsiteY165-3334" fmla="*/ 923925 h 1150944"/>
              <a:gd name="connsiteX166-3335" fmla="*/ 139259 w 763147"/>
              <a:gd name="connsiteY166-3336" fmla="*/ 916782 h 1150944"/>
              <a:gd name="connsiteX167-3337" fmla="*/ 124972 w 763147"/>
              <a:gd name="connsiteY167-3338" fmla="*/ 907257 h 1150944"/>
              <a:gd name="connsiteX168-3339" fmla="*/ 120209 w 763147"/>
              <a:gd name="connsiteY168-3340" fmla="*/ 892969 h 1150944"/>
              <a:gd name="connsiteX169-3341" fmla="*/ 115447 w 763147"/>
              <a:gd name="connsiteY169-3342" fmla="*/ 885825 h 1150944"/>
              <a:gd name="connsiteX170-3343" fmla="*/ 108303 w 763147"/>
              <a:gd name="connsiteY170-3344" fmla="*/ 871538 h 1150944"/>
              <a:gd name="connsiteX171-3345" fmla="*/ 103541 w 763147"/>
              <a:gd name="connsiteY171-3346" fmla="*/ 857250 h 1150944"/>
              <a:gd name="connsiteX172-3347" fmla="*/ 101159 w 763147"/>
              <a:gd name="connsiteY172-3348" fmla="*/ 850107 h 1150944"/>
              <a:gd name="connsiteX173-3349" fmla="*/ 94016 w 763147"/>
              <a:gd name="connsiteY173-3350" fmla="*/ 845344 h 1150944"/>
              <a:gd name="connsiteX174-3351" fmla="*/ 89253 w 763147"/>
              <a:gd name="connsiteY174-3352" fmla="*/ 838200 h 1150944"/>
              <a:gd name="connsiteX175-3353" fmla="*/ 86872 w 763147"/>
              <a:gd name="connsiteY175-3354" fmla="*/ 831057 h 1150944"/>
              <a:gd name="connsiteX176-3355" fmla="*/ 77347 w 763147"/>
              <a:gd name="connsiteY176-3356" fmla="*/ 816769 h 1150944"/>
              <a:gd name="connsiteX177-3357" fmla="*/ 60679 w 763147"/>
              <a:gd name="connsiteY177-3358" fmla="*/ 771525 h 1150944"/>
              <a:gd name="connsiteX178-3359" fmla="*/ 72584 w 763147"/>
              <a:gd name="connsiteY178-3360" fmla="*/ 688182 h 1150944"/>
              <a:gd name="connsiteX179-3361" fmla="*/ 70203 w 763147"/>
              <a:gd name="connsiteY179-3362" fmla="*/ 681038 h 1150944"/>
              <a:gd name="connsiteX180-3363" fmla="*/ 67822 w 763147"/>
              <a:gd name="connsiteY180-3364" fmla="*/ 671513 h 1150944"/>
              <a:gd name="connsiteX181-3365" fmla="*/ 58297 w 763147"/>
              <a:gd name="connsiteY181-3366" fmla="*/ 657225 h 1150944"/>
              <a:gd name="connsiteX182-3367" fmla="*/ 51153 w 763147"/>
              <a:gd name="connsiteY182-3368" fmla="*/ 635794 h 1150944"/>
              <a:gd name="connsiteX183-3369" fmla="*/ 48772 w 763147"/>
              <a:gd name="connsiteY183-3370" fmla="*/ 628650 h 1150944"/>
              <a:gd name="connsiteX184-3371" fmla="*/ 46391 w 763147"/>
              <a:gd name="connsiteY184-3372" fmla="*/ 621507 h 1150944"/>
              <a:gd name="connsiteX185-3373" fmla="*/ 32103 w 763147"/>
              <a:gd name="connsiteY185-3374" fmla="*/ 616744 h 1150944"/>
              <a:gd name="connsiteX186-3375" fmla="*/ 13053 w 763147"/>
              <a:gd name="connsiteY186-3376" fmla="*/ 592932 h 1150944"/>
              <a:gd name="connsiteX187-3377" fmla="*/ 1146 w 763147"/>
              <a:gd name="connsiteY187-3378" fmla="*/ 573881 h 1150944"/>
              <a:gd name="connsiteX188" fmla="*/ 10672 w 763147"/>
              <a:gd name="connsiteY188" fmla="*/ 533400 h 1150944"/>
              <a:gd name="connsiteX0-3379" fmla="*/ 10672 w 763147"/>
              <a:gd name="connsiteY0-3380" fmla="*/ 533400 h 1150944"/>
              <a:gd name="connsiteX1-3381" fmla="*/ 10672 w 763147"/>
              <a:gd name="connsiteY1-3382" fmla="*/ 533400 h 1150944"/>
              <a:gd name="connsiteX2-3383" fmla="*/ 41628 w 763147"/>
              <a:gd name="connsiteY2-3384" fmla="*/ 540544 h 1150944"/>
              <a:gd name="connsiteX3-3385" fmla="*/ 48772 w 763147"/>
              <a:gd name="connsiteY3-3386" fmla="*/ 542925 h 1150944"/>
              <a:gd name="connsiteX4-3387" fmla="*/ 70203 w 763147"/>
              <a:gd name="connsiteY4-3388" fmla="*/ 540544 h 1150944"/>
              <a:gd name="connsiteX5-3389" fmla="*/ 77347 w 763147"/>
              <a:gd name="connsiteY5-3390" fmla="*/ 535782 h 1150944"/>
              <a:gd name="connsiteX6-3391" fmla="*/ 84491 w 763147"/>
              <a:gd name="connsiteY6-3392" fmla="*/ 533400 h 1150944"/>
              <a:gd name="connsiteX7-3393" fmla="*/ 96397 w 763147"/>
              <a:gd name="connsiteY7-3394" fmla="*/ 514350 h 1150944"/>
              <a:gd name="connsiteX8-3395" fmla="*/ 103541 w 763147"/>
              <a:gd name="connsiteY8-3396" fmla="*/ 478632 h 1150944"/>
              <a:gd name="connsiteX9-3397" fmla="*/ 105922 w 763147"/>
              <a:gd name="connsiteY9-3398" fmla="*/ 471488 h 1150944"/>
              <a:gd name="connsiteX10-3399" fmla="*/ 110684 w 763147"/>
              <a:gd name="connsiteY10-3400" fmla="*/ 454819 h 1150944"/>
              <a:gd name="connsiteX11-3401" fmla="*/ 108303 w 763147"/>
              <a:gd name="connsiteY11-3402" fmla="*/ 390525 h 1150944"/>
              <a:gd name="connsiteX12-3403" fmla="*/ 110684 w 763147"/>
              <a:gd name="connsiteY12-3404" fmla="*/ 366713 h 1150944"/>
              <a:gd name="connsiteX13-3405" fmla="*/ 105922 w 763147"/>
              <a:gd name="connsiteY13-3406" fmla="*/ 326232 h 1150944"/>
              <a:gd name="connsiteX14-3407" fmla="*/ 101159 w 763147"/>
              <a:gd name="connsiteY14-3408" fmla="*/ 311944 h 1150944"/>
              <a:gd name="connsiteX15-3409" fmla="*/ 103541 w 763147"/>
              <a:gd name="connsiteY15-3410" fmla="*/ 297657 h 1150944"/>
              <a:gd name="connsiteX16-3411" fmla="*/ 105922 w 763147"/>
              <a:gd name="connsiteY16-3412" fmla="*/ 290513 h 1150944"/>
              <a:gd name="connsiteX17-3413" fmla="*/ 96397 w 763147"/>
              <a:gd name="connsiteY17-3414" fmla="*/ 285750 h 1150944"/>
              <a:gd name="connsiteX18-3415" fmla="*/ 58297 w 763147"/>
              <a:gd name="connsiteY18-3416" fmla="*/ 273844 h 1150944"/>
              <a:gd name="connsiteX19-3417" fmla="*/ 67822 w 763147"/>
              <a:gd name="connsiteY19-3418" fmla="*/ 271463 h 1150944"/>
              <a:gd name="connsiteX20-3419" fmla="*/ 82109 w 763147"/>
              <a:gd name="connsiteY20-3420" fmla="*/ 269082 h 1150944"/>
              <a:gd name="connsiteX21-3421" fmla="*/ 89253 w 763147"/>
              <a:gd name="connsiteY21-3422" fmla="*/ 266700 h 1150944"/>
              <a:gd name="connsiteX22-3423" fmla="*/ 91634 w 763147"/>
              <a:gd name="connsiteY22-3424" fmla="*/ 240507 h 1150944"/>
              <a:gd name="connsiteX23-3425" fmla="*/ 82109 w 763147"/>
              <a:gd name="connsiteY23-3426" fmla="*/ 188119 h 1150944"/>
              <a:gd name="connsiteX24-3427" fmla="*/ 89253 w 763147"/>
              <a:gd name="connsiteY24-3428" fmla="*/ 126207 h 1150944"/>
              <a:gd name="connsiteX25-3429" fmla="*/ 113066 w 763147"/>
              <a:gd name="connsiteY25-3430" fmla="*/ 109538 h 1150944"/>
              <a:gd name="connsiteX26-3431" fmla="*/ 120209 w 763147"/>
              <a:gd name="connsiteY26-3432" fmla="*/ 104775 h 1150944"/>
              <a:gd name="connsiteX27-3433" fmla="*/ 139259 w 763147"/>
              <a:gd name="connsiteY27-3434" fmla="*/ 100013 h 1150944"/>
              <a:gd name="connsiteX28-3435" fmla="*/ 177359 w 763147"/>
              <a:gd name="connsiteY28-3436" fmla="*/ 92869 h 1150944"/>
              <a:gd name="connsiteX29-3437" fmla="*/ 191647 w 763147"/>
              <a:gd name="connsiteY29-3438" fmla="*/ 88107 h 1150944"/>
              <a:gd name="connsiteX30-3439" fmla="*/ 198791 w 763147"/>
              <a:gd name="connsiteY30-3440" fmla="*/ 85725 h 1150944"/>
              <a:gd name="connsiteX31-3441" fmla="*/ 203553 w 763147"/>
              <a:gd name="connsiteY31-3442" fmla="*/ 78582 h 1150944"/>
              <a:gd name="connsiteX32-3443" fmla="*/ 217841 w 763147"/>
              <a:gd name="connsiteY32-3444" fmla="*/ 73819 h 1150944"/>
              <a:gd name="connsiteX33-3445" fmla="*/ 246416 w 763147"/>
              <a:gd name="connsiteY33-3446" fmla="*/ 76200 h 1150944"/>
              <a:gd name="connsiteX34-3447" fmla="*/ 253559 w 763147"/>
              <a:gd name="connsiteY34-3448" fmla="*/ 78582 h 1150944"/>
              <a:gd name="connsiteX35-3449" fmla="*/ 286897 w 763147"/>
              <a:gd name="connsiteY35-3450" fmla="*/ 76200 h 1150944"/>
              <a:gd name="connsiteX36-3451" fmla="*/ 310709 w 763147"/>
              <a:gd name="connsiteY36-3452" fmla="*/ 69057 h 1150944"/>
              <a:gd name="connsiteX37-3453" fmla="*/ 317853 w 763147"/>
              <a:gd name="connsiteY37-3454" fmla="*/ 66675 h 1150944"/>
              <a:gd name="connsiteX38-3455" fmla="*/ 322616 w 763147"/>
              <a:gd name="connsiteY38-3456" fmla="*/ 59532 h 1150944"/>
              <a:gd name="connsiteX39-3457" fmla="*/ 329759 w 763147"/>
              <a:gd name="connsiteY39-3458" fmla="*/ 52388 h 1150944"/>
              <a:gd name="connsiteX40-3459" fmla="*/ 332141 w 763147"/>
              <a:gd name="connsiteY40-3460" fmla="*/ 45244 h 1150944"/>
              <a:gd name="connsiteX41-3461" fmla="*/ 346428 w 763147"/>
              <a:gd name="connsiteY41-3462" fmla="*/ 35719 h 1150944"/>
              <a:gd name="connsiteX42-3463" fmla="*/ 355953 w 763147"/>
              <a:gd name="connsiteY42-3464" fmla="*/ 21432 h 1150944"/>
              <a:gd name="connsiteX43-3465" fmla="*/ 360716 w 763147"/>
              <a:gd name="connsiteY43-3466" fmla="*/ 14288 h 1150944"/>
              <a:gd name="connsiteX44-3467" fmla="*/ 375003 w 763147"/>
              <a:gd name="connsiteY44-3468" fmla="*/ 9525 h 1150944"/>
              <a:gd name="connsiteX45-3469" fmla="*/ 382147 w 763147"/>
              <a:gd name="connsiteY45-3470" fmla="*/ 7144 h 1150944"/>
              <a:gd name="connsiteX46-3471" fmla="*/ 396434 w 763147"/>
              <a:gd name="connsiteY46-3472" fmla="*/ 2382 h 1150944"/>
              <a:gd name="connsiteX47-3473" fmla="*/ 403578 w 763147"/>
              <a:gd name="connsiteY47-3474" fmla="*/ 0 h 1150944"/>
              <a:gd name="connsiteX48-3475" fmla="*/ 425009 w 763147"/>
              <a:gd name="connsiteY48-3476" fmla="*/ 4763 h 1150944"/>
              <a:gd name="connsiteX49-3477" fmla="*/ 429772 w 763147"/>
              <a:gd name="connsiteY49-3478" fmla="*/ 11907 h 1150944"/>
              <a:gd name="connsiteX50-3479" fmla="*/ 436916 w 763147"/>
              <a:gd name="connsiteY50-3480" fmla="*/ 26194 h 1150944"/>
              <a:gd name="connsiteX51-3481" fmla="*/ 444059 w 763147"/>
              <a:gd name="connsiteY51-3482" fmla="*/ 33338 h 1150944"/>
              <a:gd name="connsiteX52-3483" fmla="*/ 463109 w 763147"/>
              <a:gd name="connsiteY52-3484" fmla="*/ 54769 h 1150944"/>
              <a:gd name="connsiteX53-3485" fmla="*/ 477397 w 763147"/>
              <a:gd name="connsiteY53-3486" fmla="*/ 64294 h 1150944"/>
              <a:gd name="connsiteX54-3487" fmla="*/ 484541 w 763147"/>
              <a:gd name="connsiteY54-3488" fmla="*/ 71438 h 1150944"/>
              <a:gd name="connsiteX55-3489" fmla="*/ 498828 w 763147"/>
              <a:gd name="connsiteY55-3490" fmla="*/ 80963 h 1150944"/>
              <a:gd name="connsiteX56-3491" fmla="*/ 508353 w 763147"/>
              <a:gd name="connsiteY56-3492" fmla="*/ 90488 h 1150944"/>
              <a:gd name="connsiteX57-3493" fmla="*/ 522641 w 763147"/>
              <a:gd name="connsiteY57-3494" fmla="*/ 100013 h 1150944"/>
              <a:gd name="connsiteX58-3495" fmla="*/ 541691 w 763147"/>
              <a:gd name="connsiteY58-3496" fmla="*/ 116682 h 1150944"/>
              <a:gd name="connsiteX59-3497" fmla="*/ 548834 w 763147"/>
              <a:gd name="connsiteY59-3498" fmla="*/ 123825 h 1150944"/>
              <a:gd name="connsiteX60-3499" fmla="*/ 558359 w 763147"/>
              <a:gd name="connsiteY60-3500" fmla="*/ 138113 h 1150944"/>
              <a:gd name="connsiteX61-3501" fmla="*/ 565503 w 763147"/>
              <a:gd name="connsiteY61-3502" fmla="*/ 164307 h 1150944"/>
              <a:gd name="connsiteX62-3503" fmla="*/ 579791 w 763147"/>
              <a:gd name="connsiteY62-3504" fmla="*/ 178594 h 1150944"/>
              <a:gd name="connsiteX63-3505" fmla="*/ 586934 w 763147"/>
              <a:gd name="connsiteY63-3506" fmla="*/ 185738 h 1150944"/>
              <a:gd name="connsiteX64-3507" fmla="*/ 591697 w 763147"/>
              <a:gd name="connsiteY64-3508" fmla="*/ 192882 h 1150944"/>
              <a:gd name="connsiteX65-3509" fmla="*/ 594078 w 763147"/>
              <a:gd name="connsiteY65-3510" fmla="*/ 200025 h 1150944"/>
              <a:gd name="connsiteX66-3511" fmla="*/ 596459 w 763147"/>
              <a:gd name="connsiteY66-3512" fmla="*/ 216694 h 1150944"/>
              <a:gd name="connsiteX67-3513" fmla="*/ 601222 w 763147"/>
              <a:gd name="connsiteY67-3514" fmla="*/ 223838 h 1150944"/>
              <a:gd name="connsiteX68-3515" fmla="*/ 610747 w 763147"/>
              <a:gd name="connsiteY68-3516" fmla="*/ 238125 h 1150944"/>
              <a:gd name="connsiteX69-3517" fmla="*/ 615509 w 763147"/>
              <a:gd name="connsiteY69-3518" fmla="*/ 245269 h 1150944"/>
              <a:gd name="connsiteX70-3519" fmla="*/ 629797 w 763147"/>
              <a:gd name="connsiteY70-3520" fmla="*/ 250032 h 1150944"/>
              <a:gd name="connsiteX71-3521" fmla="*/ 641703 w 763147"/>
              <a:gd name="connsiteY71-3522" fmla="*/ 271463 h 1150944"/>
              <a:gd name="connsiteX72-3523" fmla="*/ 646466 w 763147"/>
              <a:gd name="connsiteY72-3524" fmla="*/ 278607 h 1150944"/>
              <a:gd name="connsiteX73-3525" fmla="*/ 653609 w 763147"/>
              <a:gd name="connsiteY73-3526" fmla="*/ 283369 h 1150944"/>
              <a:gd name="connsiteX74-3527" fmla="*/ 655991 w 763147"/>
              <a:gd name="connsiteY74-3528" fmla="*/ 285750 h 1150944"/>
              <a:gd name="connsiteX75-3529" fmla="*/ 658372 w 763147"/>
              <a:gd name="connsiteY75-3530" fmla="*/ 285750 h 1150944"/>
              <a:gd name="connsiteX76-3531" fmla="*/ 653609 w 763147"/>
              <a:gd name="connsiteY76-3532" fmla="*/ 307182 h 1150944"/>
              <a:gd name="connsiteX77-3533" fmla="*/ 658372 w 763147"/>
              <a:gd name="connsiteY77-3534" fmla="*/ 350044 h 1150944"/>
              <a:gd name="connsiteX78-3535" fmla="*/ 655991 w 763147"/>
              <a:gd name="connsiteY78-3536" fmla="*/ 357188 h 1150944"/>
              <a:gd name="connsiteX79-3537" fmla="*/ 658372 w 763147"/>
              <a:gd name="connsiteY79-3538" fmla="*/ 376238 h 1150944"/>
              <a:gd name="connsiteX80-3539" fmla="*/ 660753 w 763147"/>
              <a:gd name="connsiteY80-3540" fmla="*/ 383382 h 1150944"/>
              <a:gd name="connsiteX81-3541" fmla="*/ 667897 w 763147"/>
              <a:gd name="connsiteY81-3542" fmla="*/ 385763 h 1150944"/>
              <a:gd name="connsiteX82-3543" fmla="*/ 698853 w 763147"/>
              <a:gd name="connsiteY82-3544" fmla="*/ 388144 h 1150944"/>
              <a:gd name="connsiteX83-3545" fmla="*/ 720284 w 763147"/>
              <a:gd name="connsiteY83-3546" fmla="*/ 404813 h 1150944"/>
              <a:gd name="connsiteX84-3547" fmla="*/ 727428 w 763147"/>
              <a:gd name="connsiteY84-3548" fmla="*/ 409575 h 1150944"/>
              <a:gd name="connsiteX85-3549" fmla="*/ 736953 w 763147"/>
              <a:gd name="connsiteY85-3550" fmla="*/ 423863 h 1150944"/>
              <a:gd name="connsiteX86-3551" fmla="*/ 744097 w 763147"/>
              <a:gd name="connsiteY86-3552" fmla="*/ 431007 h 1150944"/>
              <a:gd name="connsiteX87-3553" fmla="*/ 753622 w 763147"/>
              <a:gd name="connsiteY87-3554" fmla="*/ 445294 h 1150944"/>
              <a:gd name="connsiteX88-3555" fmla="*/ 756003 w 763147"/>
              <a:gd name="connsiteY88-3556" fmla="*/ 452438 h 1150944"/>
              <a:gd name="connsiteX89-3557" fmla="*/ 760766 w 763147"/>
              <a:gd name="connsiteY89-3558" fmla="*/ 459582 h 1150944"/>
              <a:gd name="connsiteX90-3559" fmla="*/ 763147 w 763147"/>
              <a:gd name="connsiteY90-3560" fmla="*/ 469107 h 1150944"/>
              <a:gd name="connsiteX91-3561" fmla="*/ 760766 w 763147"/>
              <a:gd name="connsiteY91-3562" fmla="*/ 519113 h 1150944"/>
              <a:gd name="connsiteX92-3563" fmla="*/ 751241 w 763147"/>
              <a:gd name="connsiteY92-3564" fmla="*/ 533400 h 1150944"/>
              <a:gd name="connsiteX93-3565" fmla="*/ 741716 w 763147"/>
              <a:gd name="connsiteY93-3566" fmla="*/ 547688 h 1150944"/>
              <a:gd name="connsiteX94-3567" fmla="*/ 734572 w 763147"/>
              <a:gd name="connsiteY94-3568" fmla="*/ 561975 h 1150944"/>
              <a:gd name="connsiteX95-3569" fmla="*/ 722666 w 763147"/>
              <a:gd name="connsiteY95-3570" fmla="*/ 583407 h 1150944"/>
              <a:gd name="connsiteX96-3571" fmla="*/ 715522 w 763147"/>
              <a:gd name="connsiteY96-3572" fmla="*/ 585788 h 1150944"/>
              <a:gd name="connsiteX97-3573" fmla="*/ 708378 w 763147"/>
              <a:gd name="connsiteY97-3574" fmla="*/ 590550 h 1150944"/>
              <a:gd name="connsiteX98-3575" fmla="*/ 694091 w 763147"/>
              <a:gd name="connsiteY98-3576" fmla="*/ 595313 h 1150944"/>
              <a:gd name="connsiteX99-3577" fmla="*/ 686947 w 763147"/>
              <a:gd name="connsiteY99-3578" fmla="*/ 597694 h 1150944"/>
              <a:gd name="connsiteX100-3579" fmla="*/ 679803 w 763147"/>
              <a:gd name="connsiteY100-3580" fmla="*/ 602457 h 1150944"/>
              <a:gd name="connsiteX101-3581" fmla="*/ 670278 w 763147"/>
              <a:gd name="connsiteY101-3582" fmla="*/ 611982 h 1150944"/>
              <a:gd name="connsiteX102-3583" fmla="*/ 665516 w 763147"/>
              <a:gd name="connsiteY102-3584" fmla="*/ 626269 h 1150944"/>
              <a:gd name="connsiteX103-3585" fmla="*/ 663134 w 763147"/>
              <a:gd name="connsiteY103-3586" fmla="*/ 633413 h 1150944"/>
              <a:gd name="connsiteX104-3587" fmla="*/ 660753 w 763147"/>
              <a:gd name="connsiteY104-3588" fmla="*/ 709613 h 1150944"/>
              <a:gd name="connsiteX105-3589" fmla="*/ 658372 w 763147"/>
              <a:gd name="connsiteY105-3590" fmla="*/ 716757 h 1150944"/>
              <a:gd name="connsiteX106-3591" fmla="*/ 655991 w 763147"/>
              <a:gd name="connsiteY106-3592" fmla="*/ 726282 h 1150944"/>
              <a:gd name="connsiteX107-3593" fmla="*/ 639322 w 763147"/>
              <a:gd name="connsiteY107-3594" fmla="*/ 738188 h 1150944"/>
              <a:gd name="connsiteX108-3595" fmla="*/ 632178 w 763147"/>
              <a:gd name="connsiteY108-3596" fmla="*/ 740569 h 1150944"/>
              <a:gd name="connsiteX109-3597" fmla="*/ 629797 w 763147"/>
              <a:gd name="connsiteY109-3598" fmla="*/ 766763 h 1150944"/>
              <a:gd name="connsiteX110-3599" fmla="*/ 627416 w 763147"/>
              <a:gd name="connsiteY110-3600" fmla="*/ 776288 h 1150944"/>
              <a:gd name="connsiteX111-3601" fmla="*/ 629797 w 763147"/>
              <a:gd name="connsiteY111-3602" fmla="*/ 885825 h 1150944"/>
              <a:gd name="connsiteX112-3603" fmla="*/ 632178 w 763147"/>
              <a:gd name="connsiteY112-3604" fmla="*/ 957263 h 1150944"/>
              <a:gd name="connsiteX113-3605" fmla="*/ 636941 w 763147"/>
              <a:gd name="connsiteY113-3606" fmla="*/ 971550 h 1150944"/>
              <a:gd name="connsiteX114-3607" fmla="*/ 639322 w 763147"/>
              <a:gd name="connsiteY114-3608" fmla="*/ 978694 h 1150944"/>
              <a:gd name="connsiteX115-3609" fmla="*/ 641703 w 763147"/>
              <a:gd name="connsiteY115-3610" fmla="*/ 1014413 h 1150944"/>
              <a:gd name="connsiteX116-3611" fmla="*/ 646466 w 763147"/>
              <a:gd name="connsiteY116-3612" fmla="*/ 1028700 h 1150944"/>
              <a:gd name="connsiteX117-3613" fmla="*/ 648847 w 763147"/>
              <a:gd name="connsiteY117-3614" fmla="*/ 1035844 h 1150944"/>
              <a:gd name="connsiteX118-3615" fmla="*/ 651228 w 763147"/>
              <a:gd name="connsiteY118-3616" fmla="*/ 1042988 h 1150944"/>
              <a:gd name="connsiteX119-3617" fmla="*/ 655991 w 763147"/>
              <a:gd name="connsiteY119-3618" fmla="*/ 1062038 h 1150944"/>
              <a:gd name="connsiteX120-3619" fmla="*/ 660753 w 763147"/>
              <a:gd name="connsiteY120-3620" fmla="*/ 1069182 h 1150944"/>
              <a:gd name="connsiteX121-3621" fmla="*/ 665516 w 763147"/>
              <a:gd name="connsiteY121-3622" fmla="*/ 1097757 h 1150944"/>
              <a:gd name="connsiteX122-3623" fmla="*/ 663134 w 763147"/>
              <a:gd name="connsiteY122-3624" fmla="*/ 1128713 h 1150944"/>
              <a:gd name="connsiteX123-3625" fmla="*/ 677422 w 763147"/>
              <a:gd name="connsiteY123-3626" fmla="*/ 1150144 h 1150944"/>
              <a:gd name="connsiteX124-3627" fmla="*/ 675040 w 763147"/>
              <a:gd name="connsiteY124-3628" fmla="*/ 1147763 h 1150944"/>
              <a:gd name="connsiteX125-3629" fmla="*/ 670277 w 763147"/>
              <a:gd name="connsiteY125-3630" fmla="*/ 1143000 h 1150944"/>
              <a:gd name="connsiteX126-3631" fmla="*/ 665516 w 763147"/>
              <a:gd name="connsiteY126-3632" fmla="*/ 1150144 h 1150944"/>
              <a:gd name="connsiteX127-3633" fmla="*/ 658372 w 763147"/>
              <a:gd name="connsiteY127-3634" fmla="*/ 1147763 h 1150944"/>
              <a:gd name="connsiteX128-3635" fmla="*/ 617891 w 763147"/>
              <a:gd name="connsiteY128-3636" fmla="*/ 1145382 h 1150944"/>
              <a:gd name="connsiteX129-3637" fmla="*/ 605984 w 763147"/>
              <a:gd name="connsiteY129-3638" fmla="*/ 1143000 h 1150944"/>
              <a:gd name="connsiteX130-3639" fmla="*/ 598841 w 763147"/>
              <a:gd name="connsiteY130-3640" fmla="*/ 1138238 h 1150944"/>
              <a:gd name="connsiteX131-3641" fmla="*/ 584553 w 763147"/>
              <a:gd name="connsiteY131-3642" fmla="*/ 1133475 h 1150944"/>
              <a:gd name="connsiteX132-3643" fmla="*/ 570266 w 763147"/>
              <a:gd name="connsiteY132-3644" fmla="*/ 1128713 h 1150944"/>
              <a:gd name="connsiteX133-3645" fmla="*/ 563122 w 763147"/>
              <a:gd name="connsiteY133-3646" fmla="*/ 1126332 h 1150944"/>
              <a:gd name="connsiteX134-3647" fmla="*/ 555978 w 763147"/>
              <a:gd name="connsiteY134-3648" fmla="*/ 1121569 h 1150944"/>
              <a:gd name="connsiteX135-3649" fmla="*/ 551216 w 763147"/>
              <a:gd name="connsiteY135-3650" fmla="*/ 1114425 h 1150944"/>
              <a:gd name="connsiteX136-3651" fmla="*/ 541691 w 763147"/>
              <a:gd name="connsiteY136-3652" fmla="*/ 1112044 h 1150944"/>
              <a:gd name="connsiteX137-3653" fmla="*/ 520259 w 763147"/>
              <a:gd name="connsiteY137-3654" fmla="*/ 1104900 h 1150944"/>
              <a:gd name="connsiteX138-3655" fmla="*/ 505972 w 763147"/>
              <a:gd name="connsiteY138-3656" fmla="*/ 1100138 h 1150944"/>
              <a:gd name="connsiteX139-3657" fmla="*/ 496447 w 763147"/>
              <a:gd name="connsiteY139-3658" fmla="*/ 1097757 h 1150944"/>
              <a:gd name="connsiteX140-3659" fmla="*/ 451203 w 763147"/>
              <a:gd name="connsiteY140-3660" fmla="*/ 1102519 h 1150944"/>
              <a:gd name="connsiteX141-3661" fmla="*/ 436916 w 763147"/>
              <a:gd name="connsiteY141-3662" fmla="*/ 1107282 h 1150944"/>
              <a:gd name="connsiteX142-3663" fmla="*/ 429772 w 763147"/>
              <a:gd name="connsiteY142-3664" fmla="*/ 1109663 h 1150944"/>
              <a:gd name="connsiteX143-3665" fmla="*/ 396434 w 763147"/>
              <a:gd name="connsiteY143-3666" fmla="*/ 1107282 h 1150944"/>
              <a:gd name="connsiteX144-3667" fmla="*/ 389291 w 763147"/>
              <a:gd name="connsiteY144-3668" fmla="*/ 1104900 h 1150944"/>
              <a:gd name="connsiteX145-3669" fmla="*/ 379766 w 763147"/>
              <a:gd name="connsiteY145-3670" fmla="*/ 1090613 h 1150944"/>
              <a:gd name="connsiteX146-3671" fmla="*/ 365478 w 763147"/>
              <a:gd name="connsiteY146-3672" fmla="*/ 1078707 h 1150944"/>
              <a:gd name="connsiteX147-3673" fmla="*/ 360716 w 763147"/>
              <a:gd name="connsiteY147-3674" fmla="*/ 1071563 h 1150944"/>
              <a:gd name="connsiteX148-3675" fmla="*/ 353572 w 763147"/>
              <a:gd name="connsiteY148-3676" fmla="*/ 1064419 h 1150944"/>
              <a:gd name="connsiteX149-3677" fmla="*/ 344047 w 763147"/>
              <a:gd name="connsiteY149-3678" fmla="*/ 1050132 h 1150944"/>
              <a:gd name="connsiteX150-3679" fmla="*/ 341666 w 763147"/>
              <a:gd name="connsiteY150-3680" fmla="*/ 1042988 h 1150944"/>
              <a:gd name="connsiteX151-3681" fmla="*/ 336903 w 763147"/>
              <a:gd name="connsiteY151-3682" fmla="*/ 1026319 h 1150944"/>
              <a:gd name="connsiteX152-3683" fmla="*/ 324997 w 763147"/>
              <a:gd name="connsiteY152-3684" fmla="*/ 1012032 h 1150944"/>
              <a:gd name="connsiteX153-3685" fmla="*/ 320234 w 763147"/>
              <a:gd name="connsiteY153-3686" fmla="*/ 997744 h 1150944"/>
              <a:gd name="connsiteX154-3687" fmla="*/ 313091 w 763147"/>
              <a:gd name="connsiteY154-3688" fmla="*/ 983457 h 1150944"/>
              <a:gd name="connsiteX155-3689" fmla="*/ 298803 w 763147"/>
              <a:gd name="connsiteY155-3690" fmla="*/ 973932 h 1150944"/>
              <a:gd name="connsiteX156-3691" fmla="*/ 291659 w 763147"/>
              <a:gd name="connsiteY156-3692" fmla="*/ 969169 h 1150944"/>
              <a:gd name="connsiteX157-3693" fmla="*/ 274991 w 763147"/>
              <a:gd name="connsiteY157-3694" fmla="*/ 962025 h 1150944"/>
              <a:gd name="connsiteX158-3695" fmla="*/ 263084 w 763147"/>
              <a:gd name="connsiteY158-3696" fmla="*/ 952500 h 1150944"/>
              <a:gd name="connsiteX159-3697" fmla="*/ 255941 w 763147"/>
              <a:gd name="connsiteY159-3698" fmla="*/ 950119 h 1150944"/>
              <a:gd name="connsiteX160-3699" fmla="*/ 248797 w 763147"/>
              <a:gd name="connsiteY160-3700" fmla="*/ 945357 h 1150944"/>
              <a:gd name="connsiteX161-3701" fmla="*/ 232128 w 763147"/>
              <a:gd name="connsiteY161-3702" fmla="*/ 940594 h 1150944"/>
              <a:gd name="connsiteX162-3703" fmla="*/ 224984 w 763147"/>
              <a:gd name="connsiteY162-3704" fmla="*/ 938213 h 1150944"/>
              <a:gd name="connsiteX163-3705" fmla="*/ 170216 w 763147"/>
              <a:gd name="connsiteY163-3706" fmla="*/ 935832 h 1150944"/>
              <a:gd name="connsiteX164-3707" fmla="*/ 160691 w 763147"/>
              <a:gd name="connsiteY164-3708" fmla="*/ 933450 h 1150944"/>
              <a:gd name="connsiteX165-3709" fmla="*/ 148784 w 763147"/>
              <a:gd name="connsiteY165-3710" fmla="*/ 923925 h 1150944"/>
              <a:gd name="connsiteX166-3711" fmla="*/ 139259 w 763147"/>
              <a:gd name="connsiteY166-3712" fmla="*/ 916782 h 1150944"/>
              <a:gd name="connsiteX167-3713" fmla="*/ 124972 w 763147"/>
              <a:gd name="connsiteY167-3714" fmla="*/ 907257 h 1150944"/>
              <a:gd name="connsiteX168-3715" fmla="*/ 120209 w 763147"/>
              <a:gd name="connsiteY168-3716" fmla="*/ 892969 h 1150944"/>
              <a:gd name="connsiteX169-3717" fmla="*/ 115447 w 763147"/>
              <a:gd name="connsiteY169-3718" fmla="*/ 885825 h 1150944"/>
              <a:gd name="connsiteX170-3719" fmla="*/ 108303 w 763147"/>
              <a:gd name="connsiteY170-3720" fmla="*/ 871538 h 1150944"/>
              <a:gd name="connsiteX171-3721" fmla="*/ 103541 w 763147"/>
              <a:gd name="connsiteY171-3722" fmla="*/ 857250 h 1150944"/>
              <a:gd name="connsiteX172-3723" fmla="*/ 101159 w 763147"/>
              <a:gd name="connsiteY172-3724" fmla="*/ 850107 h 1150944"/>
              <a:gd name="connsiteX173-3725" fmla="*/ 94016 w 763147"/>
              <a:gd name="connsiteY173-3726" fmla="*/ 845344 h 1150944"/>
              <a:gd name="connsiteX174-3727" fmla="*/ 89253 w 763147"/>
              <a:gd name="connsiteY174-3728" fmla="*/ 838200 h 1150944"/>
              <a:gd name="connsiteX175-3729" fmla="*/ 86872 w 763147"/>
              <a:gd name="connsiteY175-3730" fmla="*/ 831057 h 1150944"/>
              <a:gd name="connsiteX176-3731" fmla="*/ 77347 w 763147"/>
              <a:gd name="connsiteY176-3732" fmla="*/ 816769 h 1150944"/>
              <a:gd name="connsiteX177-3733" fmla="*/ 60679 w 763147"/>
              <a:gd name="connsiteY177-3734" fmla="*/ 771525 h 1150944"/>
              <a:gd name="connsiteX178-3735" fmla="*/ 72584 w 763147"/>
              <a:gd name="connsiteY178-3736" fmla="*/ 688182 h 1150944"/>
              <a:gd name="connsiteX179-3737" fmla="*/ 60678 w 763147"/>
              <a:gd name="connsiteY179-3738" fmla="*/ 683419 h 1150944"/>
              <a:gd name="connsiteX180-3739" fmla="*/ 67822 w 763147"/>
              <a:gd name="connsiteY180-3740" fmla="*/ 671513 h 1150944"/>
              <a:gd name="connsiteX181-3741" fmla="*/ 58297 w 763147"/>
              <a:gd name="connsiteY181-3742" fmla="*/ 657225 h 1150944"/>
              <a:gd name="connsiteX182-3743" fmla="*/ 51153 w 763147"/>
              <a:gd name="connsiteY182-3744" fmla="*/ 635794 h 1150944"/>
              <a:gd name="connsiteX183-3745" fmla="*/ 48772 w 763147"/>
              <a:gd name="connsiteY183-3746" fmla="*/ 628650 h 1150944"/>
              <a:gd name="connsiteX184-3747" fmla="*/ 46391 w 763147"/>
              <a:gd name="connsiteY184-3748" fmla="*/ 621507 h 1150944"/>
              <a:gd name="connsiteX185-3749" fmla="*/ 32103 w 763147"/>
              <a:gd name="connsiteY185-3750" fmla="*/ 616744 h 1150944"/>
              <a:gd name="connsiteX186-3751" fmla="*/ 13053 w 763147"/>
              <a:gd name="connsiteY186-3752" fmla="*/ 592932 h 1150944"/>
              <a:gd name="connsiteX187-3753" fmla="*/ 1146 w 763147"/>
              <a:gd name="connsiteY187-3754" fmla="*/ 573881 h 1150944"/>
              <a:gd name="connsiteX188-3755" fmla="*/ 10672 w 763147"/>
              <a:gd name="connsiteY188-3756" fmla="*/ 533400 h 1150944"/>
              <a:gd name="connsiteX0-3757" fmla="*/ 10672 w 763147"/>
              <a:gd name="connsiteY0-3758" fmla="*/ 533400 h 1150944"/>
              <a:gd name="connsiteX1-3759" fmla="*/ 10672 w 763147"/>
              <a:gd name="connsiteY1-3760" fmla="*/ 533400 h 1150944"/>
              <a:gd name="connsiteX2-3761" fmla="*/ 41628 w 763147"/>
              <a:gd name="connsiteY2-3762" fmla="*/ 540544 h 1150944"/>
              <a:gd name="connsiteX3-3763" fmla="*/ 48772 w 763147"/>
              <a:gd name="connsiteY3-3764" fmla="*/ 542925 h 1150944"/>
              <a:gd name="connsiteX4-3765" fmla="*/ 70203 w 763147"/>
              <a:gd name="connsiteY4-3766" fmla="*/ 540544 h 1150944"/>
              <a:gd name="connsiteX5-3767" fmla="*/ 77347 w 763147"/>
              <a:gd name="connsiteY5-3768" fmla="*/ 535782 h 1150944"/>
              <a:gd name="connsiteX6-3769" fmla="*/ 84491 w 763147"/>
              <a:gd name="connsiteY6-3770" fmla="*/ 533400 h 1150944"/>
              <a:gd name="connsiteX7-3771" fmla="*/ 96397 w 763147"/>
              <a:gd name="connsiteY7-3772" fmla="*/ 514350 h 1150944"/>
              <a:gd name="connsiteX8-3773" fmla="*/ 103541 w 763147"/>
              <a:gd name="connsiteY8-3774" fmla="*/ 478632 h 1150944"/>
              <a:gd name="connsiteX9-3775" fmla="*/ 105922 w 763147"/>
              <a:gd name="connsiteY9-3776" fmla="*/ 471488 h 1150944"/>
              <a:gd name="connsiteX10-3777" fmla="*/ 110684 w 763147"/>
              <a:gd name="connsiteY10-3778" fmla="*/ 454819 h 1150944"/>
              <a:gd name="connsiteX11-3779" fmla="*/ 108303 w 763147"/>
              <a:gd name="connsiteY11-3780" fmla="*/ 390525 h 1150944"/>
              <a:gd name="connsiteX12-3781" fmla="*/ 110684 w 763147"/>
              <a:gd name="connsiteY12-3782" fmla="*/ 366713 h 1150944"/>
              <a:gd name="connsiteX13-3783" fmla="*/ 105922 w 763147"/>
              <a:gd name="connsiteY13-3784" fmla="*/ 326232 h 1150944"/>
              <a:gd name="connsiteX14-3785" fmla="*/ 101159 w 763147"/>
              <a:gd name="connsiteY14-3786" fmla="*/ 311944 h 1150944"/>
              <a:gd name="connsiteX15-3787" fmla="*/ 103541 w 763147"/>
              <a:gd name="connsiteY15-3788" fmla="*/ 297657 h 1150944"/>
              <a:gd name="connsiteX16-3789" fmla="*/ 105922 w 763147"/>
              <a:gd name="connsiteY16-3790" fmla="*/ 290513 h 1150944"/>
              <a:gd name="connsiteX17-3791" fmla="*/ 96397 w 763147"/>
              <a:gd name="connsiteY17-3792" fmla="*/ 285750 h 1150944"/>
              <a:gd name="connsiteX18-3793" fmla="*/ 58297 w 763147"/>
              <a:gd name="connsiteY18-3794" fmla="*/ 273844 h 1150944"/>
              <a:gd name="connsiteX19-3795" fmla="*/ 67822 w 763147"/>
              <a:gd name="connsiteY19-3796" fmla="*/ 271463 h 1150944"/>
              <a:gd name="connsiteX20-3797" fmla="*/ 82109 w 763147"/>
              <a:gd name="connsiteY20-3798" fmla="*/ 269082 h 1150944"/>
              <a:gd name="connsiteX21-3799" fmla="*/ 89253 w 763147"/>
              <a:gd name="connsiteY21-3800" fmla="*/ 266700 h 1150944"/>
              <a:gd name="connsiteX22-3801" fmla="*/ 91634 w 763147"/>
              <a:gd name="connsiteY22-3802" fmla="*/ 240507 h 1150944"/>
              <a:gd name="connsiteX23-3803" fmla="*/ 82109 w 763147"/>
              <a:gd name="connsiteY23-3804" fmla="*/ 188119 h 1150944"/>
              <a:gd name="connsiteX24-3805" fmla="*/ 89253 w 763147"/>
              <a:gd name="connsiteY24-3806" fmla="*/ 126207 h 1150944"/>
              <a:gd name="connsiteX25-3807" fmla="*/ 113066 w 763147"/>
              <a:gd name="connsiteY25-3808" fmla="*/ 109538 h 1150944"/>
              <a:gd name="connsiteX26-3809" fmla="*/ 120209 w 763147"/>
              <a:gd name="connsiteY26-3810" fmla="*/ 104775 h 1150944"/>
              <a:gd name="connsiteX27-3811" fmla="*/ 139259 w 763147"/>
              <a:gd name="connsiteY27-3812" fmla="*/ 100013 h 1150944"/>
              <a:gd name="connsiteX28-3813" fmla="*/ 177359 w 763147"/>
              <a:gd name="connsiteY28-3814" fmla="*/ 92869 h 1150944"/>
              <a:gd name="connsiteX29-3815" fmla="*/ 191647 w 763147"/>
              <a:gd name="connsiteY29-3816" fmla="*/ 88107 h 1150944"/>
              <a:gd name="connsiteX30-3817" fmla="*/ 198791 w 763147"/>
              <a:gd name="connsiteY30-3818" fmla="*/ 85725 h 1150944"/>
              <a:gd name="connsiteX31-3819" fmla="*/ 203553 w 763147"/>
              <a:gd name="connsiteY31-3820" fmla="*/ 78582 h 1150944"/>
              <a:gd name="connsiteX32-3821" fmla="*/ 217841 w 763147"/>
              <a:gd name="connsiteY32-3822" fmla="*/ 73819 h 1150944"/>
              <a:gd name="connsiteX33-3823" fmla="*/ 246416 w 763147"/>
              <a:gd name="connsiteY33-3824" fmla="*/ 76200 h 1150944"/>
              <a:gd name="connsiteX34-3825" fmla="*/ 253559 w 763147"/>
              <a:gd name="connsiteY34-3826" fmla="*/ 78582 h 1150944"/>
              <a:gd name="connsiteX35-3827" fmla="*/ 286897 w 763147"/>
              <a:gd name="connsiteY35-3828" fmla="*/ 76200 h 1150944"/>
              <a:gd name="connsiteX36-3829" fmla="*/ 310709 w 763147"/>
              <a:gd name="connsiteY36-3830" fmla="*/ 69057 h 1150944"/>
              <a:gd name="connsiteX37-3831" fmla="*/ 317853 w 763147"/>
              <a:gd name="connsiteY37-3832" fmla="*/ 66675 h 1150944"/>
              <a:gd name="connsiteX38-3833" fmla="*/ 322616 w 763147"/>
              <a:gd name="connsiteY38-3834" fmla="*/ 59532 h 1150944"/>
              <a:gd name="connsiteX39-3835" fmla="*/ 329759 w 763147"/>
              <a:gd name="connsiteY39-3836" fmla="*/ 52388 h 1150944"/>
              <a:gd name="connsiteX40-3837" fmla="*/ 332141 w 763147"/>
              <a:gd name="connsiteY40-3838" fmla="*/ 45244 h 1150944"/>
              <a:gd name="connsiteX41-3839" fmla="*/ 346428 w 763147"/>
              <a:gd name="connsiteY41-3840" fmla="*/ 35719 h 1150944"/>
              <a:gd name="connsiteX42-3841" fmla="*/ 355953 w 763147"/>
              <a:gd name="connsiteY42-3842" fmla="*/ 21432 h 1150944"/>
              <a:gd name="connsiteX43-3843" fmla="*/ 360716 w 763147"/>
              <a:gd name="connsiteY43-3844" fmla="*/ 14288 h 1150944"/>
              <a:gd name="connsiteX44-3845" fmla="*/ 375003 w 763147"/>
              <a:gd name="connsiteY44-3846" fmla="*/ 9525 h 1150944"/>
              <a:gd name="connsiteX45-3847" fmla="*/ 382147 w 763147"/>
              <a:gd name="connsiteY45-3848" fmla="*/ 7144 h 1150944"/>
              <a:gd name="connsiteX46-3849" fmla="*/ 396434 w 763147"/>
              <a:gd name="connsiteY46-3850" fmla="*/ 2382 h 1150944"/>
              <a:gd name="connsiteX47-3851" fmla="*/ 403578 w 763147"/>
              <a:gd name="connsiteY47-3852" fmla="*/ 0 h 1150944"/>
              <a:gd name="connsiteX48-3853" fmla="*/ 425009 w 763147"/>
              <a:gd name="connsiteY48-3854" fmla="*/ 4763 h 1150944"/>
              <a:gd name="connsiteX49-3855" fmla="*/ 429772 w 763147"/>
              <a:gd name="connsiteY49-3856" fmla="*/ 11907 h 1150944"/>
              <a:gd name="connsiteX50-3857" fmla="*/ 436916 w 763147"/>
              <a:gd name="connsiteY50-3858" fmla="*/ 26194 h 1150944"/>
              <a:gd name="connsiteX51-3859" fmla="*/ 444059 w 763147"/>
              <a:gd name="connsiteY51-3860" fmla="*/ 33338 h 1150944"/>
              <a:gd name="connsiteX52-3861" fmla="*/ 463109 w 763147"/>
              <a:gd name="connsiteY52-3862" fmla="*/ 54769 h 1150944"/>
              <a:gd name="connsiteX53-3863" fmla="*/ 477397 w 763147"/>
              <a:gd name="connsiteY53-3864" fmla="*/ 64294 h 1150944"/>
              <a:gd name="connsiteX54-3865" fmla="*/ 484541 w 763147"/>
              <a:gd name="connsiteY54-3866" fmla="*/ 71438 h 1150944"/>
              <a:gd name="connsiteX55-3867" fmla="*/ 498828 w 763147"/>
              <a:gd name="connsiteY55-3868" fmla="*/ 80963 h 1150944"/>
              <a:gd name="connsiteX56-3869" fmla="*/ 508353 w 763147"/>
              <a:gd name="connsiteY56-3870" fmla="*/ 90488 h 1150944"/>
              <a:gd name="connsiteX57-3871" fmla="*/ 522641 w 763147"/>
              <a:gd name="connsiteY57-3872" fmla="*/ 100013 h 1150944"/>
              <a:gd name="connsiteX58-3873" fmla="*/ 541691 w 763147"/>
              <a:gd name="connsiteY58-3874" fmla="*/ 116682 h 1150944"/>
              <a:gd name="connsiteX59-3875" fmla="*/ 548834 w 763147"/>
              <a:gd name="connsiteY59-3876" fmla="*/ 123825 h 1150944"/>
              <a:gd name="connsiteX60-3877" fmla="*/ 558359 w 763147"/>
              <a:gd name="connsiteY60-3878" fmla="*/ 138113 h 1150944"/>
              <a:gd name="connsiteX61-3879" fmla="*/ 565503 w 763147"/>
              <a:gd name="connsiteY61-3880" fmla="*/ 164307 h 1150944"/>
              <a:gd name="connsiteX62-3881" fmla="*/ 579791 w 763147"/>
              <a:gd name="connsiteY62-3882" fmla="*/ 178594 h 1150944"/>
              <a:gd name="connsiteX63-3883" fmla="*/ 586934 w 763147"/>
              <a:gd name="connsiteY63-3884" fmla="*/ 185738 h 1150944"/>
              <a:gd name="connsiteX64-3885" fmla="*/ 591697 w 763147"/>
              <a:gd name="connsiteY64-3886" fmla="*/ 192882 h 1150944"/>
              <a:gd name="connsiteX65-3887" fmla="*/ 594078 w 763147"/>
              <a:gd name="connsiteY65-3888" fmla="*/ 200025 h 1150944"/>
              <a:gd name="connsiteX66-3889" fmla="*/ 596459 w 763147"/>
              <a:gd name="connsiteY66-3890" fmla="*/ 216694 h 1150944"/>
              <a:gd name="connsiteX67-3891" fmla="*/ 601222 w 763147"/>
              <a:gd name="connsiteY67-3892" fmla="*/ 223838 h 1150944"/>
              <a:gd name="connsiteX68-3893" fmla="*/ 610747 w 763147"/>
              <a:gd name="connsiteY68-3894" fmla="*/ 238125 h 1150944"/>
              <a:gd name="connsiteX69-3895" fmla="*/ 615509 w 763147"/>
              <a:gd name="connsiteY69-3896" fmla="*/ 245269 h 1150944"/>
              <a:gd name="connsiteX70-3897" fmla="*/ 629797 w 763147"/>
              <a:gd name="connsiteY70-3898" fmla="*/ 250032 h 1150944"/>
              <a:gd name="connsiteX71-3899" fmla="*/ 641703 w 763147"/>
              <a:gd name="connsiteY71-3900" fmla="*/ 271463 h 1150944"/>
              <a:gd name="connsiteX72-3901" fmla="*/ 646466 w 763147"/>
              <a:gd name="connsiteY72-3902" fmla="*/ 278607 h 1150944"/>
              <a:gd name="connsiteX73-3903" fmla="*/ 653609 w 763147"/>
              <a:gd name="connsiteY73-3904" fmla="*/ 283369 h 1150944"/>
              <a:gd name="connsiteX74-3905" fmla="*/ 655991 w 763147"/>
              <a:gd name="connsiteY74-3906" fmla="*/ 285750 h 1150944"/>
              <a:gd name="connsiteX75-3907" fmla="*/ 658372 w 763147"/>
              <a:gd name="connsiteY75-3908" fmla="*/ 285750 h 1150944"/>
              <a:gd name="connsiteX76-3909" fmla="*/ 653609 w 763147"/>
              <a:gd name="connsiteY76-3910" fmla="*/ 307182 h 1150944"/>
              <a:gd name="connsiteX77-3911" fmla="*/ 658372 w 763147"/>
              <a:gd name="connsiteY77-3912" fmla="*/ 350044 h 1150944"/>
              <a:gd name="connsiteX78-3913" fmla="*/ 655991 w 763147"/>
              <a:gd name="connsiteY78-3914" fmla="*/ 357188 h 1150944"/>
              <a:gd name="connsiteX79-3915" fmla="*/ 658372 w 763147"/>
              <a:gd name="connsiteY79-3916" fmla="*/ 376238 h 1150944"/>
              <a:gd name="connsiteX80-3917" fmla="*/ 660753 w 763147"/>
              <a:gd name="connsiteY80-3918" fmla="*/ 383382 h 1150944"/>
              <a:gd name="connsiteX81-3919" fmla="*/ 667897 w 763147"/>
              <a:gd name="connsiteY81-3920" fmla="*/ 385763 h 1150944"/>
              <a:gd name="connsiteX82-3921" fmla="*/ 698853 w 763147"/>
              <a:gd name="connsiteY82-3922" fmla="*/ 388144 h 1150944"/>
              <a:gd name="connsiteX83-3923" fmla="*/ 720284 w 763147"/>
              <a:gd name="connsiteY83-3924" fmla="*/ 404813 h 1150944"/>
              <a:gd name="connsiteX84-3925" fmla="*/ 727428 w 763147"/>
              <a:gd name="connsiteY84-3926" fmla="*/ 409575 h 1150944"/>
              <a:gd name="connsiteX85-3927" fmla="*/ 736953 w 763147"/>
              <a:gd name="connsiteY85-3928" fmla="*/ 423863 h 1150944"/>
              <a:gd name="connsiteX86-3929" fmla="*/ 744097 w 763147"/>
              <a:gd name="connsiteY86-3930" fmla="*/ 431007 h 1150944"/>
              <a:gd name="connsiteX87-3931" fmla="*/ 753622 w 763147"/>
              <a:gd name="connsiteY87-3932" fmla="*/ 445294 h 1150944"/>
              <a:gd name="connsiteX88-3933" fmla="*/ 756003 w 763147"/>
              <a:gd name="connsiteY88-3934" fmla="*/ 452438 h 1150944"/>
              <a:gd name="connsiteX89-3935" fmla="*/ 760766 w 763147"/>
              <a:gd name="connsiteY89-3936" fmla="*/ 459582 h 1150944"/>
              <a:gd name="connsiteX90-3937" fmla="*/ 763147 w 763147"/>
              <a:gd name="connsiteY90-3938" fmla="*/ 469107 h 1150944"/>
              <a:gd name="connsiteX91-3939" fmla="*/ 760766 w 763147"/>
              <a:gd name="connsiteY91-3940" fmla="*/ 519113 h 1150944"/>
              <a:gd name="connsiteX92-3941" fmla="*/ 751241 w 763147"/>
              <a:gd name="connsiteY92-3942" fmla="*/ 533400 h 1150944"/>
              <a:gd name="connsiteX93-3943" fmla="*/ 741716 w 763147"/>
              <a:gd name="connsiteY93-3944" fmla="*/ 547688 h 1150944"/>
              <a:gd name="connsiteX94-3945" fmla="*/ 734572 w 763147"/>
              <a:gd name="connsiteY94-3946" fmla="*/ 561975 h 1150944"/>
              <a:gd name="connsiteX95-3947" fmla="*/ 722666 w 763147"/>
              <a:gd name="connsiteY95-3948" fmla="*/ 583407 h 1150944"/>
              <a:gd name="connsiteX96-3949" fmla="*/ 715522 w 763147"/>
              <a:gd name="connsiteY96-3950" fmla="*/ 585788 h 1150944"/>
              <a:gd name="connsiteX97-3951" fmla="*/ 708378 w 763147"/>
              <a:gd name="connsiteY97-3952" fmla="*/ 590550 h 1150944"/>
              <a:gd name="connsiteX98-3953" fmla="*/ 694091 w 763147"/>
              <a:gd name="connsiteY98-3954" fmla="*/ 595313 h 1150944"/>
              <a:gd name="connsiteX99-3955" fmla="*/ 686947 w 763147"/>
              <a:gd name="connsiteY99-3956" fmla="*/ 597694 h 1150944"/>
              <a:gd name="connsiteX100-3957" fmla="*/ 679803 w 763147"/>
              <a:gd name="connsiteY100-3958" fmla="*/ 602457 h 1150944"/>
              <a:gd name="connsiteX101-3959" fmla="*/ 670278 w 763147"/>
              <a:gd name="connsiteY101-3960" fmla="*/ 611982 h 1150944"/>
              <a:gd name="connsiteX102-3961" fmla="*/ 665516 w 763147"/>
              <a:gd name="connsiteY102-3962" fmla="*/ 626269 h 1150944"/>
              <a:gd name="connsiteX103-3963" fmla="*/ 663134 w 763147"/>
              <a:gd name="connsiteY103-3964" fmla="*/ 633413 h 1150944"/>
              <a:gd name="connsiteX104-3965" fmla="*/ 660753 w 763147"/>
              <a:gd name="connsiteY104-3966" fmla="*/ 709613 h 1150944"/>
              <a:gd name="connsiteX105-3967" fmla="*/ 658372 w 763147"/>
              <a:gd name="connsiteY105-3968" fmla="*/ 716757 h 1150944"/>
              <a:gd name="connsiteX106-3969" fmla="*/ 655991 w 763147"/>
              <a:gd name="connsiteY106-3970" fmla="*/ 726282 h 1150944"/>
              <a:gd name="connsiteX107-3971" fmla="*/ 639322 w 763147"/>
              <a:gd name="connsiteY107-3972" fmla="*/ 738188 h 1150944"/>
              <a:gd name="connsiteX108-3973" fmla="*/ 632178 w 763147"/>
              <a:gd name="connsiteY108-3974" fmla="*/ 740569 h 1150944"/>
              <a:gd name="connsiteX109-3975" fmla="*/ 629797 w 763147"/>
              <a:gd name="connsiteY109-3976" fmla="*/ 766763 h 1150944"/>
              <a:gd name="connsiteX110-3977" fmla="*/ 627416 w 763147"/>
              <a:gd name="connsiteY110-3978" fmla="*/ 776288 h 1150944"/>
              <a:gd name="connsiteX111-3979" fmla="*/ 629797 w 763147"/>
              <a:gd name="connsiteY111-3980" fmla="*/ 885825 h 1150944"/>
              <a:gd name="connsiteX112-3981" fmla="*/ 632178 w 763147"/>
              <a:gd name="connsiteY112-3982" fmla="*/ 957263 h 1150944"/>
              <a:gd name="connsiteX113-3983" fmla="*/ 636941 w 763147"/>
              <a:gd name="connsiteY113-3984" fmla="*/ 971550 h 1150944"/>
              <a:gd name="connsiteX114-3985" fmla="*/ 639322 w 763147"/>
              <a:gd name="connsiteY114-3986" fmla="*/ 978694 h 1150944"/>
              <a:gd name="connsiteX115-3987" fmla="*/ 641703 w 763147"/>
              <a:gd name="connsiteY115-3988" fmla="*/ 1014413 h 1150944"/>
              <a:gd name="connsiteX116-3989" fmla="*/ 646466 w 763147"/>
              <a:gd name="connsiteY116-3990" fmla="*/ 1028700 h 1150944"/>
              <a:gd name="connsiteX117-3991" fmla="*/ 648847 w 763147"/>
              <a:gd name="connsiteY117-3992" fmla="*/ 1035844 h 1150944"/>
              <a:gd name="connsiteX118-3993" fmla="*/ 651228 w 763147"/>
              <a:gd name="connsiteY118-3994" fmla="*/ 1042988 h 1150944"/>
              <a:gd name="connsiteX119-3995" fmla="*/ 655991 w 763147"/>
              <a:gd name="connsiteY119-3996" fmla="*/ 1062038 h 1150944"/>
              <a:gd name="connsiteX120-3997" fmla="*/ 660753 w 763147"/>
              <a:gd name="connsiteY120-3998" fmla="*/ 1069182 h 1150944"/>
              <a:gd name="connsiteX121-3999" fmla="*/ 665516 w 763147"/>
              <a:gd name="connsiteY121-4000" fmla="*/ 1097757 h 1150944"/>
              <a:gd name="connsiteX122-4001" fmla="*/ 663134 w 763147"/>
              <a:gd name="connsiteY122-4002" fmla="*/ 1128713 h 1150944"/>
              <a:gd name="connsiteX123-4003" fmla="*/ 677422 w 763147"/>
              <a:gd name="connsiteY123-4004" fmla="*/ 1150144 h 1150944"/>
              <a:gd name="connsiteX124-4005" fmla="*/ 675040 w 763147"/>
              <a:gd name="connsiteY124-4006" fmla="*/ 1147763 h 1150944"/>
              <a:gd name="connsiteX125-4007" fmla="*/ 670277 w 763147"/>
              <a:gd name="connsiteY125-4008" fmla="*/ 1143000 h 1150944"/>
              <a:gd name="connsiteX126-4009" fmla="*/ 665516 w 763147"/>
              <a:gd name="connsiteY126-4010" fmla="*/ 1150144 h 1150944"/>
              <a:gd name="connsiteX127-4011" fmla="*/ 658372 w 763147"/>
              <a:gd name="connsiteY127-4012" fmla="*/ 1147763 h 1150944"/>
              <a:gd name="connsiteX128-4013" fmla="*/ 617891 w 763147"/>
              <a:gd name="connsiteY128-4014" fmla="*/ 1145382 h 1150944"/>
              <a:gd name="connsiteX129-4015" fmla="*/ 605984 w 763147"/>
              <a:gd name="connsiteY129-4016" fmla="*/ 1143000 h 1150944"/>
              <a:gd name="connsiteX130-4017" fmla="*/ 598841 w 763147"/>
              <a:gd name="connsiteY130-4018" fmla="*/ 1138238 h 1150944"/>
              <a:gd name="connsiteX131-4019" fmla="*/ 584553 w 763147"/>
              <a:gd name="connsiteY131-4020" fmla="*/ 1133475 h 1150944"/>
              <a:gd name="connsiteX132-4021" fmla="*/ 570266 w 763147"/>
              <a:gd name="connsiteY132-4022" fmla="*/ 1128713 h 1150944"/>
              <a:gd name="connsiteX133-4023" fmla="*/ 563122 w 763147"/>
              <a:gd name="connsiteY133-4024" fmla="*/ 1126332 h 1150944"/>
              <a:gd name="connsiteX134-4025" fmla="*/ 555978 w 763147"/>
              <a:gd name="connsiteY134-4026" fmla="*/ 1121569 h 1150944"/>
              <a:gd name="connsiteX135-4027" fmla="*/ 551216 w 763147"/>
              <a:gd name="connsiteY135-4028" fmla="*/ 1114425 h 1150944"/>
              <a:gd name="connsiteX136-4029" fmla="*/ 541691 w 763147"/>
              <a:gd name="connsiteY136-4030" fmla="*/ 1112044 h 1150944"/>
              <a:gd name="connsiteX137-4031" fmla="*/ 520259 w 763147"/>
              <a:gd name="connsiteY137-4032" fmla="*/ 1104900 h 1150944"/>
              <a:gd name="connsiteX138-4033" fmla="*/ 505972 w 763147"/>
              <a:gd name="connsiteY138-4034" fmla="*/ 1100138 h 1150944"/>
              <a:gd name="connsiteX139-4035" fmla="*/ 496447 w 763147"/>
              <a:gd name="connsiteY139-4036" fmla="*/ 1097757 h 1150944"/>
              <a:gd name="connsiteX140-4037" fmla="*/ 451203 w 763147"/>
              <a:gd name="connsiteY140-4038" fmla="*/ 1102519 h 1150944"/>
              <a:gd name="connsiteX141-4039" fmla="*/ 436916 w 763147"/>
              <a:gd name="connsiteY141-4040" fmla="*/ 1107282 h 1150944"/>
              <a:gd name="connsiteX142-4041" fmla="*/ 429772 w 763147"/>
              <a:gd name="connsiteY142-4042" fmla="*/ 1109663 h 1150944"/>
              <a:gd name="connsiteX143-4043" fmla="*/ 396434 w 763147"/>
              <a:gd name="connsiteY143-4044" fmla="*/ 1107282 h 1150944"/>
              <a:gd name="connsiteX144-4045" fmla="*/ 389291 w 763147"/>
              <a:gd name="connsiteY144-4046" fmla="*/ 1104900 h 1150944"/>
              <a:gd name="connsiteX145-4047" fmla="*/ 379766 w 763147"/>
              <a:gd name="connsiteY145-4048" fmla="*/ 1090613 h 1150944"/>
              <a:gd name="connsiteX146-4049" fmla="*/ 365478 w 763147"/>
              <a:gd name="connsiteY146-4050" fmla="*/ 1078707 h 1150944"/>
              <a:gd name="connsiteX147-4051" fmla="*/ 360716 w 763147"/>
              <a:gd name="connsiteY147-4052" fmla="*/ 1071563 h 1150944"/>
              <a:gd name="connsiteX148-4053" fmla="*/ 353572 w 763147"/>
              <a:gd name="connsiteY148-4054" fmla="*/ 1064419 h 1150944"/>
              <a:gd name="connsiteX149-4055" fmla="*/ 344047 w 763147"/>
              <a:gd name="connsiteY149-4056" fmla="*/ 1050132 h 1150944"/>
              <a:gd name="connsiteX150-4057" fmla="*/ 341666 w 763147"/>
              <a:gd name="connsiteY150-4058" fmla="*/ 1042988 h 1150944"/>
              <a:gd name="connsiteX151-4059" fmla="*/ 336903 w 763147"/>
              <a:gd name="connsiteY151-4060" fmla="*/ 1026319 h 1150944"/>
              <a:gd name="connsiteX152-4061" fmla="*/ 324997 w 763147"/>
              <a:gd name="connsiteY152-4062" fmla="*/ 1012032 h 1150944"/>
              <a:gd name="connsiteX153-4063" fmla="*/ 320234 w 763147"/>
              <a:gd name="connsiteY153-4064" fmla="*/ 997744 h 1150944"/>
              <a:gd name="connsiteX154-4065" fmla="*/ 313091 w 763147"/>
              <a:gd name="connsiteY154-4066" fmla="*/ 983457 h 1150944"/>
              <a:gd name="connsiteX155-4067" fmla="*/ 298803 w 763147"/>
              <a:gd name="connsiteY155-4068" fmla="*/ 973932 h 1150944"/>
              <a:gd name="connsiteX156-4069" fmla="*/ 291659 w 763147"/>
              <a:gd name="connsiteY156-4070" fmla="*/ 969169 h 1150944"/>
              <a:gd name="connsiteX157-4071" fmla="*/ 274991 w 763147"/>
              <a:gd name="connsiteY157-4072" fmla="*/ 962025 h 1150944"/>
              <a:gd name="connsiteX158-4073" fmla="*/ 263084 w 763147"/>
              <a:gd name="connsiteY158-4074" fmla="*/ 952500 h 1150944"/>
              <a:gd name="connsiteX159-4075" fmla="*/ 255941 w 763147"/>
              <a:gd name="connsiteY159-4076" fmla="*/ 950119 h 1150944"/>
              <a:gd name="connsiteX160-4077" fmla="*/ 248797 w 763147"/>
              <a:gd name="connsiteY160-4078" fmla="*/ 945357 h 1150944"/>
              <a:gd name="connsiteX161-4079" fmla="*/ 232128 w 763147"/>
              <a:gd name="connsiteY161-4080" fmla="*/ 940594 h 1150944"/>
              <a:gd name="connsiteX162-4081" fmla="*/ 224984 w 763147"/>
              <a:gd name="connsiteY162-4082" fmla="*/ 938213 h 1150944"/>
              <a:gd name="connsiteX163-4083" fmla="*/ 170216 w 763147"/>
              <a:gd name="connsiteY163-4084" fmla="*/ 935832 h 1150944"/>
              <a:gd name="connsiteX164-4085" fmla="*/ 160691 w 763147"/>
              <a:gd name="connsiteY164-4086" fmla="*/ 933450 h 1150944"/>
              <a:gd name="connsiteX165-4087" fmla="*/ 148784 w 763147"/>
              <a:gd name="connsiteY165-4088" fmla="*/ 923925 h 1150944"/>
              <a:gd name="connsiteX166-4089" fmla="*/ 139259 w 763147"/>
              <a:gd name="connsiteY166-4090" fmla="*/ 916782 h 1150944"/>
              <a:gd name="connsiteX167-4091" fmla="*/ 124972 w 763147"/>
              <a:gd name="connsiteY167-4092" fmla="*/ 907257 h 1150944"/>
              <a:gd name="connsiteX168-4093" fmla="*/ 120209 w 763147"/>
              <a:gd name="connsiteY168-4094" fmla="*/ 892969 h 1150944"/>
              <a:gd name="connsiteX169-4095" fmla="*/ 115447 w 763147"/>
              <a:gd name="connsiteY169-4096" fmla="*/ 885825 h 1150944"/>
              <a:gd name="connsiteX170-4097" fmla="*/ 108303 w 763147"/>
              <a:gd name="connsiteY170-4098" fmla="*/ 871538 h 1150944"/>
              <a:gd name="connsiteX171-4099" fmla="*/ 103541 w 763147"/>
              <a:gd name="connsiteY171-4100" fmla="*/ 857250 h 1150944"/>
              <a:gd name="connsiteX172-4101" fmla="*/ 101159 w 763147"/>
              <a:gd name="connsiteY172-4102" fmla="*/ 850107 h 1150944"/>
              <a:gd name="connsiteX173-4103" fmla="*/ 94016 w 763147"/>
              <a:gd name="connsiteY173-4104" fmla="*/ 845344 h 1150944"/>
              <a:gd name="connsiteX174-4105" fmla="*/ 89253 w 763147"/>
              <a:gd name="connsiteY174-4106" fmla="*/ 838200 h 1150944"/>
              <a:gd name="connsiteX175-4107" fmla="*/ 86872 w 763147"/>
              <a:gd name="connsiteY175-4108" fmla="*/ 831057 h 1150944"/>
              <a:gd name="connsiteX176-4109" fmla="*/ 98778 w 763147"/>
              <a:gd name="connsiteY176-4110" fmla="*/ 835819 h 1150944"/>
              <a:gd name="connsiteX177-4111" fmla="*/ 60679 w 763147"/>
              <a:gd name="connsiteY177-4112" fmla="*/ 771525 h 1150944"/>
              <a:gd name="connsiteX178-4113" fmla="*/ 72584 w 763147"/>
              <a:gd name="connsiteY178-4114" fmla="*/ 688182 h 1150944"/>
              <a:gd name="connsiteX179-4115" fmla="*/ 60678 w 763147"/>
              <a:gd name="connsiteY179-4116" fmla="*/ 683419 h 1150944"/>
              <a:gd name="connsiteX180-4117" fmla="*/ 67822 w 763147"/>
              <a:gd name="connsiteY180-4118" fmla="*/ 671513 h 1150944"/>
              <a:gd name="connsiteX181-4119" fmla="*/ 58297 w 763147"/>
              <a:gd name="connsiteY181-4120" fmla="*/ 657225 h 1150944"/>
              <a:gd name="connsiteX182-4121" fmla="*/ 51153 w 763147"/>
              <a:gd name="connsiteY182-4122" fmla="*/ 635794 h 1150944"/>
              <a:gd name="connsiteX183-4123" fmla="*/ 48772 w 763147"/>
              <a:gd name="connsiteY183-4124" fmla="*/ 628650 h 1150944"/>
              <a:gd name="connsiteX184-4125" fmla="*/ 46391 w 763147"/>
              <a:gd name="connsiteY184-4126" fmla="*/ 621507 h 1150944"/>
              <a:gd name="connsiteX185-4127" fmla="*/ 32103 w 763147"/>
              <a:gd name="connsiteY185-4128" fmla="*/ 616744 h 1150944"/>
              <a:gd name="connsiteX186-4129" fmla="*/ 13053 w 763147"/>
              <a:gd name="connsiteY186-4130" fmla="*/ 592932 h 1150944"/>
              <a:gd name="connsiteX187-4131" fmla="*/ 1146 w 763147"/>
              <a:gd name="connsiteY187-4132" fmla="*/ 573881 h 1150944"/>
              <a:gd name="connsiteX188-4133" fmla="*/ 10672 w 763147"/>
              <a:gd name="connsiteY188-4134" fmla="*/ 533400 h 1150944"/>
              <a:gd name="connsiteX0-4135" fmla="*/ 10672 w 763147"/>
              <a:gd name="connsiteY0-4136" fmla="*/ 533400 h 1150944"/>
              <a:gd name="connsiteX1-4137" fmla="*/ 10672 w 763147"/>
              <a:gd name="connsiteY1-4138" fmla="*/ 533400 h 1150944"/>
              <a:gd name="connsiteX2-4139" fmla="*/ 41628 w 763147"/>
              <a:gd name="connsiteY2-4140" fmla="*/ 540544 h 1150944"/>
              <a:gd name="connsiteX3-4141" fmla="*/ 48772 w 763147"/>
              <a:gd name="connsiteY3-4142" fmla="*/ 542925 h 1150944"/>
              <a:gd name="connsiteX4-4143" fmla="*/ 70203 w 763147"/>
              <a:gd name="connsiteY4-4144" fmla="*/ 540544 h 1150944"/>
              <a:gd name="connsiteX5-4145" fmla="*/ 77347 w 763147"/>
              <a:gd name="connsiteY5-4146" fmla="*/ 535782 h 1150944"/>
              <a:gd name="connsiteX6-4147" fmla="*/ 84491 w 763147"/>
              <a:gd name="connsiteY6-4148" fmla="*/ 533400 h 1150944"/>
              <a:gd name="connsiteX7-4149" fmla="*/ 96397 w 763147"/>
              <a:gd name="connsiteY7-4150" fmla="*/ 514350 h 1150944"/>
              <a:gd name="connsiteX8-4151" fmla="*/ 103541 w 763147"/>
              <a:gd name="connsiteY8-4152" fmla="*/ 478632 h 1150944"/>
              <a:gd name="connsiteX9-4153" fmla="*/ 105922 w 763147"/>
              <a:gd name="connsiteY9-4154" fmla="*/ 471488 h 1150944"/>
              <a:gd name="connsiteX10-4155" fmla="*/ 110684 w 763147"/>
              <a:gd name="connsiteY10-4156" fmla="*/ 454819 h 1150944"/>
              <a:gd name="connsiteX11-4157" fmla="*/ 108303 w 763147"/>
              <a:gd name="connsiteY11-4158" fmla="*/ 390525 h 1150944"/>
              <a:gd name="connsiteX12-4159" fmla="*/ 110684 w 763147"/>
              <a:gd name="connsiteY12-4160" fmla="*/ 366713 h 1150944"/>
              <a:gd name="connsiteX13-4161" fmla="*/ 105922 w 763147"/>
              <a:gd name="connsiteY13-4162" fmla="*/ 326232 h 1150944"/>
              <a:gd name="connsiteX14-4163" fmla="*/ 101159 w 763147"/>
              <a:gd name="connsiteY14-4164" fmla="*/ 311944 h 1150944"/>
              <a:gd name="connsiteX15-4165" fmla="*/ 103541 w 763147"/>
              <a:gd name="connsiteY15-4166" fmla="*/ 297657 h 1150944"/>
              <a:gd name="connsiteX16-4167" fmla="*/ 105922 w 763147"/>
              <a:gd name="connsiteY16-4168" fmla="*/ 290513 h 1150944"/>
              <a:gd name="connsiteX17-4169" fmla="*/ 96397 w 763147"/>
              <a:gd name="connsiteY17-4170" fmla="*/ 285750 h 1150944"/>
              <a:gd name="connsiteX18-4171" fmla="*/ 58297 w 763147"/>
              <a:gd name="connsiteY18-4172" fmla="*/ 273844 h 1150944"/>
              <a:gd name="connsiteX19-4173" fmla="*/ 67822 w 763147"/>
              <a:gd name="connsiteY19-4174" fmla="*/ 271463 h 1150944"/>
              <a:gd name="connsiteX20-4175" fmla="*/ 82109 w 763147"/>
              <a:gd name="connsiteY20-4176" fmla="*/ 269082 h 1150944"/>
              <a:gd name="connsiteX21-4177" fmla="*/ 89253 w 763147"/>
              <a:gd name="connsiteY21-4178" fmla="*/ 266700 h 1150944"/>
              <a:gd name="connsiteX22-4179" fmla="*/ 91634 w 763147"/>
              <a:gd name="connsiteY22-4180" fmla="*/ 240507 h 1150944"/>
              <a:gd name="connsiteX23-4181" fmla="*/ 82109 w 763147"/>
              <a:gd name="connsiteY23-4182" fmla="*/ 188119 h 1150944"/>
              <a:gd name="connsiteX24-4183" fmla="*/ 89253 w 763147"/>
              <a:gd name="connsiteY24-4184" fmla="*/ 126207 h 1150944"/>
              <a:gd name="connsiteX25-4185" fmla="*/ 113066 w 763147"/>
              <a:gd name="connsiteY25-4186" fmla="*/ 109538 h 1150944"/>
              <a:gd name="connsiteX26-4187" fmla="*/ 120209 w 763147"/>
              <a:gd name="connsiteY26-4188" fmla="*/ 104775 h 1150944"/>
              <a:gd name="connsiteX27-4189" fmla="*/ 139259 w 763147"/>
              <a:gd name="connsiteY27-4190" fmla="*/ 100013 h 1150944"/>
              <a:gd name="connsiteX28-4191" fmla="*/ 177359 w 763147"/>
              <a:gd name="connsiteY28-4192" fmla="*/ 92869 h 1150944"/>
              <a:gd name="connsiteX29-4193" fmla="*/ 191647 w 763147"/>
              <a:gd name="connsiteY29-4194" fmla="*/ 88107 h 1150944"/>
              <a:gd name="connsiteX30-4195" fmla="*/ 198791 w 763147"/>
              <a:gd name="connsiteY30-4196" fmla="*/ 85725 h 1150944"/>
              <a:gd name="connsiteX31-4197" fmla="*/ 203553 w 763147"/>
              <a:gd name="connsiteY31-4198" fmla="*/ 78582 h 1150944"/>
              <a:gd name="connsiteX32-4199" fmla="*/ 217841 w 763147"/>
              <a:gd name="connsiteY32-4200" fmla="*/ 73819 h 1150944"/>
              <a:gd name="connsiteX33-4201" fmla="*/ 246416 w 763147"/>
              <a:gd name="connsiteY33-4202" fmla="*/ 76200 h 1150944"/>
              <a:gd name="connsiteX34-4203" fmla="*/ 253559 w 763147"/>
              <a:gd name="connsiteY34-4204" fmla="*/ 78582 h 1150944"/>
              <a:gd name="connsiteX35-4205" fmla="*/ 286897 w 763147"/>
              <a:gd name="connsiteY35-4206" fmla="*/ 76200 h 1150944"/>
              <a:gd name="connsiteX36-4207" fmla="*/ 310709 w 763147"/>
              <a:gd name="connsiteY36-4208" fmla="*/ 69057 h 1150944"/>
              <a:gd name="connsiteX37-4209" fmla="*/ 317853 w 763147"/>
              <a:gd name="connsiteY37-4210" fmla="*/ 66675 h 1150944"/>
              <a:gd name="connsiteX38-4211" fmla="*/ 322616 w 763147"/>
              <a:gd name="connsiteY38-4212" fmla="*/ 59532 h 1150944"/>
              <a:gd name="connsiteX39-4213" fmla="*/ 329759 w 763147"/>
              <a:gd name="connsiteY39-4214" fmla="*/ 52388 h 1150944"/>
              <a:gd name="connsiteX40-4215" fmla="*/ 332141 w 763147"/>
              <a:gd name="connsiteY40-4216" fmla="*/ 45244 h 1150944"/>
              <a:gd name="connsiteX41-4217" fmla="*/ 346428 w 763147"/>
              <a:gd name="connsiteY41-4218" fmla="*/ 35719 h 1150944"/>
              <a:gd name="connsiteX42-4219" fmla="*/ 355953 w 763147"/>
              <a:gd name="connsiteY42-4220" fmla="*/ 21432 h 1150944"/>
              <a:gd name="connsiteX43-4221" fmla="*/ 360716 w 763147"/>
              <a:gd name="connsiteY43-4222" fmla="*/ 14288 h 1150944"/>
              <a:gd name="connsiteX44-4223" fmla="*/ 375003 w 763147"/>
              <a:gd name="connsiteY44-4224" fmla="*/ 9525 h 1150944"/>
              <a:gd name="connsiteX45-4225" fmla="*/ 382147 w 763147"/>
              <a:gd name="connsiteY45-4226" fmla="*/ 7144 h 1150944"/>
              <a:gd name="connsiteX46-4227" fmla="*/ 396434 w 763147"/>
              <a:gd name="connsiteY46-4228" fmla="*/ 2382 h 1150944"/>
              <a:gd name="connsiteX47-4229" fmla="*/ 403578 w 763147"/>
              <a:gd name="connsiteY47-4230" fmla="*/ 0 h 1150944"/>
              <a:gd name="connsiteX48-4231" fmla="*/ 425009 w 763147"/>
              <a:gd name="connsiteY48-4232" fmla="*/ 4763 h 1150944"/>
              <a:gd name="connsiteX49-4233" fmla="*/ 429772 w 763147"/>
              <a:gd name="connsiteY49-4234" fmla="*/ 11907 h 1150944"/>
              <a:gd name="connsiteX50-4235" fmla="*/ 436916 w 763147"/>
              <a:gd name="connsiteY50-4236" fmla="*/ 26194 h 1150944"/>
              <a:gd name="connsiteX51-4237" fmla="*/ 444059 w 763147"/>
              <a:gd name="connsiteY51-4238" fmla="*/ 33338 h 1150944"/>
              <a:gd name="connsiteX52-4239" fmla="*/ 463109 w 763147"/>
              <a:gd name="connsiteY52-4240" fmla="*/ 54769 h 1150944"/>
              <a:gd name="connsiteX53-4241" fmla="*/ 477397 w 763147"/>
              <a:gd name="connsiteY53-4242" fmla="*/ 64294 h 1150944"/>
              <a:gd name="connsiteX54-4243" fmla="*/ 484541 w 763147"/>
              <a:gd name="connsiteY54-4244" fmla="*/ 71438 h 1150944"/>
              <a:gd name="connsiteX55-4245" fmla="*/ 498828 w 763147"/>
              <a:gd name="connsiteY55-4246" fmla="*/ 80963 h 1150944"/>
              <a:gd name="connsiteX56-4247" fmla="*/ 508353 w 763147"/>
              <a:gd name="connsiteY56-4248" fmla="*/ 90488 h 1150944"/>
              <a:gd name="connsiteX57-4249" fmla="*/ 522641 w 763147"/>
              <a:gd name="connsiteY57-4250" fmla="*/ 100013 h 1150944"/>
              <a:gd name="connsiteX58-4251" fmla="*/ 541691 w 763147"/>
              <a:gd name="connsiteY58-4252" fmla="*/ 116682 h 1150944"/>
              <a:gd name="connsiteX59-4253" fmla="*/ 548834 w 763147"/>
              <a:gd name="connsiteY59-4254" fmla="*/ 123825 h 1150944"/>
              <a:gd name="connsiteX60-4255" fmla="*/ 558359 w 763147"/>
              <a:gd name="connsiteY60-4256" fmla="*/ 138113 h 1150944"/>
              <a:gd name="connsiteX61-4257" fmla="*/ 565503 w 763147"/>
              <a:gd name="connsiteY61-4258" fmla="*/ 164307 h 1150944"/>
              <a:gd name="connsiteX62-4259" fmla="*/ 579791 w 763147"/>
              <a:gd name="connsiteY62-4260" fmla="*/ 178594 h 1150944"/>
              <a:gd name="connsiteX63-4261" fmla="*/ 586934 w 763147"/>
              <a:gd name="connsiteY63-4262" fmla="*/ 185738 h 1150944"/>
              <a:gd name="connsiteX64-4263" fmla="*/ 591697 w 763147"/>
              <a:gd name="connsiteY64-4264" fmla="*/ 192882 h 1150944"/>
              <a:gd name="connsiteX65-4265" fmla="*/ 594078 w 763147"/>
              <a:gd name="connsiteY65-4266" fmla="*/ 200025 h 1150944"/>
              <a:gd name="connsiteX66-4267" fmla="*/ 596459 w 763147"/>
              <a:gd name="connsiteY66-4268" fmla="*/ 216694 h 1150944"/>
              <a:gd name="connsiteX67-4269" fmla="*/ 601222 w 763147"/>
              <a:gd name="connsiteY67-4270" fmla="*/ 223838 h 1150944"/>
              <a:gd name="connsiteX68-4271" fmla="*/ 610747 w 763147"/>
              <a:gd name="connsiteY68-4272" fmla="*/ 238125 h 1150944"/>
              <a:gd name="connsiteX69-4273" fmla="*/ 615509 w 763147"/>
              <a:gd name="connsiteY69-4274" fmla="*/ 245269 h 1150944"/>
              <a:gd name="connsiteX70-4275" fmla="*/ 629797 w 763147"/>
              <a:gd name="connsiteY70-4276" fmla="*/ 250032 h 1150944"/>
              <a:gd name="connsiteX71-4277" fmla="*/ 641703 w 763147"/>
              <a:gd name="connsiteY71-4278" fmla="*/ 271463 h 1150944"/>
              <a:gd name="connsiteX72-4279" fmla="*/ 646466 w 763147"/>
              <a:gd name="connsiteY72-4280" fmla="*/ 278607 h 1150944"/>
              <a:gd name="connsiteX73-4281" fmla="*/ 653609 w 763147"/>
              <a:gd name="connsiteY73-4282" fmla="*/ 283369 h 1150944"/>
              <a:gd name="connsiteX74-4283" fmla="*/ 655991 w 763147"/>
              <a:gd name="connsiteY74-4284" fmla="*/ 285750 h 1150944"/>
              <a:gd name="connsiteX75-4285" fmla="*/ 658372 w 763147"/>
              <a:gd name="connsiteY75-4286" fmla="*/ 285750 h 1150944"/>
              <a:gd name="connsiteX76-4287" fmla="*/ 653609 w 763147"/>
              <a:gd name="connsiteY76-4288" fmla="*/ 307182 h 1150944"/>
              <a:gd name="connsiteX77-4289" fmla="*/ 658372 w 763147"/>
              <a:gd name="connsiteY77-4290" fmla="*/ 350044 h 1150944"/>
              <a:gd name="connsiteX78-4291" fmla="*/ 655991 w 763147"/>
              <a:gd name="connsiteY78-4292" fmla="*/ 357188 h 1150944"/>
              <a:gd name="connsiteX79-4293" fmla="*/ 658372 w 763147"/>
              <a:gd name="connsiteY79-4294" fmla="*/ 376238 h 1150944"/>
              <a:gd name="connsiteX80-4295" fmla="*/ 660753 w 763147"/>
              <a:gd name="connsiteY80-4296" fmla="*/ 383382 h 1150944"/>
              <a:gd name="connsiteX81-4297" fmla="*/ 667897 w 763147"/>
              <a:gd name="connsiteY81-4298" fmla="*/ 385763 h 1150944"/>
              <a:gd name="connsiteX82-4299" fmla="*/ 698853 w 763147"/>
              <a:gd name="connsiteY82-4300" fmla="*/ 388144 h 1150944"/>
              <a:gd name="connsiteX83-4301" fmla="*/ 720284 w 763147"/>
              <a:gd name="connsiteY83-4302" fmla="*/ 404813 h 1150944"/>
              <a:gd name="connsiteX84-4303" fmla="*/ 727428 w 763147"/>
              <a:gd name="connsiteY84-4304" fmla="*/ 409575 h 1150944"/>
              <a:gd name="connsiteX85-4305" fmla="*/ 736953 w 763147"/>
              <a:gd name="connsiteY85-4306" fmla="*/ 423863 h 1150944"/>
              <a:gd name="connsiteX86-4307" fmla="*/ 744097 w 763147"/>
              <a:gd name="connsiteY86-4308" fmla="*/ 431007 h 1150944"/>
              <a:gd name="connsiteX87-4309" fmla="*/ 753622 w 763147"/>
              <a:gd name="connsiteY87-4310" fmla="*/ 445294 h 1150944"/>
              <a:gd name="connsiteX88-4311" fmla="*/ 756003 w 763147"/>
              <a:gd name="connsiteY88-4312" fmla="*/ 452438 h 1150944"/>
              <a:gd name="connsiteX89-4313" fmla="*/ 760766 w 763147"/>
              <a:gd name="connsiteY89-4314" fmla="*/ 459582 h 1150944"/>
              <a:gd name="connsiteX90-4315" fmla="*/ 763147 w 763147"/>
              <a:gd name="connsiteY90-4316" fmla="*/ 469107 h 1150944"/>
              <a:gd name="connsiteX91-4317" fmla="*/ 760766 w 763147"/>
              <a:gd name="connsiteY91-4318" fmla="*/ 519113 h 1150944"/>
              <a:gd name="connsiteX92-4319" fmla="*/ 751241 w 763147"/>
              <a:gd name="connsiteY92-4320" fmla="*/ 533400 h 1150944"/>
              <a:gd name="connsiteX93-4321" fmla="*/ 741716 w 763147"/>
              <a:gd name="connsiteY93-4322" fmla="*/ 547688 h 1150944"/>
              <a:gd name="connsiteX94-4323" fmla="*/ 734572 w 763147"/>
              <a:gd name="connsiteY94-4324" fmla="*/ 561975 h 1150944"/>
              <a:gd name="connsiteX95-4325" fmla="*/ 722666 w 763147"/>
              <a:gd name="connsiteY95-4326" fmla="*/ 583407 h 1150944"/>
              <a:gd name="connsiteX96-4327" fmla="*/ 715522 w 763147"/>
              <a:gd name="connsiteY96-4328" fmla="*/ 585788 h 1150944"/>
              <a:gd name="connsiteX97-4329" fmla="*/ 708378 w 763147"/>
              <a:gd name="connsiteY97-4330" fmla="*/ 590550 h 1150944"/>
              <a:gd name="connsiteX98-4331" fmla="*/ 694091 w 763147"/>
              <a:gd name="connsiteY98-4332" fmla="*/ 595313 h 1150944"/>
              <a:gd name="connsiteX99-4333" fmla="*/ 686947 w 763147"/>
              <a:gd name="connsiteY99-4334" fmla="*/ 597694 h 1150944"/>
              <a:gd name="connsiteX100-4335" fmla="*/ 679803 w 763147"/>
              <a:gd name="connsiteY100-4336" fmla="*/ 602457 h 1150944"/>
              <a:gd name="connsiteX101-4337" fmla="*/ 670278 w 763147"/>
              <a:gd name="connsiteY101-4338" fmla="*/ 611982 h 1150944"/>
              <a:gd name="connsiteX102-4339" fmla="*/ 665516 w 763147"/>
              <a:gd name="connsiteY102-4340" fmla="*/ 626269 h 1150944"/>
              <a:gd name="connsiteX103-4341" fmla="*/ 663134 w 763147"/>
              <a:gd name="connsiteY103-4342" fmla="*/ 633413 h 1150944"/>
              <a:gd name="connsiteX104-4343" fmla="*/ 660753 w 763147"/>
              <a:gd name="connsiteY104-4344" fmla="*/ 709613 h 1150944"/>
              <a:gd name="connsiteX105-4345" fmla="*/ 658372 w 763147"/>
              <a:gd name="connsiteY105-4346" fmla="*/ 716757 h 1150944"/>
              <a:gd name="connsiteX106-4347" fmla="*/ 655991 w 763147"/>
              <a:gd name="connsiteY106-4348" fmla="*/ 726282 h 1150944"/>
              <a:gd name="connsiteX107-4349" fmla="*/ 639322 w 763147"/>
              <a:gd name="connsiteY107-4350" fmla="*/ 738188 h 1150944"/>
              <a:gd name="connsiteX108-4351" fmla="*/ 632178 w 763147"/>
              <a:gd name="connsiteY108-4352" fmla="*/ 740569 h 1150944"/>
              <a:gd name="connsiteX109-4353" fmla="*/ 629797 w 763147"/>
              <a:gd name="connsiteY109-4354" fmla="*/ 766763 h 1150944"/>
              <a:gd name="connsiteX110-4355" fmla="*/ 627416 w 763147"/>
              <a:gd name="connsiteY110-4356" fmla="*/ 776288 h 1150944"/>
              <a:gd name="connsiteX111-4357" fmla="*/ 629797 w 763147"/>
              <a:gd name="connsiteY111-4358" fmla="*/ 885825 h 1150944"/>
              <a:gd name="connsiteX112-4359" fmla="*/ 632178 w 763147"/>
              <a:gd name="connsiteY112-4360" fmla="*/ 957263 h 1150944"/>
              <a:gd name="connsiteX113-4361" fmla="*/ 636941 w 763147"/>
              <a:gd name="connsiteY113-4362" fmla="*/ 971550 h 1150944"/>
              <a:gd name="connsiteX114-4363" fmla="*/ 639322 w 763147"/>
              <a:gd name="connsiteY114-4364" fmla="*/ 978694 h 1150944"/>
              <a:gd name="connsiteX115-4365" fmla="*/ 641703 w 763147"/>
              <a:gd name="connsiteY115-4366" fmla="*/ 1014413 h 1150944"/>
              <a:gd name="connsiteX116-4367" fmla="*/ 646466 w 763147"/>
              <a:gd name="connsiteY116-4368" fmla="*/ 1028700 h 1150944"/>
              <a:gd name="connsiteX117-4369" fmla="*/ 648847 w 763147"/>
              <a:gd name="connsiteY117-4370" fmla="*/ 1035844 h 1150944"/>
              <a:gd name="connsiteX118-4371" fmla="*/ 651228 w 763147"/>
              <a:gd name="connsiteY118-4372" fmla="*/ 1042988 h 1150944"/>
              <a:gd name="connsiteX119-4373" fmla="*/ 655991 w 763147"/>
              <a:gd name="connsiteY119-4374" fmla="*/ 1062038 h 1150944"/>
              <a:gd name="connsiteX120-4375" fmla="*/ 660753 w 763147"/>
              <a:gd name="connsiteY120-4376" fmla="*/ 1069182 h 1150944"/>
              <a:gd name="connsiteX121-4377" fmla="*/ 665516 w 763147"/>
              <a:gd name="connsiteY121-4378" fmla="*/ 1097757 h 1150944"/>
              <a:gd name="connsiteX122-4379" fmla="*/ 663134 w 763147"/>
              <a:gd name="connsiteY122-4380" fmla="*/ 1128713 h 1150944"/>
              <a:gd name="connsiteX123-4381" fmla="*/ 677422 w 763147"/>
              <a:gd name="connsiteY123-4382" fmla="*/ 1150144 h 1150944"/>
              <a:gd name="connsiteX124-4383" fmla="*/ 675040 w 763147"/>
              <a:gd name="connsiteY124-4384" fmla="*/ 1147763 h 1150944"/>
              <a:gd name="connsiteX125-4385" fmla="*/ 670277 w 763147"/>
              <a:gd name="connsiteY125-4386" fmla="*/ 1143000 h 1150944"/>
              <a:gd name="connsiteX126-4387" fmla="*/ 665516 w 763147"/>
              <a:gd name="connsiteY126-4388" fmla="*/ 1150144 h 1150944"/>
              <a:gd name="connsiteX127-4389" fmla="*/ 658372 w 763147"/>
              <a:gd name="connsiteY127-4390" fmla="*/ 1147763 h 1150944"/>
              <a:gd name="connsiteX128-4391" fmla="*/ 617891 w 763147"/>
              <a:gd name="connsiteY128-4392" fmla="*/ 1145382 h 1150944"/>
              <a:gd name="connsiteX129-4393" fmla="*/ 605984 w 763147"/>
              <a:gd name="connsiteY129-4394" fmla="*/ 1143000 h 1150944"/>
              <a:gd name="connsiteX130-4395" fmla="*/ 598841 w 763147"/>
              <a:gd name="connsiteY130-4396" fmla="*/ 1138238 h 1150944"/>
              <a:gd name="connsiteX131-4397" fmla="*/ 584553 w 763147"/>
              <a:gd name="connsiteY131-4398" fmla="*/ 1133475 h 1150944"/>
              <a:gd name="connsiteX132-4399" fmla="*/ 570266 w 763147"/>
              <a:gd name="connsiteY132-4400" fmla="*/ 1128713 h 1150944"/>
              <a:gd name="connsiteX133-4401" fmla="*/ 563122 w 763147"/>
              <a:gd name="connsiteY133-4402" fmla="*/ 1126332 h 1150944"/>
              <a:gd name="connsiteX134-4403" fmla="*/ 555978 w 763147"/>
              <a:gd name="connsiteY134-4404" fmla="*/ 1121569 h 1150944"/>
              <a:gd name="connsiteX135-4405" fmla="*/ 551216 w 763147"/>
              <a:gd name="connsiteY135-4406" fmla="*/ 1114425 h 1150944"/>
              <a:gd name="connsiteX136-4407" fmla="*/ 541691 w 763147"/>
              <a:gd name="connsiteY136-4408" fmla="*/ 1112044 h 1150944"/>
              <a:gd name="connsiteX137-4409" fmla="*/ 520259 w 763147"/>
              <a:gd name="connsiteY137-4410" fmla="*/ 1104900 h 1150944"/>
              <a:gd name="connsiteX138-4411" fmla="*/ 505972 w 763147"/>
              <a:gd name="connsiteY138-4412" fmla="*/ 1100138 h 1150944"/>
              <a:gd name="connsiteX139-4413" fmla="*/ 496447 w 763147"/>
              <a:gd name="connsiteY139-4414" fmla="*/ 1097757 h 1150944"/>
              <a:gd name="connsiteX140-4415" fmla="*/ 451203 w 763147"/>
              <a:gd name="connsiteY140-4416" fmla="*/ 1102519 h 1150944"/>
              <a:gd name="connsiteX141-4417" fmla="*/ 436916 w 763147"/>
              <a:gd name="connsiteY141-4418" fmla="*/ 1107282 h 1150944"/>
              <a:gd name="connsiteX142-4419" fmla="*/ 429772 w 763147"/>
              <a:gd name="connsiteY142-4420" fmla="*/ 1109663 h 1150944"/>
              <a:gd name="connsiteX143-4421" fmla="*/ 396434 w 763147"/>
              <a:gd name="connsiteY143-4422" fmla="*/ 1107282 h 1150944"/>
              <a:gd name="connsiteX144-4423" fmla="*/ 389291 w 763147"/>
              <a:gd name="connsiteY144-4424" fmla="*/ 1104900 h 1150944"/>
              <a:gd name="connsiteX145-4425" fmla="*/ 379766 w 763147"/>
              <a:gd name="connsiteY145-4426" fmla="*/ 1090613 h 1150944"/>
              <a:gd name="connsiteX146-4427" fmla="*/ 365478 w 763147"/>
              <a:gd name="connsiteY146-4428" fmla="*/ 1078707 h 1150944"/>
              <a:gd name="connsiteX147-4429" fmla="*/ 360716 w 763147"/>
              <a:gd name="connsiteY147-4430" fmla="*/ 1071563 h 1150944"/>
              <a:gd name="connsiteX148-4431" fmla="*/ 353572 w 763147"/>
              <a:gd name="connsiteY148-4432" fmla="*/ 1064419 h 1150944"/>
              <a:gd name="connsiteX149-4433" fmla="*/ 344047 w 763147"/>
              <a:gd name="connsiteY149-4434" fmla="*/ 1050132 h 1150944"/>
              <a:gd name="connsiteX150-4435" fmla="*/ 341666 w 763147"/>
              <a:gd name="connsiteY150-4436" fmla="*/ 1042988 h 1150944"/>
              <a:gd name="connsiteX151-4437" fmla="*/ 336903 w 763147"/>
              <a:gd name="connsiteY151-4438" fmla="*/ 1026319 h 1150944"/>
              <a:gd name="connsiteX152-4439" fmla="*/ 324997 w 763147"/>
              <a:gd name="connsiteY152-4440" fmla="*/ 1012032 h 1150944"/>
              <a:gd name="connsiteX153-4441" fmla="*/ 320234 w 763147"/>
              <a:gd name="connsiteY153-4442" fmla="*/ 997744 h 1150944"/>
              <a:gd name="connsiteX154-4443" fmla="*/ 313091 w 763147"/>
              <a:gd name="connsiteY154-4444" fmla="*/ 983457 h 1150944"/>
              <a:gd name="connsiteX155-4445" fmla="*/ 298803 w 763147"/>
              <a:gd name="connsiteY155-4446" fmla="*/ 973932 h 1150944"/>
              <a:gd name="connsiteX156-4447" fmla="*/ 291659 w 763147"/>
              <a:gd name="connsiteY156-4448" fmla="*/ 969169 h 1150944"/>
              <a:gd name="connsiteX157-4449" fmla="*/ 274991 w 763147"/>
              <a:gd name="connsiteY157-4450" fmla="*/ 962025 h 1150944"/>
              <a:gd name="connsiteX158-4451" fmla="*/ 263084 w 763147"/>
              <a:gd name="connsiteY158-4452" fmla="*/ 952500 h 1150944"/>
              <a:gd name="connsiteX159-4453" fmla="*/ 255941 w 763147"/>
              <a:gd name="connsiteY159-4454" fmla="*/ 950119 h 1150944"/>
              <a:gd name="connsiteX160-4455" fmla="*/ 248797 w 763147"/>
              <a:gd name="connsiteY160-4456" fmla="*/ 945357 h 1150944"/>
              <a:gd name="connsiteX161-4457" fmla="*/ 232128 w 763147"/>
              <a:gd name="connsiteY161-4458" fmla="*/ 940594 h 1150944"/>
              <a:gd name="connsiteX162-4459" fmla="*/ 224984 w 763147"/>
              <a:gd name="connsiteY162-4460" fmla="*/ 938213 h 1150944"/>
              <a:gd name="connsiteX163-4461" fmla="*/ 170216 w 763147"/>
              <a:gd name="connsiteY163-4462" fmla="*/ 935832 h 1150944"/>
              <a:gd name="connsiteX164-4463" fmla="*/ 160691 w 763147"/>
              <a:gd name="connsiteY164-4464" fmla="*/ 933450 h 1150944"/>
              <a:gd name="connsiteX165-4465" fmla="*/ 148784 w 763147"/>
              <a:gd name="connsiteY165-4466" fmla="*/ 923925 h 1150944"/>
              <a:gd name="connsiteX166-4467" fmla="*/ 139259 w 763147"/>
              <a:gd name="connsiteY166-4468" fmla="*/ 916782 h 1150944"/>
              <a:gd name="connsiteX167-4469" fmla="*/ 124972 w 763147"/>
              <a:gd name="connsiteY167-4470" fmla="*/ 907257 h 1150944"/>
              <a:gd name="connsiteX168-4471" fmla="*/ 120209 w 763147"/>
              <a:gd name="connsiteY168-4472" fmla="*/ 892969 h 1150944"/>
              <a:gd name="connsiteX169-4473" fmla="*/ 115447 w 763147"/>
              <a:gd name="connsiteY169-4474" fmla="*/ 885825 h 1150944"/>
              <a:gd name="connsiteX170-4475" fmla="*/ 108303 w 763147"/>
              <a:gd name="connsiteY170-4476" fmla="*/ 871538 h 1150944"/>
              <a:gd name="connsiteX171-4477" fmla="*/ 103541 w 763147"/>
              <a:gd name="connsiteY171-4478" fmla="*/ 857250 h 1150944"/>
              <a:gd name="connsiteX172-4479" fmla="*/ 101159 w 763147"/>
              <a:gd name="connsiteY172-4480" fmla="*/ 850107 h 1150944"/>
              <a:gd name="connsiteX173-4481" fmla="*/ 94016 w 763147"/>
              <a:gd name="connsiteY173-4482" fmla="*/ 845344 h 1150944"/>
              <a:gd name="connsiteX174-4483" fmla="*/ 89253 w 763147"/>
              <a:gd name="connsiteY174-4484" fmla="*/ 838200 h 1150944"/>
              <a:gd name="connsiteX175-4485" fmla="*/ 86872 w 763147"/>
              <a:gd name="connsiteY175-4486" fmla="*/ 831057 h 1150944"/>
              <a:gd name="connsiteX176-4487" fmla="*/ 70203 w 763147"/>
              <a:gd name="connsiteY176-4488" fmla="*/ 835819 h 1150944"/>
              <a:gd name="connsiteX177-4489" fmla="*/ 60679 w 763147"/>
              <a:gd name="connsiteY177-4490" fmla="*/ 771525 h 1150944"/>
              <a:gd name="connsiteX178-4491" fmla="*/ 72584 w 763147"/>
              <a:gd name="connsiteY178-4492" fmla="*/ 688182 h 1150944"/>
              <a:gd name="connsiteX179-4493" fmla="*/ 60678 w 763147"/>
              <a:gd name="connsiteY179-4494" fmla="*/ 683419 h 1150944"/>
              <a:gd name="connsiteX180-4495" fmla="*/ 67822 w 763147"/>
              <a:gd name="connsiteY180-4496" fmla="*/ 671513 h 1150944"/>
              <a:gd name="connsiteX181-4497" fmla="*/ 58297 w 763147"/>
              <a:gd name="connsiteY181-4498" fmla="*/ 657225 h 1150944"/>
              <a:gd name="connsiteX182-4499" fmla="*/ 51153 w 763147"/>
              <a:gd name="connsiteY182-4500" fmla="*/ 635794 h 1150944"/>
              <a:gd name="connsiteX183-4501" fmla="*/ 48772 w 763147"/>
              <a:gd name="connsiteY183-4502" fmla="*/ 628650 h 1150944"/>
              <a:gd name="connsiteX184-4503" fmla="*/ 46391 w 763147"/>
              <a:gd name="connsiteY184-4504" fmla="*/ 621507 h 1150944"/>
              <a:gd name="connsiteX185-4505" fmla="*/ 32103 w 763147"/>
              <a:gd name="connsiteY185-4506" fmla="*/ 616744 h 1150944"/>
              <a:gd name="connsiteX186-4507" fmla="*/ 13053 w 763147"/>
              <a:gd name="connsiteY186-4508" fmla="*/ 592932 h 1150944"/>
              <a:gd name="connsiteX187-4509" fmla="*/ 1146 w 763147"/>
              <a:gd name="connsiteY187-4510" fmla="*/ 573881 h 1150944"/>
              <a:gd name="connsiteX188-4511" fmla="*/ 10672 w 763147"/>
              <a:gd name="connsiteY188-4512" fmla="*/ 533400 h 1150944"/>
              <a:gd name="connsiteX0-4513" fmla="*/ 10672 w 763147"/>
              <a:gd name="connsiteY0-4514" fmla="*/ 533400 h 1150944"/>
              <a:gd name="connsiteX1-4515" fmla="*/ 10672 w 763147"/>
              <a:gd name="connsiteY1-4516" fmla="*/ 533400 h 1150944"/>
              <a:gd name="connsiteX2-4517" fmla="*/ 41628 w 763147"/>
              <a:gd name="connsiteY2-4518" fmla="*/ 540544 h 1150944"/>
              <a:gd name="connsiteX3-4519" fmla="*/ 48772 w 763147"/>
              <a:gd name="connsiteY3-4520" fmla="*/ 542925 h 1150944"/>
              <a:gd name="connsiteX4-4521" fmla="*/ 70203 w 763147"/>
              <a:gd name="connsiteY4-4522" fmla="*/ 540544 h 1150944"/>
              <a:gd name="connsiteX5-4523" fmla="*/ 77347 w 763147"/>
              <a:gd name="connsiteY5-4524" fmla="*/ 535782 h 1150944"/>
              <a:gd name="connsiteX6-4525" fmla="*/ 84491 w 763147"/>
              <a:gd name="connsiteY6-4526" fmla="*/ 533400 h 1150944"/>
              <a:gd name="connsiteX7-4527" fmla="*/ 96397 w 763147"/>
              <a:gd name="connsiteY7-4528" fmla="*/ 514350 h 1150944"/>
              <a:gd name="connsiteX8-4529" fmla="*/ 103541 w 763147"/>
              <a:gd name="connsiteY8-4530" fmla="*/ 478632 h 1150944"/>
              <a:gd name="connsiteX9-4531" fmla="*/ 105922 w 763147"/>
              <a:gd name="connsiteY9-4532" fmla="*/ 471488 h 1150944"/>
              <a:gd name="connsiteX10-4533" fmla="*/ 110684 w 763147"/>
              <a:gd name="connsiteY10-4534" fmla="*/ 454819 h 1150944"/>
              <a:gd name="connsiteX11-4535" fmla="*/ 108303 w 763147"/>
              <a:gd name="connsiteY11-4536" fmla="*/ 390525 h 1150944"/>
              <a:gd name="connsiteX12-4537" fmla="*/ 110684 w 763147"/>
              <a:gd name="connsiteY12-4538" fmla="*/ 366713 h 1150944"/>
              <a:gd name="connsiteX13-4539" fmla="*/ 105922 w 763147"/>
              <a:gd name="connsiteY13-4540" fmla="*/ 326232 h 1150944"/>
              <a:gd name="connsiteX14-4541" fmla="*/ 101159 w 763147"/>
              <a:gd name="connsiteY14-4542" fmla="*/ 311944 h 1150944"/>
              <a:gd name="connsiteX15-4543" fmla="*/ 103541 w 763147"/>
              <a:gd name="connsiteY15-4544" fmla="*/ 297657 h 1150944"/>
              <a:gd name="connsiteX16-4545" fmla="*/ 105922 w 763147"/>
              <a:gd name="connsiteY16-4546" fmla="*/ 290513 h 1150944"/>
              <a:gd name="connsiteX17-4547" fmla="*/ 96397 w 763147"/>
              <a:gd name="connsiteY17-4548" fmla="*/ 285750 h 1150944"/>
              <a:gd name="connsiteX18-4549" fmla="*/ 58297 w 763147"/>
              <a:gd name="connsiteY18-4550" fmla="*/ 273844 h 1150944"/>
              <a:gd name="connsiteX19-4551" fmla="*/ 67822 w 763147"/>
              <a:gd name="connsiteY19-4552" fmla="*/ 271463 h 1150944"/>
              <a:gd name="connsiteX20-4553" fmla="*/ 82109 w 763147"/>
              <a:gd name="connsiteY20-4554" fmla="*/ 269082 h 1150944"/>
              <a:gd name="connsiteX21-4555" fmla="*/ 89253 w 763147"/>
              <a:gd name="connsiteY21-4556" fmla="*/ 266700 h 1150944"/>
              <a:gd name="connsiteX22-4557" fmla="*/ 91634 w 763147"/>
              <a:gd name="connsiteY22-4558" fmla="*/ 240507 h 1150944"/>
              <a:gd name="connsiteX23-4559" fmla="*/ 82109 w 763147"/>
              <a:gd name="connsiteY23-4560" fmla="*/ 188119 h 1150944"/>
              <a:gd name="connsiteX24-4561" fmla="*/ 89253 w 763147"/>
              <a:gd name="connsiteY24-4562" fmla="*/ 126207 h 1150944"/>
              <a:gd name="connsiteX25-4563" fmla="*/ 113066 w 763147"/>
              <a:gd name="connsiteY25-4564" fmla="*/ 109538 h 1150944"/>
              <a:gd name="connsiteX26-4565" fmla="*/ 120209 w 763147"/>
              <a:gd name="connsiteY26-4566" fmla="*/ 104775 h 1150944"/>
              <a:gd name="connsiteX27-4567" fmla="*/ 139259 w 763147"/>
              <a:gd name="connsiteY27-4568" fmla="*/ 100013 h 1150944"/>
              <a:gd name="connsiteX28-4569" fmla="*/ 177359 w 763147"/>
              <a:gd name="connsiteY28-4570" fmla="*/ 83344 h 1150944"/>
              <a:gd name="connsiteX29-4571" fmla="*/ 191647 w 763147"/>
              <a:gd name="connsiteY29-4572" fmla="*/ 88107 h 1150944"/>
              <a:gd name="connsiteX30-4573" fmla="*/ 198791 w 763147"/>
              <a:gd name="connsiteY30-4574" fmla="*/ 85725 h 1150944"/>
              <a:gd name="connsiteX31-4575" fmla="*/ 203553 w 763147"/>
              <a:gd name="connsiteY31-4576" fmla="*/ 78582 h 1150944"/>
              <a:gd name="connsiteX32-4577" fmla="*/ 217841 w 763147"/>
              <a:gd name="connsiteY32-4578" fmla="*/ 73819 h 1150944"/>
              <a:gd name="connsiteX33-4579" fmla="*/ 246416 w 763147"/>
              <a:gd name="connsiteY33-4580" fmla="*/ 76200 h 1150944"/>
              <a:gd name="connsiteX34-4581" fmla="*/ 253559 w 763147"/>
              <a:gd name="connsiteY34-4582" fmla="*/ 78582 h 1150944"/>
              <a:gd name="connsiteX35-4583" fmla="*/ 286897 w 763147"/>
              <a:gd name="connsiteY35-4584" fmla="*/ 76200 h 1150944"/>
              <a:gd name="connsiteX36-4585" fmla="*/ 310709 w 763147"/>
              <a:gd name="connsiteY36-4586" fmla="*/ 69057 h 1150944"/>
              <a:gd name="connsiteX37-4587" fmla="*/ 317853 w 763147"/>
              <a:gd name="connsiteY37-4588" fmla="*/ 66675 h 1150944"/>
              <a:gd name="connsiteX38-4589" fmla="*/ 322616 w 763147"/>
              <a:gd name="connsiteY38-4590" fmla="*/ 59532 h 1150944"/>
              <a:gd name="connsiteX39-4591" fmla="*/ 329759 w 763147"/>
              <a:gd name="connsiteY39-4592" fmla="*/ 52388 h 1150944"/>
              <a:gd name="connsiteX40-4593" fmla="*/ 332141 w 763147"/>
              <a:gd name="connsiteY40-4594" fmla="*/ 45244 h 1150944"/>
              <a:gd name="connsiteX41-4595" fmla="*/ 346428 w 763147"/>
              <a:gd name="connsiteY41-4596" fmla="*/ 35719 h 1150944"/>
              <a:gd name="connsiteX42-4597" fmla="*/ 355953 w 763147"/>
              <a:gd name="connsiteY42-4598" fmla="*/ 21432 h 1150944"/>
              <a:gd name="connsiteX43-4599" fmla="*/ 360716 w 763147"/>
              <a:gd name="connsiteY43-4600" fmla="*/ 14288 h 1150944"/>
              <a:gd name="connsiteX44-4601" fmla="*/ 375003 w 763147"/>
              <a:gd name="connsiteY44-4602" fmla="*/ 9525 h 1150944"/>
              <a:gd name="connsiteX45-4603" fmla="*/ 382147 w 763147"/>
              <a:gd name="connsiteY45-4604" fmla="*/ 7144 h 1150944"/>
              <a:gd name="connsiteX46-4605" fmla="*/ 396434 w 763147"/>
              <a:gd name="connsiteY46-4606" fmla="*/ 2382 h 1150944"/>
              <a:gd name="connsiteX47-4607" fmla="*/ 403578 w 763147"/>
              <a:gd name="connsiteY47-4608" fmla="*/ 0 h 1150944"/>
              <a:gd name="connsiteX48-4609" fmla="*/ 425009 w 763147"/>
              <a:gd name="connsiteY48-4610" fmla="*/ 4763 h 1150944"/>
              <a:gd name="connsiteX49-4611" fmla="*/ 429772 w 763147"/>
              <a:gd name="connsiteY49-4612" fmla="*/ 11907 h 1150944"/>
              <a:gd name="connsiteX50-4613" fmla="*/ 436916 w 763147"/>
              <a:gd name="connsiteY50-4614" fmla="*/ 26194 h 1150944"/>
              <a:gd name="connsiteX51-4615" fmla="*/ 444059 w 763147"/>
              <a:gd name="connsiteY51-4616" fmla="*/ 33338 h 1150944"/>
              <a:gd name="connsiteX52-4617" fmla="*/ 463109 w 763147"/>
              <a:gd name="connsiteY52-4618" fmla="*/ 54769 h 1150944"/>
              <a:gd name="connsiteX53-4619" fmla="*/ 477397 w 763147"/>
              <a:gd name="connsiteY53-4620" fmla="*/ 64294 h 1150944"/>
              <a:gd name="connsiteX54-4621" fmla="*/ 484541 w 763147"/>
              <a:gd name="connsiteY54-4622" fmla="*/ 71438 h 1150944"/>
              <a:gd name="connsiteX55-4623" fmla="*/ 498828 w 763147"/>
              <a:gd name="connsiteY55-4624" fmla="*/ 80963 h 1150944"/>
              <a:gd name="connsiteX56-4625" fmla="*/ 508353 w 763147"/>
              <a:gd name="connsiteY56-4626" fmla="*/ 90488 h 1150944"/>
              <a:gd name="connsiteX57-4627" fmla="*/ 522641 w 763147"/>
              <a:gd name="connsiteY57-4628" fmla="*/ 100013 h 1150944"/>
              <a:gd name="connsiteX58-4629" fmla="*/ 541691 w 763147"/>
              <a:gd name="connsiteY58-4630" fmla="*/ 116682 h 1150944"/>
              <a:gd name="connsiteX59-4631" fmla="*/ 548834 w 763147"/>
              <a:gd name="connsiteY59-4632" fmla="*/ 123825 h 1150944"/>
              <a:gd name="connsiteX60-4633" fmla="*/ 558359 w 763147"/>
              <a:gd name="connsiteY60-4634" fmla="*/ 138113 h 1150944"/>
              <a:gd name="connsiteX61-4635" fmla="*/ 565503 w 763147"/>
              <a:gd name="connsiteY61-4636" fmla="*/ 164307 h 1150944"/>
              <a:gd name="connsiteX62-4637" fmla="*/ 579791 w 763147"/>
              <a:gd name="connsiteY62-4638" fmla="*/ 178594 h 1150944"/>
              <a:gd name="connsiteX63-4639" fmla="*/ 586934 w 763147"/>
              <a:gd name="connsiteY63-4640" fmla="*/ 185738 h 1150944"/>
              <a:gd name="connsiteX64-4641" fmla="*/ 591697 w 763147"/>
              <a:gd name="connsiteY64-4642" fmla="*/ 192882 h 1150944"/>
              <a:gd name="connsiteX65-4643" fmla="*/ 594078 w 763147"/>
              <a:gd name="connsiteY65-4644" fmla="*/ 200025 h 1150944"/>
              <a:gd name="connsiteX66-4645" fmla="*/ 596459 w 763147"/>
              <a:gd name="connsiteY66-4646" fmla="*/ 216694 h 1150944"/>
              <a:gd name="connsiteX67-4647" fmla="*/ 601222 w 763147"/>
              <a:gd name="connsiteY67-4648" fmla="*/ 223838 h 1150944"/>
              <a:gd name="connsiteX68-4649" fmla="*/ 610747 w 763147"/>
              <a:gd name="connsiteY68-4650" fmla="*/ 238125 h 1150944"/>
              <a:gd name="connsiteX69-4651" fmla="*/ 615509 w 763147"/>
              <a:gd name="connsiteY69-4652" fmla="*/ 245269 h 1150944"/>
              <a:gd name="connsiteX70-4653" fmla="*/ 629797 w 763147"/>
              <a:gd name="connsiteY70-4654" fmla="*/ 250032 h 1150944"/>
              <a:gd name="connsiteX71-4655" fmla="*/ 641703 w 763147"/>
              <a:gd name="connsiteY71-4656" fmla="*/ 271463 h 1150944"/>
              <a:gd name="connsiteX72-4657" fmla="*/ 646466 w 763147"/>
              <a:gd name="connsiteY72-4658" fmla="*/ 278607 h 1150944"/>
              <a:gd name="connsiteX73-4659" fmla="*/ 653609 w 763147"/>
              <a:gd name="connsiteY73-4660" fmla="*/ 283369 h 1150944"/>
              <a:gd name="connsiteX74-4661" fmla="*/ 655991 w 763147"/>
              <a:gd name="connsiteY74-4662" fmla="*/ 285750 h 1150944"/>
              <a:gd name="connsiteX75-4663" fmla="*/ 658372 w 763147"/>
              <a:gd name="connsiteY75-4664" fmla="*/ 285750 h 1150944"/>
              <a:gd name="connsiteX76-4665" fmla="*/ 653609 w 763147"/>
              <a:gd name="connsiteY76-4666" fmla="*/ 307182 h 1150944"/>
              <a:gd name="connsiteX77-4667" fmla="*/ 658372 w 763147"/>
              <a:gd name="connsiteY77-4668" fmla="*/ 350044 h 1150944"/>
              <a:gd name="connsiteX78-4669" fmla="*/ 655991 w 763147"/>
              <a:gd name="connsiteY78-4670" fmla="*/ 357188 h 1150944"/>
              <a:gd name="connsiteX79-4671" fmla="*/ 658372 w 763147"/>
              <a:gd name="connsiteY79-4672" fmla="*/ 376238 h 1150944"/>
              <a:gd name="connsiteX80-4673" fmla="*/ 660753 w 763147"/>
              <a:gd name="connsiteY80-4674" fmla="*/ 383382 h 1150944"/>
              <a:gd name="connsiteX81-4675" fmla="*/ 667897 w 763147"/>
              <a:gd name="connsiteY81-4676" fmla="*/ 385763 h 1150944"/>
              <a:gd name="connsiteX82-4677" fmla="*/ 698853 w 763147"/>
              <a:gd name="connsiteY82-4678" fmla="*/ 388144 h 1150944"/>
              <a:gd name="connsiteX83-4679" fmla="*/ 720284 w 763147"/>
              <a:gd name="connsiteY83-4680" fmla="*/ 404813 h 1150944"/>
              <a:gd name="connsiteX84-4681" fmla="*/ 727428 w 763147"/>
              <a:gd name="connsiteY84-4682" fmla="*/ 409575 h 1150944"/>
              <a:gd name="connsiteX85-4683" fmla="*/ 736953 w 763147"/>
              <a:gd name="connsiteY85-4684" fmla="*/ 423863 h 1150944"/>
              <a:gd name="connsiteX86-4685" fmla="*/ 744097 w 763147"/>
              <a:gd name="connsiteY86-4686" fmla="*/ 431007 h 1150944"/>
              <a:gd name="connsiteX87-4687" fmla="*/ 753622 w 763147"/>
              <a:gd name="connsiteY87-4688" fmla="*/ 445294 h 1150944"/>
              <a:gd name="connsiteX88-4689" fmla="*/ 756003 w 763147"/>
              <a:gd name="connsiteY88-4690" fmla="*/ 452438 h 1150944"/>
              <a:gd name="connsiteX89-4691" fmla="*/ 760766 w 763147"/>
              <a:gd name="connsiteY89-4692" fmla="*/ 459582 h 1150944"/>
              <a:gd name="connsiteX90-4693" fmla="*/ 763147 w 763147"/>
              <a:gd name="connsiteY90-4694" fmla="*/ 469107 h 1150944"/>
              <a:gd name="connsiteX91-4695" fmla="*/ 760766 w 763147"/>
              <a:gd name="connsiteY91-4696" fmla="*/ 519113 h 1150944"/>
              <a:gd name="connsiteX92-4697" fmla="*/ 751241 w 763147"/>
              <a:gd name="connsiteY92-4698" fmla="*/ 533400 h 1150944"/>
              <a:gd name="connsiteX93-4699" fmla="*/ 741716 w 763147"/>
              <a:gd name="connsiteY93-4700" fmla="*/ 547688 h 1150944"/>
              <a:gd name="connsiteX94-4701" fmla="*/ 734572 w 763147"/>
              <a:gd name="connsiteY94-4702" fmla="*/ 561975 h 1150944"/>
              <a:gd name="connsiteX95-4703" fmla="*/ 722666 w 763147"/>
              <a:gd name="connsiteY95-4704" fmla="*/ 583407 h 1150944"/>
              <a:gd name="connsiteX96-4705" fmla="*/ 715522 w 763147"/>
              <a:gd name="connsiteY96-4706" fmla="*/ 585788 h 1150944"/>
              <a:gd name="connsiteX97-4707" fmla="*/ 708378 w 763147"/>
              <a:gd name="connsiteY97-4708" fmla="*/ 590550 h 1150944"/>
              <a:gd name="connsiteX98-4709" fmla="*/ 694091 w 763147"/>
              <a:gd name="connsiteY98-4710" fmla="*/ 595313 h 1150944"/>
              <a:gd name="connsiteX99-4711" fmla="*/ 686947 w 763147"/>
              <a:gd name="connsiteY99-4712" fmla="*/ 597694 h 1150944"/>
              <a:gd name="connsiteX100-4713" fmla="*/ 679803 w 763147"/>
              <a:gd name="connsiteY100-4714" fmla="*/ 602457 h 1150944"/>
              <a:gd name="connsiteX101-4715" fmla="*/ 670278 w 763147"/>
              <a:gd name="connsiteY101-4716" fmla="*/ 611982 h 1150944"/>
              <a:gd name="connsiteX102-4717" fmla="*/ 665516 w 763147"/>
              <a:gd name="connsiteY102-4718" fmla="*/ 626269 h 1150944"/>
              <a:gd name="connsiteX103-4719" fmla="*/ 663134 w 763147"/>
              <a:gd name="connsiteY103-4720" fmla="*/ 633413 h 1150944"/>
              <a:gd name="connsiteX104-4721" fmla="*/ 660753 w 763147"/>
              <a:gd name="connsiteY104-4722" fmla="*/ 709613 h 1150944"/>
              <a:gd name="connsiteX105-4723" fmla="*/ 658372 w 763147"/>
              <a:gd name="connsiteY105-4724" fmla="*/ 716757 h 1150944"/>
              <a:gd name="connsiteX106-4725" fmla="*/ 655991 w 763147"/>
              <a:gd name="connsiteY106-4726" fmla="*/ 726282 h 1150944"/>
              <a:gd name="connsiteX107-4727" fmla="*/ 639322 w 763147"/>
              <a:gd name="connsiteY107-4728" fmla="*/ 738188 h 1150944"/>
              <a:gd name="connsiteX108-4729" fmla="*/ 632178 w 763147"/>
              <a:gd name="connsiteY108-4730" fmla="*/ 740569 h 1150944"/>
              <a:gd name="connsiteX109-4731" fmla="*/ 629797 w 763147"/>
              <a:gd name="connsiteY109-4732" fmla="*/ 766763 h 1150944"/>
              <a:gd name="connsiteX110-4733" fmla="*/ 627416 w 763147"/>
              <a:gd name="connsiteY110-4734" fmla="*/ 776288 h 1150944"/>
              <a:gd name="connsiteX111-4735" fmla="*/ 629797 w 763147"/>
              <a:gd name="connsiteY111-4736" fmla="*/ 885825 h 1150944"/>
              <a:gd name="connsiteX112-4737" fmla="*/ 632178 w 763147"/>
              <a:gd name="connsiteY112-4738" fmla="*/ 957263 h 1150944"/>
              <a:gd name="connsiteX113-4739" fmla="*/ 636941 w 763147"/>
              <a:gd name="connsiteY113-4740" fmla="*/ 971550 h 1150944"/>
              <a:gd name="connsiteX114-4741" fmla="*/ 639322 w 763147"/>
              <a:gd name="connsiteY114-4742" fmla="*/ 978694 h 1150944"/>
              <a:gd name="connsiteX115-4743" fmla="*/ 641703 w 763147"/>
              <a:gd name="connsiteY115-4744" fmla="*/ 1014413 h 1150944"/>
              <a:gd name="connsiteX116-4745" fmla="*/ 646466 w 763147"/>
              <a:gd name="connsiteY116-4746" fmla="*/ 1028700 h 1150944"/>
              <a:gd name="connsiteX117-4747" fmla="*/ 648847 w 763147"/>
              <a:gd name="connsiteY117-4748" fmla="*/ 1035844 h 1150944"/>
              <a:gd name="connsiteX118-4749" fmla="*/ 651228 w 763147"/>
              <a:gd name="connsiteY118-4750" fmla="*/ 1042988 h 1150944"/>
              <a:gd name="connsiteX119-4751" fmla="*/ 655991 w 763147"/>
              <a:gd name="connsiteY119-4752" fmla="*/ 1062038 h 1150944"/>
              <a:gd name="connsiteX120-4753" fmla="*/ 660753 w 763147"/>
              <a:gd name="connsiteY120-4754" fmla="*/ 1069182 h 1150944"/>
              <a:gd name="connsiteX121-4755" fmla="*/ 665516 w 763147"/>
              <a:gd name="connsiteY121-4756" fmla="*/ 1097757 h 1150944"/>
              <a:gd name="connsiteX122-4757" fmla="*/ 663134 w 763147"/>
              <a:gd name="connsiteY122-4758" fmla="*/ 1128713 h 1150944"/>
              <a:gd name="connsiteX123-4759" fmla="*/ 677422 w 763147"/>
              <a:gd name="connsiteY123-4760" fmla="*/ 1150144 h 1150944"/>
              <a:gd name="connsiteX124-4761" fmla="*/ 675040 w 763147"/>
              <a:gd name="connsiteY124-4762" fmla="*/ 1147763 h 1150944"/>
              <a:gd name="connsiteX125-4763" fmla="*/ 670277 w 763147"/>
              <a:gd name="connsiteY125-4764" fmla="*/ 1143000 h 1150944"/>
              <a:gd name="connsiteX126-4765" fmla="*/ 665516 w 763147"/>
              <a:gd name="connsiteY126-4766" fmla="*/ 1150144 h 1150944"/>
              <a:gd name="connsiteX127-4767" fmla="*/ 658372 w 763147"/>
              <a:gd name="connsiteY127-4768" fmla="*/ 1147763 h 1150944"/>
              <a:gd name="connsiteX128-4769" fmla="*/ 617891 w 763147"/>
              <a:gd name="connsiteY128-4770" fmla="*/ 1145382 h 1150944"/>
              <a:gd name="connsiteX129-4771" fmla="*/ 605984 w 763147"/>
              <a:gd name="connsiteY129-4772" fmla="*/ 1143000 h 1150944"/>
              <a:gd name="connsiteX130-4773" fmla="*/ 598841 w 763147"/>
              <a:gd name="connsiteY130-4774" fmla="*/ 1138238 h 1150944"/>
              <a:gd name="connsiteX131-4775" fmla="*/ 584553 w 763147"/>
              <a:gd name="connsiteY131-4776" fmla="*/ 1133475 h 1150944"/>
              <a:gd name="connsiteX132-4777" fmla="*/ 570266 w 763147"/>
              <a:gd name="connsiteY132-4778" fmla="*/ 1128713 h 1150944"/>
              <a:gd name="connsiteX133-4779" fmla="*/ 563122 w 763147"/>
              <a:gd name="connsiteY133-4780" fmla="*/ 1126332 h 1150944"/>
              <a:gd name="connsiteX134-4781" fmla="*/ 555978 w 763147"/>
              <a:gd name="connsiteY134-4782" fmla="*/ 1121569 h 1150944"/>
              <a:gd name="connsiteX135-4783" fmla="*/ 551216 w 763147"/>
              <a:gd name="connsiteY135-4784" fmla="*/ 1114425 h 1150944"/>
              <a:gd name="connsiteX136-4785" fmla="*/ 541691 w 763147"/>
              <a:gd name="connsiteY136-4786" fmla="*/ 1112044 h 1150944"/>
              <a:gd name="connsiteX137-4787" fmla="*/ 520259 w 763147"/>
              <a:gd name="connsiteY137-4788" fmla="*/ 1104900 h 1150944"/>
              <a:gd name="connsiteX138-4789" fmla="*/ 505972 w 763147"/>
              <a:gd name="connsiteY138-4790" fmla="*/ 1100138 h 1150944"/>
              <a:gd name="connsiteX139-4791" fmla="*/ 496447 w 763147"/>
              <a:gd name="connsiteY139-4792" fmla="*/ 1097757 h 1150944"/>
              <a:gd name="connsiteX140-4793" fmla="*/ 451203 w 763147"/>
              <a:gd name="connsiteY140-4794" fmla="*/ 1102519 h 1150944"/>
              <a:gd name="connsiteX141-4795" fmla="*/ 436916 w 763147"/>
              <a:gd name="connsiteY141-4796" fmla="*/ 1107282 h 1150944"/>
              <a:gd name="connsiteX142-4797" fmla="*/ 429772 w 763147"/>
              <a:gd name="connsiteY142-4798" fmla="*/ 1109663 h 1150944"/>
              <a:gd name="connsiteX143-4799" fmla="*/ 396434 w 763147"/>
              <a:gd name="connsiteY143-4800" fmla="*/ 1107282 h 1150944"/>
              <a:gd name="connsiteX144-4801" fmla="*/ 389291 w 763147"/>
              <a:gd name="connsiteY144-4802" fmla="*/ 1104900 h 1150944"/>
              <a:gd name="connsiteX145-4803" fmla="*/ 379766 w 763147"/>
              <a:gd name="connsiteY145-4804" fmla="*/ 1090613 h 1150944"/>
              <a:gd name="connsiteX146-4805" fmla="*/ 365478 w 763147"/>
              <a:gd name="connsiteY146-4806" fmla="*/ 1078707 h 1150944"/>
              <a:gd name="connsiteX147-4807" fmla="*/ 360716 w 763147"/>
              <a:gd name="connsiteY147-4808" fmla="*/ 1071563 h 1150944"/>
              <a:gd name="connsiteX148-4809" fmla="*/ 353572 w 763147"/>
              <a:gd name="connsiteY148-4810" fmla="*/ 1064419 h 1150944"/>
              <a:gd name="connsiteX149-4811" fmla="*/ 344047 w 763147"/>
              <a:gd name="connsiteY149-4812" fmla="*/ 1050132 h 1150944"/>
              <a:gd name="connsiteX150-4813" fmla="*/ 341666 w 763147"/>
              <a:gd name="connsiteY150-4814" fmla="*/ 1042988 h 1150944"/>
              <a:gd name="connsiteX151-4815" fmla="*/ 336903 w 763147"/>
              <a:gd name="connsiteY151-4816" fmla="*/ 1026319 h 1150944"/>
              <a:gd name="connsiteX152-4817" fmla="*/ 324997 w 763147"/>
              <a:gd name="connsiteY152-4818" fmla="*/ 1012032 h 1150944"/>
              <a:gd name="connsiteX153-4819" fmla="*/ 320234 w 763147"/>
              <a:gd name="connsiteY153-4820" fmla="*/ 997744 h 1150944"/>
              <a:gd name="connsiteX154-4821" fmla="*/ 313091 w 763147"/>
              <a:gd name="connsiteY154-4822" fmla="*/ 983457 h 1150944"/>
              <a:gd name="connsiteX155-4823" fmla="*/ 298803 w 763147"/>
              <a:gd name="connsiteY155-4824" fmla="*/ 973932 h 1150944"/>
              <a:gd name="connsiteX156-4825" fmla="*/ 291659 w 763147"/>
              <a:gd name="connsiteY156-4826" fmla="*/ 969169 h 1150944"/>
              <a:gd name="connsiteX157-4827" fmla="*/ 274991 w 763147"/>
              <a:gd name="connsiteY157-4828" fmla="*/ 962025 h 1150944"/>
              <a:gd name="connsiteX158-4829" fmla="*/ 263084 w 763147"/>
              <a:gd name="connsiteY158-4830" fmla="*/ 952500 h 1150944"/>
              <a:gd name="connsiteX159-4831" fmla="*/ 255941 w 763147"/>
              <a:gd name="connsiteY159-4832" fmla="*/ 950119 h 1150944"/>
              <a:gd name="connsiteX160-4833" fmla="*/ 248797 w 763147"/>
              <a:gd name="connsiteY160-4834" fmla="*/ 945357 h 1150944"/>
              <a:gd name="connsiteX161-4835" fmla="*/ 232128 w 763147"/>
              <a:gd name="connsiteY161-4836" fmla="*/ 940594 h 1150944"/>
              <a:gd name="connsiteX162-4837" fmla="*/ 224984 w 763147"/>
              <a:gd name="connsiteY162-4838" fmla="*/ 938213 h 1150944"/>
              <a:gd name="connsiteX163-4839" fmla="*/ 170216 w 763147"/>
              <a:gd name="connsiteY163-4840" fmla="*/ 935832 h 1150944"/>
              <a:gd name="connsiteX164-4841" fmla="*/ 160691 w 763147"/>
              <a:gd name="connsiteY164-4842" fmla="*/ 933450 h 1150944"/>
              <a:gd name="connsiteX165-4843" fmla="*/ 148784 w 763147"/>
              <a:gd name="connsiteY165-4844" fmla="*/ 923925 h 1150944"/>
              <a:gd name="connsiteX166-4845" fmla="*/ 139259 w 763147"/>
              <a:gd name="connsiteY166-4846" fmla="*/ 916782 h 1150944"/>
              <a:gd name="connsiteX167-4847" fmla="*/ 124972 w 763147"/>
              <a:gd name="connsiteY167-4848" fmla="*/ 907257 h 1150944"/>
              <a:gd name="connsiteX168-4849" fmla="*/ 120209 w 763147"/>
              <a:gd name="connsiteY168-4850" fmla="*/ 892969 h 1150944"/>
              <a:gd name="connsiteX169-4851" fmla="*/ 115447 w 763147"/>
              <a:gd name="connsiteY169-4852" fmla="*/ 885825 h 1150944"/>
              <a:gd name="connsiteX170-4853" fmla="*/ 108303 w 763147"/>
              <a:gd name="connsiteY170-4854" fmla="*/ 871538 h 1150944"/>
              <a:gd name="connsiteX171-4855" fmla="*/ 103541 w 763147"/>
              <a:gd name="connsiteY171-4856" fmla="*/ 857250 h 1150944"/>
              <a:gd name="connsiteX172-4857" fmla="*/ 101159 w 763147"/>
              <a:gd name="connsiteY172-4858" fmla="*/ 850107 h 1150944"/>
              <a:gd name="connsiteX173-4859" fmla="*/ 94016 w 763147"/>
              <a:gd name="connsiteY173-4860" fmla="*/ 845344 h 1150944"/>
              <a:gd name="connsiteX174-4861" fmla="*/ 89253 w 763147"/>
              <a:gd name="connsiteY174-4862" fmla="*/ 838200 h 1150944"/>
              <a:gd name="connsiteX175-4863" fmla="*/ 86872 w 763147"/>
              <a:gd name="connsiteY175-4864" fmla="*/ 831057 h 1150944"/>
              <a:gd name="connsiteX176-4865" fmla="*/ 70203 w 763147"/>
              <a:gd name="connsiteY176-4866" fmla="*/ 835819 h 1150944"/>
              <a:gd name="connsiteX177-4867" fmla="*/ 60679 w 763147"/>
              <a:gd name="connsiteY177-4868" fmla="*/ 771525 h 1150944"/>
              <a:gd name="connsiteX178-4869" fmla="*/ 72584 w 763147"/>
              <a:gd name="connsiteY178-4870" fmla="*/ 688182 h 1150944"/>
              <a:gd name="connsiteX179-4871" fmla="*/ 60678 w 763147"/>
              <a:gd name="connsiteY179-4872" fmla="*/ 683419 h 1150944"/>
              <a:gd name="connsiteX180-4873" fmla="*/ 67822 w 763147"/>
              <a:gd name="connsiteY180-4874" fmla="*/ 671513 h 1150944"/>
              <a:gd name="connsiteX181-4875" fmla="*/ 58297 w 763147"/>
              <a:gd name="connsiteY181-4876" fmla="*/ 657225 h 1150944"/>
              <a:gd name="connsiteX182-4877" fmla="*/ 51153 w 763147"/>
              <a:gd name="connsiteY182-4878" fmla="*/ 635794 h 1150944"/>
              <a:gd name="connsiteX183-4879" fmla="*/ 48772 w 763147"/>
              <a:gd name="connsiteY183-4880" fmla="*/ 628650 h 1150944"/>
              <a:gd name="connsiteX184-4881" fmla="*/ 46391 w 763147"/>
              <a:gd name="connsiteY184-4882" fmla="*/ 621507 h 1150944"/>
              <a:gd name="connsiteX185-4883" fmla="*/ 32103 w 763147"/>
              <a:gd name="connsiteY185-4884" fmla="*/ 616744 h 1150944"/>
              <a:gd name="connsiteX186-4885" fmla="*/ 13053 w 763147"/>
              <a:gd name="connsiteY186-4886" fmla="*/ 592932 h 1150944"/>
              <a:gd name="connsiteX187-4887" fmla="*/ 1146 w 763147"/>
              <a:gd name="connsiteY187-4888" fmla="*/ 573881 h 1150944"/>
              <a:gd name="connsiteX188-4889" fmla="*/ 10672 w 763147"/>
              <a:gd name="connsiteY188-4890" fmla="*/ 533400 h 1150944"/>
              <a:gd name="connsiteX0-4891" fmla="*/ 10672 w 763147"/>
              <a:gd name="connsiteY0-4892" fmla="*/ 533400 h 1150944"/>
              <a:gd name="connsiteX1-4893" fmla="*/ 10672 w 763147"/>
              <a:gd name="connsiteY1-4894" fmla="*/ 533400 h 1150944"/>
              <a:gd name="connsiteX2-4895" fmla="*/ 41628 w 763147"/>
              <a:gd name="connsiteY2-4896" fmla="*/ 540544 h 1150944"/>
              <a:gd name="connsiteX3-4897" fmla="*/ 48772 w 763147"/>
              <a:gd name="connsiteY3-4898" fmla="*/ 542925 h 1150944"/>
              <a:gd name="connsiteX4-4899" fmla="*/ 70203 w 763147"/>
              <a:gd name="connsiteY4-4900" fmla="*/ 540544 h 1150944"/>
              <a:gd name="connsiteX5-4901" fmla="*/ 77347 w 763147"/>
              <a:gd name="connsiteY5-4902" fmla="*/ 535782 h 1150944"/>
              <a:gd name="connsiteX6-4903" fmla="*/ 84491 w 763147"/>
              <a:gd name="connsiteY6-4904" fmla="*/ 533400 h 1150944"/>
              <a:gd name="connsiteX7-4905" fmla="*/ 96397 w 763147"/>
              <a:gd name="connsiteY7-4906" fmla="*/ 514350 h 1150944"/>
              <a:gd name="connsiteX8-4907" fmla="*/ 103541 w 763147"/>
              <a:gd name="connsiteY8-4908" fmla="*/ 478632 h 1150944"/>
              <a:gd name="connsiteX9-4909" fmla="*/ 105922 w 763147"/>
              <a:gd name="connsiteY9-4910" fmla="*/ 471488 h 1150944"/>
              <a:gd name="connsiteX10-4911" fmla="*/ 110684 w 763147"/>
              <a:gd name="connsiteY10-4912" fmla="*/ 454819 h 1150944"/>
              <a:gd name="connsiteX11-4913" fmla="*/ 108303 w 763147"/>
              <a:gd name="connsiteY11-4914" fmla="*/ 390525 h 1150944"/>
              <a:gd name="connsiteX12-4915" fmla="*/ 110684 w 763147"/>
              <a:gd name="connsiteY12-4916" fmla="*/ 366713 h 1150944"/>
              <a:gd name="connsiteX13-4917" fmla="*/ 105922 w 763147"/>
              <a:gd name="connsiteY13-4918" fmla="*/ 326232 h 1150944"/>
              <a:gd name="connsiteX14-4919" fmla="*/ 101159 w 763147"/>
              <a:gd name="connsiteY14-4920" fmla="*/ 311944 h 1150944"/>
              <a:gd name="connsiteX15-4921" fmla="*/ 103541 w 763147"/>
              <a:gd name="connsiteY15-4922" fmla="*/ 297657 h 1150944"/>
              <a:gd name="connsiteX16-4923" fmla="*/ 105922 w 763147"/>
              <a:gd name="connsiteY16-4924" fmla="*/ 290513 h 1150944"/>
              <a:gd name="connsiteX17-4925" fmla="*/ 96397 w 763147"/>
              <a:gd name="connsiteY17-4926" fmla="*/ 285750 h 1150944"/>
              <a:gd name="connsiteX18-4927" fmla="*/ 58297 w 763147"/>
              <a:gd name="connsiteY18-4928" fmla="*/ 273844 h 1150944"/>
              <a:gd name="connsiteX19-4929" fmla="*/ 67822 w 763147"/>
              <a:gd name="connsiteY19-4930" fmla="*/ 271463 h 1150944"/>
              <a:gd name="connsiteX20-4931" fmla="*/ 82109 w 763147"/>
              <a:gd name="connsiteY20-4932" fmla="*/ 269082 h 1150944"/>
              <a:gd name="connsiteX21-4933" fmla="*/ 89253 w 763147"/>
              <a:gd name="connsiteY21-4934" fmla="*/ 266700 h 1150944"/>
              <a:gd name="connsiteX22-4935" fmla="*/ 91634 w 763147"/>
              <a:gd name="connsiteY22-4936" fmla="*/ 240507 h 1150944"/>
              <a:gd name="connsiteX23-4937" fmla="*/ 82109 w 763147"/>
              <a:gd name="connsiteY23-4938" fmla="*/ 188119 h 1150944"/>
              <a:gd name="connsiteX24-4939" fmla="*/ 89253 w 763147"/>
              <a:gd name="connsiteY24-4940" fmla="*/ 126207 h 1150944"/>
              <a:gd name="connsiteX25-4941" fmla="*/ 113066 w 763147"/>
              <a:gd name="connsiteY25-4942" fmla="*/ 109538 h 1150944"/>
              <a:gd name="connsiteX26-4943" fmla="*/ 120209 w 763147"/>
              <a:gd name="connsiteY26-4944" fmla="*/ 104775 h 1150944"/>
              <a:gd name="connsiteX27-4945" fmla="*/ 139259 w 763147"/>
              <a:gd name="connsiteY27-4946" fmla="*/ 100013 h 1150944"/>
              <a:gd name="connsiteX28-4947" fmla="*/ 177359 w 763147"/>
              <a:gd name="connsiteY28-4948" fmla="*/ 83344 h 1150944"/>
              <a:gd name="connsiteX29-4949" fmla="*/ 191647 w 763147"/>
              <a:gd name="connsiteY29-4950" fmla="*/ 88107 h 1150944"/>
              <a:gd name="connsiteX30-4951" fmla="*/ 198791 w 763147"/>
              <a:gd name="connsiteY30-4952" fmla="*/ 85725 h 1150944"/>
              <a:gd name="connsiteX31-4953" fmla="*/ 203553 w 763147"/>
              <a:gd name="connsiteY31-4954" fmla="*/ 61913 h 1150944"/>
              <a:gd name="connsiteX32-4955" fmla="*/ 217841 w 763147"/>
              <a:gd name="connsiteY32-4956" fmla="*/ 73819 h 1150944"/>
              <a:gd name="connsiteX33-4957" fmla="*/ 246416 w 763147"/>
              <a:gd name="connsiteY33-4958" fmla="*/ 76200 h 1150944"/>
              <a:gd name="connsiteX34-4959" fmla="*/ 253559 w 763147"/>
              <a:gd name="connsiteY34-4960" fmla="*/ 78582 h 1150944"/>
              <a:gd name="connsiteX35-4961" fmla="*/ 286897 w 763147"/>
              <a:gd name="connsiteY35-4962" fmla="*/ 76200 h 1150944"/>
              <a:gd name="connsiteX36-4963" fmla="*/ 310709 w 763147"/>
              <a:gd name="connsiteY36-4964" fmla="*/ 69057 h 1150944"/>
              <a:gd name="connsiteX37-4965" fmla="*/ 317853 w 763147"/>
              <a:gd name="connsiteY37-4966" fmla="*/ 66675 h 1150944"/>
              <a:gd name="connsiteX38-4967" fmla="*/ 322616 w 763147"/>
              <a:gd name="connsiteY38-4968" fmla="*/ 59532 h 1150944"/>
              <a:gd name="connsiteX39-4969" fmla="*/ 329759 w 763147"/>
              <a:gd name="connsiteY39-4970" fmla="*/ 52388 h 1150944"/>
              <a:gd name="connsiteX40-4971" fmla="*/ 332141 w 763147"/>
              <a:gd name="connsiteY40-4972" fmla="*/ 45244 h 1150944"/>
              <a:gd name="connsiteX41-4973" fmla="*/ 346428 w 763147"/>
              <a:gd name="connsiteY41-4974" fmla="*/ 35719 h 1150944"/>
              <a:gd name="connsiteX42-4975" fmla="*/ 355953 w 763147"/>
              <a:gd name="connsiteY42-4976" fmla="*/ 21432 h 1150944"/>
              <a:gd name="connsiteX43-4977" fmla="*/ 360716 w 763147"/>
              <a:gd name="connsiteY43-4978" fmla="*/ 14288 h 1150944"/>
              <a:gd name="connsiteX44-4979" fmla="*/ 375003 w 763147"/>
              <a:gd name="connsiteY44-4980" fmla="*/ 9525 h 1150944"/>
              <a:gd name="connsiteX45-4981" fmla="*/ 382147 w 763147"/>
              <a:gd name="connsiteY45-4982" fmla="*/ 7144 h 1150944"/>
              <a:gd name="connsiteX46-4983" fmla="*/ 396434 w 763147"/>
              <a:gd name="connsiteY46-4984" fmla="*/ 2382 h 1150944"/>
              <a:gd name="connsiteX47-4985" fmla="*/ 403578 w 763147"/>
              <a:gd name="connsiteY47-4986" fmla="*/ 0 h 1150944"/>
              <a:gd name="connsiteX48-4987" fmla="*/ 425009 w 763147"/>
              <a:gd name="connsiteY48-4988" fmla="*/ 4763 h 1150944"/>
              <a:gd name="connsiteX49-4989" fmla="*/ 429772 w 763147"/>
              <a:gd name="connsiteY49-4990" fmla="*/ 11907 h 1150944"/>
              <a:gd name="connsiteX50-4991" fmla="*/ 436916 w 763147"/>
              <a:gd name="connsiteY50-4992" fmla="*/ 26194 h 1150944"/>
              <a:gd name="connsiteX51-4993" fmla="*/ 444059 w 763147"/>
              <a:gd name="connsiteY51-4994" fmla="*/ 33338 h 1150944"/>
              <a:gd name="connsiteX52-4995" fmla="*/ 463109 w 763147"/>
              <a:gd name="connsiteY52-4996" fmla="*/ 54769 h 1150944"/>
              <a:gd name="connsiteX53-4997" fmla="*/ 477397 w 763147"/>
              <a:gd name="connsiteY53-4998" fmla="*/ 64294 h 1150944"/>
              <a:gd name="connsiteX54-4999" fmla="*/ 484541 w 763147"/>
              <a:gd name="connsiteY54-5000" fmla="*/ 71438 h 1150944"/>
              <a:gd name="connsiteX55-5001" fmla="*/ 498828 w 763147"/>
              <a:gd name="connsiteY55-5002" fmla="*/ 80963 h 1150944"/>
              <a:gd name="connsiteX56-5003" fmla="*/ 508353 w 763147"/>
              <a:gd name="connsiteY56-5004" fmla="*/ 90488 h 1150944"/>
              <a:gd name="connsiteX57-5005" fmla="*/ 522641 w 763147"/>
              <a:gd name="connsiteY57-5006" fmla="*/ 100013 h 1150944"/>
              <a:gd name="connsiteX58-5007" fmla="*/ 541691 w 763147"/>
              <a:gd name="connsiteY58-5008" fmla="*/ 116682 h 1150944"/>
              <a:gd name="connsiteX59-5009" fmla="*/ 548834 w 763147"/>
              <a:gd name="connsiteY59-5010" fmla="*/ 123825 h 1150944"/>
              <a:gd name="connsiteX60-5011" fmla="*/ 558359 w 763147"/>
              <a:gd name="connsiteY60-5012" fmla="*/ 138113 h 1150944"/>
              <a:gd name="connsiteX61-5013" fmla="*/ 565503 w 763147"/>
              <a:gd name="connsiteY61-5014" fmla="*/ 164307 h 1150944"/>
              <a:gd name="connsiteX62-5015" fmla="*/ 579791 w 763147"/>
              <a:gd name="connsiteY62-5016" fmla="*/ 178594 h 1150944"/>
              <a:gd name="connsiteX63-5017" fmla="*/ 586934 w 763147"/>
              <a:gd name="connsiteY63-5018" fmla="*/ 185738 h 1150944"/>
              <a:gd name="connsiteX64-5019" fmla="*/ 591697 w 763147"/>
              <a:gd name="connsiteY64-5020" fmla="*/ 192882 h 1150944"/>
              <a:gd name="connsiteX65-5021" fmla="*/ 594078 w 763147"/>
              <a:gd name="connsiteY65-5022" fmla="*/ 200025 h 1150944"/>
              <a:gd name="connsiteX66-5023" fmla="*/ 596459 w 763147"/>
              <a:gd name="connsiteY66-5024" fmla="*/ 216694 h 1150944"/>
              <a:gd name="connsiteX67-5025" fmla="*/ 601222 w 763147"/>
              <a:gd name="connsiteY67-5026" fmla="*/ 223838 h 1150944"/>
              <a:gd name="connsiteX68-5027" fmla="*/ 610747 w 763147"/>
              <a:gd name="connsiteY68-5028" fmla="*/ 238125 h 1150944"/>
              <a:gd name="connsiteX69-5029" fmla="*/ 615509 w 763147"/>
              <a:gd name="connsiteY69-5030" fmla="*/ 245269 h 1150944"/>
              <a:gd name="connsiteX70-5031" fmla="*/ 629797 w 763147"/>
              <a:gd name="connsiteY70-5032" fmla="*/ 250032 h 1150944"/>
              <a:gd name="connsiteX71-5033" fmla="*/ 641703 w 763147"/>
              <a:gd name="connsiteY71-5034" fmla="*/ 271463 h 1150944"/>
              <a:gd name="connsiteX72-5035" fmla="*/ 646466 w 763147"/>
              <a:gd name="connsiteY72-5036" fmla="*/ 278607 h 1150944"/>
              <a:gd name="connsiteX73-5037" fmla="*/ 653609 w 763147"/>
              <a:gd name="connsiteY73-5038" fmla="*/ 283369 h 1150944"/>
              <a:gd name="connsiteX74-5039" fmla="*/ 655991 w 763147"/>
              <a:gd name="connsiteY74-5040" fmla="*/ 285750 h 1150944"/>
              <a:gd name="connsiteX75-5041" fmla="*/ 658372 w 763147"/>
              <a:gd name="connsiteY75-5042" fmla="*/ 285750 h 1150944"/>
              <a:gd name="connsiteX76-5043" fmla="*/ 653609 w 763147"/>
              <a:gd name="connsiteY76-5044" fmla="*/ 307182 h 1150944"/>
              <a:gd name="connsiteX77-5045" fmla="*/ 658372 w 763147"/>
              <a:gd name="connsiteY77-5046" fmla="*/ 350044 h 1150944"/>
              <a:gd name="connsiteX78-5047" fmla="*/ 655991 w 763147"/>
              <a:gd name="connsiteY78-5048" fmla="*/ 357188 h 1150944"/>
              <a:gd name="connsiteX79-5049" fmla="*/ 658372 w 763147"/>
              <a:gd name="connsiteY79-5050" fmla="*/ 376238 h 1150944"/>
              <a:gd name="connsiteX80-5051" fmla="*/ 660753 w 763147"/>
              <a:gd name="connsiteY80-5052" fmla="*/ 383382 h 1150944"/>
              <a:gd name="connsiteX81-5053" fmla="*/ 667897 w 763147"/>
              <a:gd name="connsiteY81-5054" fmla="*/ 385763 h 1150944"/>
              <a:gd name="connsiteX82-5055" fmla="*/ 698853 w 763147"/>
              <a:gd name="connsiteY82-5056" fmla="*/ 388144 h 1150944"/>
              <a:gd name="connsiteX83-5057" fmla="*/ 720284 w 763147"/>
              <a:gd name="connsiteY83-5058" fmla="*/ 404813 h 1150944"/>
              <a:gd name="connsiteX84-5059" fmla="*/ 727428 w 763147"/>
              <a:gd name="connsiteY84-5060" fmla="*/ 409575 h 1150944"/>
              <a:gd name="connsiteX85-5061" fmla="*/ 736953 w 763147"/>
              <a:gd name="connsiteY85-5062" fmla="*/ 423863 h 1150944"/>
              <a:gd name="connsiteX86-5063" fmla="*/ 744097 w 763147"/>
              <a:gd name="connsiteY86-5064" fmla="*/ 431007 h 1150944"/>
              <a:gd name="connsiteX87-5065" fmla="*/ 753622 w 763147"/>
              <a:gd name="connsiteY87-5066" fmla="*/ 445294 h 1150944"/>
              <a:gd name="connsiteX88-5067" fmla="*/ 756003 w 763147"/>
              <a:gd name="connsiteY88-5068" fmla="*/ 452438 h 1150944"/>
              <a:gd name="connsiteX89-5069" fmla="*/ 760766 w 763147"/>
              <a:gd name="connsiteY89-5070" fmla="*/ 459582 h 1150944"/>
              <a:gd name="connsiteX90-5071" fmla="*/ 763147 w 763147"/>
              <a:gd name="connsiteY90-5072" fmla="*/ 469107 h 1150944"/>
              <a:gd name="connsiteX91-5073" fmla="*/ 760766 w 763147"/>
              <a:gd name="connsiteY91-5074" fmla="*/ 519113 h 1150944"/>
              <a:gd name="connsiteX92-5075" fmla="*/ 751241 w 763147"/>
              <a:gd name="connsiteY92-5076" fmla="*/ 533400 h 1150944"/>
              <a:gd name="connsiteX93-5077" fmla="*/ 741716 w 763147"/>
              <a:gd name="connsiteY93-5078" fmla="*/ 547688 h 1150944"/>
              <a:gd name="connsiteX94-5079" fmla="*/ 734572 w 763147"/>
              <a:gd name="connsiteY94-5080" fmla="*/ 561975 h 1150944"/>
              <a:gd name="connsiteX95-5081" fmla="*/ 722666 w 763147"/>
              <a:gd name="connsiteY95-5082" fmla="*/ 583407 h 1150944"/>
              <a:gd name="connsiteX96-5083" fmla="*/ 715522 w 763147"/>
              <a:gd name="connsiteY96-5084" fmla="*/ 585788 h 1150944"/>
              <a:gd name="connsiteX97-5085" fmla="*/ 708378 w 763147"/>
              <a:gd name="connsiteY97-5086" fmla="*/ 590550 h 1150944"/>
              <a:gd name="connsiteX98-5087" fmla="*/ 694091 w 763147"/>
              <a:gd name="connsiteY98-5088" fmla="*/ 595313 h 1150944"/>
              <a:gd name="connsiteX99-5089" fmla="*/ 686947 w 763147"/>
              <a:gd name="connsiteY99-5090" fmla="*/ 597694 h 1150944"/>
              <a:gd name="connsiteX100-5091" fmla="*/ 679803 w 763147"/>
              <a:gd name="connsiteY100-5092" fmla="*/ 602457 h 1150944"/>
              <a:gd name="connsiteX101-5093" fmla="*/ 670278 w 763147"/>
              <a:gd name="connsiteY101-5094" fmla="*/ 611982 h 1150944"/>
              <a:gd name="connsiteX102-5095" fmla="*/ 665516 w 763147"/>
              <a:gd name="connsiteY102-5096" fmla="*/ 626269 h 1150944"/>
              <a:gd name="connsiteX103-5097" fmla="*/ 663134 w 763147"/>
              <a:gd name="connsiteY103-5098" fmla="*/ 633413 h 1150944"/>
              <a:gd name="connsiteX104-5099" fmla="*/ 660753 w 763147"/>
              <a:gd name="connsiteY104-5100" fmla="*/ 709613 h 1150944"/>
              <a:gd name="connsiteX105-5101" fmla="*/ 658372 w 763147"/>
              <a:gd name="connsiteY105-5102" fmla="*/ 716757 h 1150944"/>
              <a:gd name="connsiteX106-5103" fmla="*/ 655991 w 763147"/>
              <a:gd name="connsiteY106-5104" fmla="*/ 726282 h 1150944"/>
              <a:gd name="connsiteX107-5105" fmla="*/ 639322 w 763147"/>
              <a:gd name="connsiteY107-5106" fmla="*/ 738188 h 1150944"/>
              <a:gd name="connsiteX108-5107" fmla="*/ 632178 w 763147"/>
              <a:gd name="connsiteY108-5108" fmla="*/ 740569 h 1150944"/>
              <a:gd name="connsiteX109-5109" fmla="*/ 629797 w 763147"/>
              <a:gd name="connsiteY109-5110" fmla="*/ 766763 h 1150944"/>
              <a:gd name="connsiteX110-5111" fmla="*/ 627416 w 763147"/>
              <a:gd name="connsiteY110-5112" fmla="*/ 776288 h 1150944"/>
              <a:gd name="connsiteX111-5113" fmla="*/ 629797 w 763147"/>
              <a:gd name="connsiteY111-5114" fmla="*/ 885825 h 1150944"/>
              <a:gd name="connsiteX112-5115" fmla="*/ 632178 w 763147"/>
              <a:gd name="connsiteY112-5116" fmla="*/ 957263 h 1150944"/>
              <a:gd name="connsiteX113-5117" fmla="*/ 636941 w 763147"/>
              <a:gd name="connsiteY113-5118" fmla="*/ 971550 h 1150944"/>
              <a:gd name="connsiteX114-5119" fmla="*/ 639322 w 763147"/>
              <a:gd name="connsiteY114-5120" fmla="*/ 978694 h 1150944"/>
              <a:gd name="connsiteX115-5121" fmla="*/ 641703 w 763147"/>
              <a:gd name="connsiteY115-5122" fmla="*/ 1014413 h 1150944"/>
              <a:gd name="connsiteX116-5123" fmla="*/ 646466 w 763147"/>
              <a:gd name="connsiteY116-5124" fmla="*/ 1028700 h 1150944"/>
              <a:gd name="connsiteX117-5125" fmla="*/ 648847 w 763147"/>
              <a:gd name="connsiteY117-5126" fmla="*/ 1035844 h 1150944"/>
              <a:gd name="connsiteX118-5127" fmla="*/ 651228 w 763147"/>
              <a:gd name="connsiteY118-5128" fmla="*/ 1042988 h 1150944"/>
              <a:gd name="connsiteX119-5129" fmla="*/ 655991 w 763147"/>
              <a:gd name="connsiteY119-5130" fmla="*/ 1062038 h 1150944"/>
              <a:gd name="connsiteX120-5131" fmla="*/ 660753 w 763147"/>
              <a:gd name="connsiteY120-5132" fmla="*/ 1069182 h 1150944"/>
              <a:gd name="connsiteX121-5133" fmla="*/ 665516 w 763147"/>
              <a:gd name="connsiteY121-5134" fmla="*/ 1097757 h 1150944"/>
              <a:gd name="connsiteX122-5135" fmla="*/ 663134 w 763147"/>
              <a:gd name="connsiteY122-5136" fmla="*/ 1128713 h 1150944"/>
              <a:gd name="connsiteX123-5137" fmla="*/ 677422 w 763147"/>
              <a:gd name="connsiteY123-5138" fmla="*/ 1150144 h 1150944"/>
              <a:gd name="connsiteX124-5139" fmla="*/ 675040 w 763147"/>
              <a:gd name="connsiteY124-5140" fmla="*/ 1147763 h 1150944"/>
              <a:gd name="connsiteX125-5141" fmla="*/ 670277 w 763147"/>
              <a:gd name="connsiteY125-5142" fmla="*/ 1143000 h 1150944"/>
              <a:gd name="connsiteX126-5143" fmla="*/ 665516 w 763147"/>
              <a:gd name="connsiteY126-5144" fmla="*/ 1150144 h 1150944"/>
              <a:gd name="connsiteX127-5145" fmla="*/ 658372 w 763147"/>
              <a:gd name="connsiteY127-5146" fmla="*/ 1147763 h 1150944"/>
              <a:gd name="connsiteX128-5147" fmla="*/ 617891 w 763147"/>
              <a:gd name="connsiteY128-5148" fmla="*/ 1145382 h 1150944"/>
              <a:gd name="connsiteX129-5149" fmla="*/ 605984 w 763147"/>
              <a:gd name="connsiteY129-5150" fmla="*/ 1143000 h 1150944"/>
              <a:gd name="connsiteX130-5151" fmla="*/ 598841 w 763147"/>
              <a:gd name="connsiteY130-5152" fmla="*/ 1138238 h 1150944"/>
              <a:gd name="connsiteX131-5153" fmla="*/ 584553 w 763147"/>
              <a:gd name="connsiteY131-5154" fmla="*/ 1133475 h 1150944"/>
              <a:gd name="connsiteX132-5155" fmla="*/ 570266 w 763147"/>
              <a:gd name="connsiteY132-5156" fmla="*/ 1128713 h 1150944"/>
              <a:gd name="connsiteX133-5157" fmla="*/ 563122 w 763147"/>
              <a:gd name="connsiteY133-5158" fmla="*/ 1126332 h 1150944"/>
              <a:gd name="connsiteX134-5159" fmla="*/ 555978 w 763147"/>
              <a:gd name="connsiteY134-5160" fmla="*/ 1121569 h 1150944"/>
              <a:gd name="connsiteX135-5161" fmla="*/ 551216 w 763147"/>
              <a:gd name="connsiteY135-5162" fmla="*/ 1114425 h 1150944"/>
              <a:gd name="connsiteX136-5163" fmla="*/ 541691 w 763147"/>
              <a:gd name="connsiteY136-5164" fmla="*/ 1112044 h 1150944"/>
              <a:gd name="connsiteX137-5165" fmla="*/ 520259 w 763147"/>
              <a:gd name="connsiteY137-5166" fmla="*/ 1104900 h 1150944"/>
              <a:gd name="connsiteX138-5167" fmla="*/ 505972 w 763147"/>
              <a:gd name="connsiteY138-5168" fmla="*/ 1100138 h 1150944"/>
              <a:gd name="connsiteX139-5169" fmla="*/ 496447 w 763147"/>
              <a:gd name="connsiteY139-5170" fmla="*/ 1097757 h 1150944"/>
              <a:gd name="connsiteX140-5171" fmla="*/ 451203 w 763147"/>
              <a:gd name="connsiteY140-5172" fmla="*/ 1102519 h 1150944"/>
              <a:gd name="connsiteX141-5173" fmla="*/ 436916 w 763147"/>
              <a:gd name="connsiteY141-5174" fmla="*/ 1107282 h 1150944"/>
              <a:gd name="connsiteX142-5175" fmla="*/ 429772 w 763147"/>
              <a:gd name="connsiteY142-5176" fmla="*/ 1109663 h 1150944"/>
              <a:gd name="connsiteX143-5177" fmla="*/ 396434 w 763147"/>
              <a:gd name="connsiteY143-5178" fmla="*/ 1107282 h 1150944"/>
              <a:gd name="connsiteX144-5179" fmla="*/ 389291 w 763147"/>
              <a:gd name="connsiteY144-5180" fmla="*/ 1104900 h 1150944"/>
              <a:gd name="connsiteX145-5181" fmla="*/ 379766 w 763147"/>
              <a:gd name="connsiteY145-5182" fmla="*/ 1090613 h 1150944"/>
              <a:gd name="connsiteX146-5183" fmla="*/ 365478 w 763147"/>
              <a:gd name="connsiteY146-5184" fmla="*/ 1078707 h 1150944"/>
              <a:gd name="connsiteX147-5185" fmla="*/ 360716 w 763147"/>
              <a:gd name="connsiteY147-5186" fmla="*/ 1071563 h 1150944"/>
              <a:gd name="connsiteX148-5187" fmla="*/ 353572 w 763147"/>
              <a:gd name="connsiteY148-5188" fmla="*/ 1064419 h 1150944"/>
              <a:gd name="connsiteX149-5189" fmla="*/ 344047 w 763147"/>
              <a:gd name="connsiteY149-5190" fmla="*/ 1050132 h 1150944"/>
              <a:gd name="connsiteX150-5191" fmla="*/ 341666 w 763147"/>
              <a:gd name="connsiteY150-5192" fmla="*/ 1042988 h 1150944"/>
              <a:gd name="connsiteX151-5193" fmla="*/ 336903 w 763147"/>
              <a:gd name="connsiteY151-5194" fmla="*/ 1026319 h 1150944"/>
              <a:gd name="connsiteX152-5195" fmla="*/ 324997 w 763147"/>
              <a:gd name="connsiteY152-5196" fmla="*/ 1012032 h 1150944"/>
              <a:gd name="connsiteX153-5197" fmla="*/ 320234 w 763147"/>
              <a:gd name="connsiteY153-5198" fmla="*/ 997744 h 1150944"/>
              <a:gd name="connsiteX154-5199" fmla="*/ 313091 w 763147"/>
              <a:gd name="connsiteY154-5200" fmla="*/ 983457 h 1150944"/>
              <a:gd name="connsiteX155-5201" fmla="*/ 298803 w 763147"/>
              <a:gd name="connsiteY155-5202" fmla="*/ 973932 h 1150944"/>
              <a:gd name="connsiteX156-5203" fmla="*/ 291659 w 763147"/>
              <a:gd name="connsiteY156-5204" fmla="*/ 969169 h 1150944"/>
              <a:gd name="connsiteX157-5205" fmla="*/ 274991 w 763147"/>
              <a:gd name="connsiteY157-5206" fmla="*/ 962025 h 1150944"/>
              <a:gd name="connsiteX158-5207" fmla="*/ 263084 w 763147"/>
              <a:gd name="connsiteY158-5208" fmla="*/ 952500 h 1150944"/>
              <a:gd name="connsiteX159-5209" fmla="*/ 255941 w 763147"/>
              <a:gd name="connsiteY159-5210" fmla="*/ 950119 h 1150944"/>
              <a:gd name="connsiteX160-5211" fmla="*/ 248797 w 763147"/>
              <a:gd name="connsiteY160-5212" fmla="*/ 945357 h 1150944"/>
              <a:gd name="connsiteX161-5213" fmla="*/ 232128 w 763147"/>
              <a:gd name="connsiteY161-5214" fmla="*/ 940594 h 1150944"/>
              <a:gd name="connsiteX162-5215" fmla="*/ 224984 w 763147"/>
              <a:gd name="connsiteY162-5216" fmla="*/ 938213 h 1150944"/>
              <a:gd name="connsiteX163-5217" fmla="*/ 170216 w 763147"/>
              <a:gd name="connsiteY163-5218" fmla="*/ 935832 h 1150944"/>
              <a:gd name="connsiteX164-5219" fmla="*/ 160691 w 763147"/>
              <a:gd name="connsiteY164-5220" fmla="*/ 933450 h 1150944"/>
              <a:gd name="connsiteX165-5221" fmla="*/ 148784 w 763147"/>
              <a:gd name="connsiteY165-5222" fmla="*/ 923925 h 1150944"/>
              <a:gd name="connsiteX166-5223" fmla="*/ 139259 w 763147"/>
              <a:gd name="connsiteY166-5224" fmla="*/ 916782 h 1150944"/>
              <a:gd name="connsiteX167-5225" fmla="*/ 124972 w 763147"/>
              <a:gd name="connsiteY167-5226" fmla="*/ 907257 h 1150944"/>
              <a:gd name="connsiteX168-5227" fmla="*/ 120209 w 763147"/>
              <a:gd name="connsiteY168-5228" fmla="*/ 892969 h 1150944"/>
              <a:gd name="connsiteX169-5229" fmla="*/ 115447 w 763147"/>
              <a:gd name="connsiteY169-5230" fmla="*/ 885825 h 1150944"/>
              <a:gd name="connsiteX170-5231" fmla="*/ 108303 w 763147"/>
              <a:gd name="connsiteY170-5232" fmla="*/ 871538 h 1150944"/>
              <a:gd name="connsiteX171-5233" fmla="*/ 103541 w 763147"/>
              <a:gd name="connsiteY171-5234" fmla="*/ 857250 h 1150944"/>
              <a:gd name="connsiteX172-5235" fmla="*/ 101159 w 763147"/>
              <a:gd name="connsiteY172-5236" fmla="*/ 850107 h 1150944"/>
              <a:gd name="connsiteX173-5237" fmla="*/ 94016 w 763147"/>
              <a:gd name="connsiteY173-5238" fmla="*/ 845344 h 1150944"/>
              <a:gd name="connsiteX174-5239" fmla="*/ 89253 w 763147"/>
              <a:gd name="connsiteY174-5240" fmla="*/ 838200 h 1150944"/>
              <a:gd name="connsiteX175-5241" fmla="*/ 86872 w 763147"/>
              <a:gd name="connsiteY175-5242" fmla="*/ 831057 h 1150944"/>
              <a:gd name="connsiteX176-5243" fmla="*/ 70203 w 763147"/>
              <a:gd name="connsiteY176-5244" fmla="*/ 835819 h 1150944"/>
              <a:gd name="connsiteX177-5245" fmla="*/ 60679 w 763147"/>
              <a:gd name="connsiteY177-5246" fmla="*/ 771525 h 1150944"/>
              <a:gd name="connsiteX178-5247" fmla="*/ 72584 w 763147"/>
              <a:gd name="connsiteY178-5248" fmla="*/ 688182 h 1150944"/>
              <a:gd name="connsiteX179-5249" fmla="*/ 60678 w 763147"/>
              <a:gd name="connsiteY179-5250" fmla="*/ 683419 h 1150944"/>
              <a:gd name="connsiteX180-5251" fmla="*/ 67822 w 763147"/>
              <a:gd name="connsiteY180-5252" fmla="*/ 671513 h 1150944"/>
              <a:gd name="connsiteX181-5253" fmla="*/ 58297 w 763147"/>
              <a:gd name="connsiteY181-5254" fmla="*/ 657225 h 1150944"/>
              <a:gd name="connsiteX182-5255" fmla="*/ 51153 w 763147"/>
              <a:gd name="connsiteY182-5256" fmla="*/ 635794 h 1150944"/>
              <a:gd name="connsiteX183-5257" fmla="*/ 48772 w 763147"/>
              <a:gd name="connsiteY183-5258" fmla="*/ 628650 h 1150944"/>
              <a:gd name="connsiteX184-5259" fmla="*/ 46391 w 763147"/>
              <a:gd name="connsiteY184-5260" fmla="*/ 621507 h 1150944"/>
              <a:gd name="connsiteX185-5261" fmla="*/ 32103 w 763147"/>
              <a:gd name="connsiteY185-5262" fmla="*/ 616744 h 1150944"/>
              <a:gd name="connsiteX186-5263" fmla="*/ 13053 w 763147"/>
              <a:gd name="connsiteY186-5264" fmla="*/ 592932 h 1150944"/>
              <a:gd name="connsiteX187-5265" fmla="*/ 1146 w 763147"/>
              <a:gd name="connsiteY187-5266" fmla="*/ 573881 h 1150944"/>
              <a:gd name="connsiteX188-5267" fmla="*/ 10672 w 763147"/>
              <a:gd name="connsiteY188-5268" fmla="*/ 533400 h 1150944"/>
              <a:gd name="connsiteX0-5269" fmla="*/ 10672 w 763147"/>
              <a:gd name="connsiteY0-5270" fmla="*/ 533400 h 1150944"/>
              <a:gd name="connsiteX1-5271" fmla="*/ 10672 w 763147"/>
              <a:gd name="connsiteY1-5272" fmla="*/ 533400 h 1150944"/>
              <a:gd name="connsiteX2-5273" fmla="*/ 41628 w 763147"/>
              <a:gd name="connsiteY2-5274" fmla="*/ 540544 h 1150944"/>
              <a:gd name="connsiteX3-5275" fmla="*/ 48772 w 763147"/>
              <a:gd name="connsiteY3-5276" fmla="*/ 542925 h 1150944"/>
              <a:gd name="connsiteX4-5277" fmla="*/ 70203 w 763147"/>
              <a:gd name="connsiteY4-5278" fmla="*/ 540544 h 1150944"/>
              <a:gd name="connsiteX5-5279" fmla="*/ 77347 w 763147"/>
              <a:gd name="connsiteY5-5280" fmla="*/ 535782 h 1150944"/>
              <a:gd name="connsiteX6-5281" fmla="*/ 84491 w 763147"/>
              <a:gd name="connsiteY6-5282" fmla="*/ 533400 h 1150944"/>
              <a:gd name="connsiteX7-5283" fmla="*/ 96397 w 763147"/>
              <a:gd name="connsiteY7-5284" fmla="*/ 514350 h 1150944"/>
              <a:gd name="connsiteX8-5285" fmla="*/ 103541 w 763147"/>
              <a:gd name="connsiteY8-5286" fmla="*/ 478632 h 1150944"/>
              <a:gd name="connsiteX9-5287" fmla="*/ 105922 w 763147"/>
              <a:gd name="connsiteY9-5288" fmla="*/ 471488 h 1150944"/>
              <a:gd name="connsiteX10-5289" fmla="*/ 110684 w 763147"/>
              <a:gd name="connsiteY10-5290" fmla="*/ 454819 h 1150944"/>
              <a:gd name="connsiteX11-5291" fmla="*/ 108303 w 763147"/>
              <a:gd name="connsiteY11-5292" fmla="*/ 390525 h 1150944"/>
              <a:gd name="connsiteX12-5293" fmla="*/ 110684 w 763147"/>
              <a:gd name="connsiteY12-5294" fmla="*/ 366713 h 1150944"/>
              <a:gd name="connsiteX13-5295" fmla="*/ 105922 w 763147"/>
              <a:gd name="connsiteY13-5296" fmla="*/ 326232 h 1150944"/>
              <a:gd name="connsiteX14-5297" fmla="*/ 101159 w 763147"/>
              <a:gd name="connsiteY14-5298" fmla="*/ 311944 h 1150944"/>
              <a:gd name="connsiteX15-5299" fmla="*/ 103541 w 763147"/>
              <a:gd name="connsiteY15-5300" fmla="*/ 297657 h 1150944"/>
              <a:gd name="connsiteX16-5301" fmla="*/ 105922 w 763147"/>
              <a:gd name="connsiteY16-5302" fmla="*/ 290513 h 1150944"/>
              <a:gd name="connsiteX17-5303" fmla="*/ 96397 w 763147"/>
              <a:gd name="connsiteY17-5304" fmla="*/ 285750 h 1150944"/>
              <a:gd name="connsiteX18-5305" fmla="*/ 58297 w 763147"/>
              <a:gd name="connsiteY18-5306" fmla="*/ 273844 h 1150944"/>
              <a:gd name="connsiteX19-5307" fmla="*/ 67822 w 763147"/>
              <a:gd name="connsiteY19-5308" fmla="*/ 271463 h 1150944"/>
              <a:gd name="connsiteX20-5309" fmla="*/ 82109 w 763147"/>
              <a:gd name="connsiteY20-5310" fmla="*/ 269082 h 1150944"/>
              <a:gd name="connsiteX21-5311" fmla="*/ 89253 w 763147"/>
              <a:gd name="connsiteY21-5312" fmla="*/ 266700 h 1150944"/>
              <a:gd name="connsiteX22-5313" fmla="*/ 91634 w 763147"/>
              <a:gd name="connsiteY22-5314" fmla="*/ 240507 h 1150944"/>
              <a:gd name="connsiteX23-5315" fmla="*/ 82109 w 763147"/>
              <a:gd name="connsiteY23-5316" fmla="*/ 188119 h 1150944"/>
              <a:gd name="connsiteX24-5317" fmla="*/ 89253 w 763147"/>
              <a:gd name="connsiteY24-5318" fmla="*/ 126207 h 1150944"/>
              <a:gd name="connsiteX25-5319" fmla="*/ 113066 w 763147"/>
              <a:gd name="connsiteY25-5320" fmla="*/ 109538 h 1150944"/>
              <a:gd name="connsiteX26-5321" fmla="*/ 120209 w 763147"/>
              <a:gd name="connsiteY26-5322" fmla="*/ 104775 h 1150944"/>
              <a:gd name="connsiteX27-5323" fmla="*/ 139259 w 763147"/>
              <a:gd name="connsiteY27-5324" fmla="*/ 100013 h 1150944"/>
              <a:gd name="connsiteX28-5325" fmla="*/ 177359 w 763147"/>
              <a:gd name="connsiteY28-5326" fmla="*/ 83344 h 1150944"/>
              <a:gd name="connsiteX29-5327" fmla="*/ 191647 w 763147"/>
              <a:gd name="connsiteY29-5328" fmla="*/ 88107 h 1150944"/>
              <a:gd name="connsiteX30-5329" fmla="*/ 191647 w 763147"/>
              <a:gd name="connsiteY30-5330" fmla="*/ 80962 h 1150944"/>
              <a:gd name="connsiteX31-5331" fmla="*/ 203553 w 763147"/>
              <a:gd name="connsiteY31-5332" fmla="*/ 61913 h 1150944"/>
              <a:gd name="connsiteX32-5333" fmla="*/ 217841 w 763147"/>
              <a:gd name="connsiteY32-5334" fmla="*/ 73819 h 1150944"/>
              <a:gd name="connsiteX33-5335" fmla="*/ 246416 w 763147"/>
              <a:gd name="connsiteY33-5336" fmla="*/ 76200 h 1150944"/>
              <a:gd name="connsiteX34-5337" fmla="*/ 253559 w 763147"/>
              <a:gd name="connsiteY34-5338" fmla="*/ 78582 h 1150944"/>
              <a:gd name="connsiteX35-5339" fmla="*/ 286897 w 763147"/>
              <a:gd name="connsiteY35-5340" fmla="*/ 76200 h 1150944"/>
              <a:gd name="connsiteX36-5341" fmla="*/ 310709 w 763147"/>
              <a:gd name="connsiteY36-5342" fmla="*/ 69057 h 1150944"/>
              <a:gd name="connsiteX37-5343" fmla="*/ 317853 w 763147"/>
              <a:gd name="connsiteY37-5344" fmla="*/ 66675 h 1150944"/>
              <a:gd name="connsiteX38-5345" fmla="*/ 322616 w 763147"/>
              <a:gd name="connsiteY38-5346" fmla="*/ 59532 h 1150944"/>
              <a:gd name="connsiteX39-5347" fmla="*/ 329759 w 763147"/>
              <a:gd name="connsiteY39-5348" fmla="*/ 52388 h 1150944"/>
              <a:gd name="connsiteX40-5349" fmla="*/ 332141 w 763147"/>
              <a:gd name="connsiteY40-5350" fmla="*/ 45244 h 1150944"/>
              <a:gd name="connsiteX41-5351" fmla="*/ 346428 w 763147"/>
              <a:gd name="connsiteY41-5352" fmla="*/ 35719 h 1150944"/>
              <a:gd name="connsiteX42-5353" fmla="*/ 355953 w 763147"/>
              <a:gd name="connsiteY42-5354" fmla="*/ 21432 h 1150944"/>
              <a:gd name="connsiteX43-5355" fmla="*/ 360716 w 763147"/>
              <a:gd name="connsiteY43-5356" fmla="*/ 14288 h 1150944"/>
              <a:gd name="connsiteX44-5357" fmla="*/ 375003 w 763147"/>
              <a:gd name="connsiteY44-5358" fmla="*/ 9525 h 1150944"/>
              <a:gd name="connsiteX45-5359" fmla="*/ 382147 w 763147"/>
              <a:gd name="connsiteY45-5360" fmla="*/ 7144 h 1150944"/>
              <a:gd name="connsiteX46-5361" fmla="*/ 396434 w 763147"/>
              <a:gd name="connsiteY46-5362" fmla="*/ 2382 h 1150944"/>
              <a:gd name="connsiteX47-5363" fmla="*/ 403578 w 763147"/>
              <a:gd name="connsiteY47-5364" fmla="*/ 0 h 1150944"/>
              <a:gd name="connsiteX48-5365" fmla="*/ 425009 w 763147"/>
              <a:gd name="connsiteY48-5366" fmla="*/ 4763 h 1150944"/>
              <a:gd name="connsiteX49-5367" fmla="*/ 429772 w 763147"/>
              <a:gd name="connsiteY49-5368" fmla="*/ 11907 h 1150944"/>
              <a:gd name="connsiteX50-5369" fmla="*/ 436916 w 763147"/>
              <a:gd name="connsiteY50-5370" fmla="*/ 26194 h 1150944"/>
              <a:gd name="connsiteX51-5371" fmla="*/ 444059 w 763147"/>
              <a:gd name="connsiteY51-5372" fmla="*/ 33338 h 1150944"/>
              <a:gd name="connsiteX52-5373" fmla="*/ 463109 w 763147"/>
              <a:gd name="connsiteY52-5374" fmla="*/ 54769 h 1150944"/>
              <a:gd name="connsiteX53-5375" fmla="*/ 477397 w 763147"/>
              <a:gd name="connsiteY53-5376" fmla="*/ 64294 h 1150944"/>
              <a:gd name="connsiteX54-5377" fmla="*/ 484541 w 763147"/>
              <a:gd name="connsiteY54-5378" fmla="*/ 71438 h 1150944"/>
              <a:gd name="connsiteX55-5379" fmla="*/ 498828 w 763147"/>
              <a:gd name="connsiteY55-5380" fmla="*/ 80963 h 1150944"/>
              <a:gd name="connsiteX56-5381" fmla="*/ 508353 w 763147"/>
              <a:gd name="connsiteY56-5382" fmla="*/ 90488 h 1150944"/>
              <a:gd name="connsiteX57-5383" fmla="*/ 522641 w 763147"/>
              <a:gd name="connsiteY57-5384" fmla="*/ 100013 h 1150944"/>
              <a:gd name="connsiteX58-5385" fmla="*/ 541691 w 763147"/>
              <a:gd name="connsiteY58-5386" fmla="*/ 116682 h 1150944"/>
              <a:gd name="connsiteX59-5387" fmla="*/ 548834 w 763147"/>
              <a:gd name="connsiteY59-5388" fmla="*/ 123825 h 1150944"/>
              <a:gd name="connsiteX60-5389" fmla="*/ 558359 w 763147"/>
              <a:gd name="connsiteY60-5390" fmla="*/ 138113 h 1150944"/>
              <a:gd name="connsiteX61-5391" fmla="*/ 565503 w 763147"/>
              <a:gd name="connsiteY61-5392" fmla="*/ 164307 h 1150944"/>
              <a:gd name="connsiteX62-5393" fmla="*/ 579791 w 763147"/>
              <a:gd name="connsiteY62-5394" fmla="*/ 178594 h 1150944"/>
              <a:gd name="connsiteX63-5395" fmla="*/ 586934 w 763147"/>
              <a:gd name="connsiteY63-5396" fmla="*/ 185738 h 1150944"/>
              <a:gd name="connsiteX64-5397" fmla="*/ 591697 w 763147"/>
              <a:gd name="connsiteY64-5398" fmla="*/ 192882 h 1150944"/>
              <a:gd name="connsiteX65-5399" fmla="*/ 594078 w 763147"/>
              <a:gd name="connsiteY65-5400" fmla="*/ 200025 h 1150944"/>
              <a:gd name="connsiteX66-5401" fmla="*/ 596459 w 763147"/>
              <a:gd name="connsiteY66-5402" fmla="*/ 216694 h 1150944"/>
              <a:gd name="connsiteX67-5403" fmla="*/ 601222 w 763147"/>
              <a:gd name="connsiteY67-5404" fmla="*/ 223838 h 1150944"/>
              <a:gd name="connsiteX68-5405" fmla="*/ 610747 w 763147"/>
              <a:gd name="connsiteY68-5406" fmla="*/ 238125 h 1150944"/>
              <a:gd name="connsiteX69-5407" fmla="*/ 615509 w 763147"/>
              <a:gd name="connsiteY69-5408" fmla="*/ 245269 h 1150944"/>
              <a:gd name="connsiteX70-5409" fmla="*/ 629797 w 763147"/>
              <a:gd name="connsiteY70-5410" fmla="*/ 250032 h 1150944"/>
              <a:gd name="connsiteX71-5411" fmla="*/ 641703 w 763147"/>
              <a:gd name="connsiteY71-5412" fmla="*/ 271463 h 1150944"/>
              <a:gd name="connsiteX72-5413" fmla="*/ 646466 w 763147"/>
              <a:gd name="connsiteY72-5414" fmla="*/ 278607 h 1150944"/>
              <a:gd name="connsiteX73-5415" fmla="*/ 653609 w 763147"/>
              <a:gd name="connsiteY73-5416" fmla="*/ 283369 h 1150944"/>
              <a:gd name="connsiteX74-5417" fmla="*/ 655991 w 763147"/>
              <a:gd name="connsiteY74-5418" fmla="*/ 285750 h 1150944"/>
              <a:gd name="connsiteX75-5419" fmla="*/ 658372 w 763147"/>
              <a:gd name="connsiteY75-5420" fmla="*/ 285750 h 1150944"/>
              <a:gd name="connsiteX76-5421" fmla="*/ 653609 w 763147"/>
              <a:gd name="connsiteY76-5422" fmla="*/ 307182 h 1150944"/>
              <a:gd name="connsiteX77-5423" fmla="*/ 658372 w 763147"/>
              <a:gd name="connsiteY77-5424" fmla="*/ 350044 h 1150944"/>
              <a:gd name="connsiteX78-5425" fmla="*/ 655991 w 763147"/>
              <a:gd name="connsiteY78-5426" fmla="*/ 357188 h 1150944"/>
              <a:gd name="connsiteX79-5427" fmla="*/ 658372 w 763147"/>
              <a:gd name="connsiteY79-5428" fmla="*/ 376238 h 1150944"/>
              <a:gd name="connsiteX80-5429" fmla="*/ 660753 w 763147"/>
              <a:gd name="connsiteY80-5430" fmla="*/ 383382 h 1150944"/>
              <a:gd name="connsiteX81-5431" fmla="*/ 667897 w 763147"/>
              <a:gd name="connsiteY81-5432" fmla="*/ 385763 h 1150944"/>
              <a:gd name="connsiteX82-5433" fmla="*/ 698853 w 763147"/>
              <a:gd name="connsiteY82-5434" fmla="*/ 388144 h 1150944"/>
              <a:gd name="connsiteX83-5435" fmla="*/ 720284 w 763147"/>
              <a:gd name="connsiteY83-5436" fmla="*/ 404813 h 1150944"/>
              <a:gd name="connsiteX84-5437" fmla="*/ 727428 w 763147"/>
              <a:gd name="connsiteY84-5438" fmla="*/ 409575 h 1150944"/>
              <a:gd name="connsiteX85-5439" fmla="*/ 736953 w 763147"/>
              <a:gd name="connsiteY85-5440" fmla="*/ 423863 h 1150944"/>
              <a:gd name="connsiteX86-5441" fmla="*/ 744097 w 763147"/>
              <a:gd name="connsiteY86-5442" fmla="*/ 431007 h 1150944"/>
              <a:gd name="connsiteX87-5443" fmla="*/ 753622 w 763147"/>
              <a:gd name="connsiteY87-5444" fmla="*/ 445294 h 1150944"/>
              <a:gd name="connsiteX88-5445" fmla="*/ 756003 w 763147"/>
              <a:gd name="connsiteY88-5446" fmla="*/ 452438 h 1150944"/>
              <a:gd name="connsiteX89-5447" fmla="*/ 760766 w 763147"/>
              <a:gd name="connsiteY89-5448" fmla="*/ 459582 h 1150944"/>
              <a:gd name="connsiteX90-5449" fmla="*/ 763147 w 763147"/>
              <a:gd name="connsiteY90-5450" fmla="*/ 469107 h 1150944"/>
              <a:gd name="connsiteX91-5451" fmla="*/ 760766 w 763147"/>
              <a:gd name="connsiteY91-5452" fmla="*/ 519113 h 1150944"/>
              <a:gd name="connsiteX92-5453" fmla="*/ 751241 w 763147"/>
              <a:gd name="connsiteY92-5454" fmla="*/ 533400 h 1150944"/>
              <a:gd name="connsiteX93-5455" fmla="*/ 741716 w 763147"/>
              <a:gd name="connsiteY93-5456" fmla="*/ 547688 h 1150944"/>
              <a:gd name="connsiteX94-5457" fmla="*/ 734572 w 763147"/>
              <a:gd name="connsiteY94-5458" fmla="*/ 561975 h 1150944"/>
              <a:gd name="connsiteX95-5459" fmla="*/ 722666 w 763147"/>
              <a:gd name="connsiteY95-5460" fmla="*/ 583407 h 1150944"/>
              <a:gd name="connsiteX96-5461" fmla="*/ 715522 w 763147"/>
              <a:gd name="connsiteY96-5462" fmla="*/ 585788 h 1150944"/>
              <a:gd name="connsiteX97-5463" fmla="*/ 708378 w 763147"/>
              <a:gd name="connsiteY97-5464" fmla="*/ 590550 h 1150944"/>
              <a:gd name="connsiteX98-5465" fmla="*/ 694091 w 763147"/>
              <a:gd name="connsiteY98-5466" fmla="*/ 595313 h 1150944"/>
              <a:gd name="connsiteX99-5467" fmla="*/ 686947 w 763147"/>
              <a:gd name="connsiteY99-5468" fmla="*/ 597694 h 1150944"/>
              <a:gd name="connsiteX100-5469" fmla="*/ 679803 w 763147"/>
              <a:gd name="connsiteY100-5470" fmla="*/ 602457 h 1150944"/>
              <a:gd name="connsiteX101-5471" fmla="*/ 670278 w 763147"/>
              <a:gd name="connsiteY101-5472" fmla="*/ 611982 h 1150944"/>
              <a:gd name="connsiteX102-5473" fmla="*/ 665516 w 763147"/>
              <a:gd name="connsiteY102-5474" fmla="*/ 626269 h 1150944"/>
              <a:gd name="connsiteX103-5475" fmla="*/ 663134 w 763147"/>
              <a:gd name="connsiteY103-5476" fmla="*/ 633413 h 1150944"/>
              <a:gd name="connsiteX104-5477" fmla="*/ 660753 w 763147"/>
              <a:gd name="connsiteY104-5478" fmla="*/ 709613 h 1150944"/>
              <a:gd name="connsiteX105-5479" fmla="*/ 658372 w 763147"/>
              <a:gd name="connsiteY105-5480" fmla="*/ 716757 h 1150944"/>
              <a:gd name="connsiteX106-5481" fmla="*/ 655991 w 763147"/>
              <a:gd name="connsiteY106-5482" fmla="*/ 726282 h 1150944"/>
              <a:gd name="connsiteX107-5483" fmla="*/ 639322 w 763147"/>
              <a:gd name="connsiteY107-5484" fmla="*/ 738188 h 1150944"/>
              <a:gd name="connsiteX108-5485" fmla="*/ 632178 w 763147"/>
              <a:gd name="connsiteY108-5486" fmla="*/ 740569 h 1150944"/>
              <a:gd name="connsiteX109-5487" fmla="*/ 629797 w 763147"/>
              <a:gd name="connsiteY109-5488" fmla="*/ 766763 h 1150944"/>
              <a:gd name="connsiteX110-5489" fmla="*/ 627416 w 763147"/>
              <a:gd name="connsiteY110-5490" fmla="*/ 776288 h 1150944"/>
              <a:gd name="connsiteX111-5491" fmla="*/ 629797 w 763147"/>
              <a:gd name="connsiteY111-5492" fmla="*/ 885825 h 1150944"/>
              <a:gd name="connsiteX112-5493" fmla="*/ 632178 w 763147"/>
              <a:gd name="connsiteY112-5494" fmla="*/ 957263 h 1150944"/>
              <a:gd name="connsiteX113-5495" fmla="*/ 636941 w 763147"/>
              <a:gd name="connsiteY113-5496" fmla="*/ 971550 h 1150944"/>
              <a:gd name="connsiteX114-5497" fmla="*/ 639322 w 763147"/>
              <a:gd name="connsiteY114-5498" fmla="*/ 978694 h 1150944"/>
              <a:gd name="connsiteX115-5499" fmla="*/ 641703 w 763147"/>
              <a:gd name="connsiteY115-5500" fmla="*/ 1014413 h 1150944"/>
              <a:gd name="connsiteX116-5501" fmla="*/ 646466 w 763147"/>
              <a:gd name="connsiteY116-5502" fmla="*/ 1028700 h 1150944"/>
              <a:gd name="connsiteX117-5503" fmla="*/ 648847 w 763147"/>
              <a:gd name="connsiteY117-5504" fmla="*/ 1035844 h 1150944"/>
              <a:gd name="connsiteX118-5505" fmla="*/ 651228 w 763147"/>
              <a:gd name="connsiteY118-5506" fmla="*/ 1042988 h 1150944"/>
              <a:gd name="connsiteX119-5507" fmla="*/ 655991 w 763147"/>
              <a:gd name="connsiteY119-5508" fmla="*/ 1062038 h 1150944"/>
              <a:gd name="connsiteX120-5509" fmla="*/ 660753 w 763147"/>
              <a:gd name="connsiteY120-5510" fmla="*/ 1069182 h 1150944"/>
              <a:gd name="connsiteX121-5511" fmla="*/ 665516 w 763147"/>
              <a:gd name="connsiteY121-5512" fmla="*/ 1097757 h 1150944"/>
              <a:gd name="connsiteX122-5513" fmla="*/ 663134 w 763147"/>
              <a:gd name="connsiteY122-5514" fmla="*/ 1128713 h 1150944"/>
              <a:gd name="connsiteX123-5515" fmla="*/ 677422 w 763147"/>
              <a:gd name="connsiteY123-5516" fmla="*/ 1150144 h 1150944"/>
              <a:gd name="connsiteX124-5517" fmla="*/ 675040 w 763147"/>
              <a:gd name="connsiteY124-5518" fmla="*/ 1147763 h 1150944"/>
              <a:gd name="connsiteX125-5519" fmla="*/ 670277 w 763147"/>
              <a:gd name="connsiteY125-5520" fmla="*/ 1143000 h 1150944"/>
              <a:gd name="connsiteX126-5521" fmla="*/ 665516 w 763147"/>
              <a:gd name="connsiteY126-5522" fmla="*/ 1150144 h 1150944"/>
              <a:gd name="connsiteX127-5523" fmla="*/ 658372 w 763147"/>
              <a:gd name="connsiteY127-5524" fmla="*/ 1147763 h 1150944"/>
              <a:gd name="connsiteX128-5525" fmla="*/ 617891 w 763147"/>
              <a:gd name="connsiteY128-5526" fmla="*/ 1145382 h 1150944"/>
              <a:gd name="connsiteX129-5527" fmla="*/ 605984 w 763147"/>
              <a:gd name="connsiteY129-5528" fmla="*/ 1143000 h 1150944"/>
              <a:gd name="connsiteX130-5529" fmla="*/ 598841 w 763147"/>
              <a:gd name="connsiteY130-5530" fmla="*/ 1138238 h 1150944"/>
              <a:gd name="connsiteX131-5531" fmla="*/ 584553 w 763147"/>
              <a:gd name="connsiteY131-5532" fmla="*/ 1133475 h 1150944"/>
              <a:gd name="connsiteX132-5533" fmla="*/ 570266 w 763147"/>
              <a:gd name="connsiteY132-5534" fmla="*/ 1128713 h 1150944"/>
              <a:gd name="connsiteX133-5535" fmla="*/ 563122 w 763147"/>
              <a:gd name="connsiteY133-5536" fmla="*/ 1126332 h 1150944"/>
              <a:gd name="connsiteX134-5537" fmla="*/ 555978 w 763147"/>
              <a:gd name="connsiteY134-5538" fmla="*/ 1121569 h 1150944"/>
              <a:gd name="connsiteX135-5539" fmla="*/ 551216 w 763147"/>
              <a:gd name="connsiteY135-5540" fmla="*/ 1114425 h 1150944"/>
              <a:gd name="connsiteX136-5541" fmla="*/ 541691 w 763147"/>
              <a:gd name="connsiteY136-5542" fmla="*/ 1112044 h 1150944"/>
              <a:gd name="connsiteX137-5543" fmla="*/ 520259 w 763147"/>
              <a:gd name="connsiteY137-5544" fmla="*/ 1104900 h 1150944"/>
              <a:gd name="connsiteX138-5545" fmla="*/ 505972 w 763147"/>
              <a:gd name="connsiteY138-5546" fmla="*/ 1100138 h 1150944"/>
              <a:gd name="connsiteX139-5547" fmla="*/ 496447 w 763147"/>
              <a:gd name="connsiteY139-5548" fmla="*/ 1097757 h 1150944"/>
              <a:gd name="connsiteX140-5549" fmla="*/ 451203 w 763147"/>
              <a:gd name="connsiteY140-5550" fmla="*/ 1102519 h 1150944"/>
              <a:gd name="connsiteX141-5551" fmla="*/ 436916 w 763147"/>
              <a:gd name="connsiteY141-5552" fmla="*/ 1107282 h 1150944"/>
              <a:gd name="connsiteX142-5553" fmla="*/ 429772 w 763147"/>
              <a:gd name="connsiteY142-5554" fmla="*/ 1109663 h 1150944"/>
              <a:gd name="connsiteX143-5555" fmla="*/ 396434 w 763147"/>
              <a:gd name="connsiteY143-5556" fmla="*/ 1107282 h 1150944"/>
              <a:gd name="connsiteX144-5557" fmla="*/ 389291 w 763147"/>
              <a:gd name="connsiteY144-5558" fmla="*/ 1104900 h 1150944"/>
              <a:gd name="connsiteX145-5559" fmla="*/ 379766 w 763147"/>
              <a:gd name="connsiteY145-5560" fmla="*/ 1090613 h 1150944"/>
              <a:gd name="connsiteX146-5561" fmla="*/ 365478 w 763147"/>
              <a:gd name="connsiteY146-5562" fmla="*/ 1078707 h 1150944"/>
              <a:gd name="connsiteX147-5563" fmla="*/ 360716 w 763147"/>
              <a:gd name="connsiteY147-5564" fmla="*/ 1071563 h 1150944"/>
              <a:gd name="connsiteX148-5565" fmla="*/ 353572 w 763147"/>
              <a:gd name="connsiteY148-5566" fmla="*/ 1064419 h 1150944"/>
              <a:gd name="connsiteX149-5567" fmla="*/ 344047 w 763147"/>
              <a:gd name="connsiteY149-5568" fmla="*/ 1050132 h 1150944"/>
              <a:gd name="connsiteX150-5569" fmla="*/ 341666 w 763147"/>
              <a:gd name="connsiteY150-5570" fmla="*/ 1042988 h 1150944"/>
              <a:gd name="connsiteX151-5571" fmla="*/ 336903 w 763147"/>
              <a:gd name="connsiteY151-5572" fmla="*/ 1026319 h 1150944"/>
              <a:gd name="connsiteX152-5573" fmla="*/ 324997 w 763147"/>
              <a:gd name="connsiteY152-5574" fmla="*/ 1012032 h 1150944"/>
              <a:gd name="connsiteX153-5575" fmla="*/ 320234 w 763147"/>
              <a:gd name="connsiteY153-5576" fmla="*/ 997744 h 1150944"/>
              <a:gd name="connsiteX154-5577" fmla="*/ 313091 w 763147"/>
              <a:gd name="connsiteY154-5578" fmla="*/ 983457 h 1150944"/>
              <a:gd name="connsiteX155-5579" fmla="*/ 298803 w 763147"/>
              <a:gd name="connsiteY155-5580" fmla="*/ 973932 h 1150944"/>
              <a:gd name="connsiteX156-5581" fmla="*/ 291659 w 763147"/>
              <a:gd name="connsiteY156-5582" fmla="*/ 969169 h 1150944"/>
              <a:gd name="connsiteX157-5583" fmla="*/ 274991 w 763147"/>
              <a:gd name="connsiteY157-5584" fmla="*/ 962025 h 1150944"/>
              <a:gd name="connsiteX158-5585" fmla="*/ 263084 w 763147"/>
              <a:gd name="connsiteY158-5586" fmla="*/ 952500 h 1150944"/>
              <a:gd name="connsiteX159-5587" fmla="*/ 255941 w 763147"/>
              <a:gd name="connsiteY159-5588" fmla="*/ 950119 h 1150944"/>
              <a:gd name="connsiteX160-5589" fmla="*/ 248797 w 763147"/>
              <a:gd name="connsiteY160-5590" fmla="*/ 945357 h 1150944"/>
              <a:gd name="connsiteX161-5591" fmla="*/ 232128 w 763147"/>
              <a:gd name="connsiteY161-5592" fmla="*/ 940594 h 1150944"/>
              <a:gd name="connsiteX162-5593" fmla="*/ 224984 w 763147"/>
              <a:gd name="connsiteY162-5594" fmla="*/ 938213 h 1150944"/>
              <a:gd name="connsiteX163-5595" fmla="*/ 170216 w 763147"/>
              <a:gd name="connsiteY163-5596" fmla="*/ 935832 h 1150944"/>
              <a:gd name="connsiteX164-5597" fmla="*/ 160691 w 763147"/>
              <a:gd name="connsiteY164-5598" fmla="*/ 933450 h 1150944"/>
              <a:gd name="connsiteX165-5599" fmla="*/ 148784 w 763147"/>
              <a:gd name="connsiteY165-5600" fmla="*/ 923925 h 1150944"/>
              <a:gd name="connsiteX166-5601" fmla="*/ 139259 w 763147"/>
              <a:gd name="connsiteY166-5602" fmla="*/ 916782 h 1150944"/>
              <a:gd name="connsiteX167-5603" fmla="*/ 124972 w 763147"/>
              <a:gd name="connsiteY167-5604" fmla="*/ 907257 h 1150944"/>
              <a:gd name="connsiteX168-5605" fmla="*/ 120209 w 763147"/>
              <a:gd name="connsiteY168-5606" fmla="*/ 892969 h 1150944"/>
              <a:gd name="connsiteX169-5607" fmla="*/ 115447 w 763147"/>
              <a:gd name="connsiteY169-5608" fmla="*/ 885825 h 1150944"/>
              <a:gd name="connsiteX170-5609" fmla="*/ 108303 w 763147"/>
              <a:gd name="connsiteY170-5610" fmla="*/ 871538 h 1150944"/>
              <a:gd name="connsiteX171-5611" fmla="*/ 103541 w 763147"/>
              <a:gd name="connsiteY171-5612" fmla="*/ 857250 h 1150944"/>
              <a:gd name="connsiteX172-5613" fmla="*/ 101159 w 763147"/>
              <a:gd name="connsiteY172-5614" fmla="*/ 850107 h 1150944"/>
              <a:gd name="connsiteX173-5615" fmla="*/ 94016 w 763147"/>
              <a:gd name="connsiteY173-5616" fmla="*/ 845344 h 1150944"/>
              <a:gd name="connsiteX174-5617" fmla="*/ 89253 w 763147"/>
              <a:gd name="connsiteY174-5618" fmla="*/ 838200 h 1150944"/>
              <a:gd name="connsiteX175-5619" fmla="*/ 86872 w 763147"/>
              <a:gd name="connsiteY175-5620" fmla="*/ 831057 h 1150944"/>
              <a:gd name="connsiteX176-5621" fmla="*/ 70203 w 763147"/>
              <a:gd name="connsiteY176-5622" fmla="*/ 835819 h 1150944"/>
              <a:gd name="connsiteX177-5623" fmla="*/ 60679 w 763147"/>
              <a:gd name="connsiteY177-5624" fmla="*/ 771525 h 1150944"/>
              <a:gd name="connsiteX178-5625" fmla="*/ 72584 w 763147"/>
              <a:gd name="connsiteY178-5626" fmla="*/ 688182 h 1150944"/>
              <a:gd name="connsiteX179-5627" fmla="*/ 60678 w 763147"/>
              <a:gd name="connsiteY179-5628" fmla="*/ 683419 h 1150944"/>
              <a:gd name="connsiteX180-5629" fmla="*/ 67822 w 763147"/>
              <a:gd name="connsiteY180-5630" fmla="*/ 671513 h 1150944"/>
              <a:gd name="connsiteX181-5631" fmla="*/ 58297 w 763147"/>
              <a:gd name="connsiteY181-5632" fmla="*/ 657225 h 1150944"/>
              <a:gd name="connsiteX182-5633" fmla="*/ 51153 w 763147"/>
              <a:gd name="connsiteY182-5634" fmla="*/ 635794 h 1150944"/>
              <a:gd name="connsiteX183-5635" fmla="*/ 48772 w 763147"/>
              <a:gd name="connsiteY183-5636" fmla="*/ 628650 h 1150944"/>
              <a:gd name="connsiteX184-5637" fmla="*/ 46391 w 763147"/>
              <a:gd name="connsiteY184-5638" fmla="*/ 621507 h 1150944"/>
              <a:gd name="connsiteX185-5639" fmla="*/ 32103 w 763147"/>
              <a:gd name="connsiteY185-5640" fmla="*/ 616744 h 1150944"/>
              <a:gd name="connsiteX186-5641" fmla="*/ 13053 w 763147"/>
              <a:gd name="connsiteY186-5642" fmla="*/ 592932 h 1150944"/>
              <a:gd name="connsiteX187-5643" fmla="*/ 1146 w 763147"/>
              <a:gd name="connsiteY187-5644" fmla="*/ 573881 h 1150944"/>
              <a:gd name="connsiteX188-5645" fmla="*/ 10672 w 763147"/>
              <a:gd name="connsiteY188-5646" fmla="*/ 533400 h 1150944"/>
              <a:gd name="connsiteX0-5647" fmla="*/ 10672 w 763147"/>
              <a:gd name="connsiteY0-5648" fmla="*/ 533400 h 1150944"/>
              <a:gd name="connsiteX1-5649" fmla="*/ 10672 w 763147"/>
              <a:gd name="connsiteY1-5650" fmla="*/ 533400 h 1150944"/>
              <a:gd name="connsiteX2-5651" fmla="*/ 41628 w 763147"/>
              <a:gd name="connsiteY2-5652" fmla="*/ 540544 h 1150944"/>
              <a:gd name="connsiteX3-5653" fmla="*/ 48772 w 763147"/>
              <a:gd name="connsiteY3-5654" fmla="*/ 542925 h 1150944"/>
              <a:gd name="connsiteX4-5655" fmla="*/ 70203 w 763147"/>
              <a:gd name="connsiteY4-5656" fmla="*/ 540544 h 1150944"/>
              <a:gd name="connsiteX5-5657" fmla="*/ 77347 w 763147"/>
              <a:gd name="connsiteY5-5658" fmla="*/ 535782 h 1150944"/>
              <a:gd name="connsiteX6-5659" fmla="*/ 84491 w 763147"/>
              <a:gd name="connsiteY6-5660" fmla="*/ 533400 h 1150944"/>
              <a:gd name="connsiteX7-5661" fmla="*/ 96397 w 763147"/>
              <a:gd name="connsiteY7-5662" fmla="*/ 514350 h 1150944"/>
              <a:gd name="connsiteX8-5663" fmla="*/ 103541 w 763147"/>
              <a:gd name="connsiteY8-5664" fmla="*/ 478632 h 1150944"/>
              <a:gd name="connsiteX9-5665" fmla="*/ 105922 w 763147"/>
              <a:gd name="connsiteY9-5666" fmla="*/ 471488 h 1150944"/>
              <a:gd name="connsiteX10-5667" fmla="*/ 110684 w 763147"/>
              <a:gd name="connsiteY10-5668" fmla="*/ 454819 h 1150944"/>
              <a:gd name="connsiteX11-5669" fmla="*/ 108303 w 763147"/>
              <a:gd name="connsiteY11-5670" fmla="*/ 390525 h 1150944"/>
              <a:gd name="connsiteX12-5671" fmla="*/ 110684 w 763147"/>
              <a:gd name="connsiteY12-5672" fmla="*/ 366713 h 1150944"/>
              <a:gd name="connsiteX13-5673" fmla="*/ 105922 w 763147"/>
              <a:gd name="connsiteY13-5674" fmla="*/ 326232 h 1150944"/>
              <a:gd name="connsiteX14-5675" fmla="*/ 101159 w 763147"/>
              <a:gd name="connsiteY14-5676" fmla="*/ 311944 h 1150944"/>
              <a:gd name="connsiteX15-5677" fmla="*/ 103541 w 763147"/>
              <a:gd name="connsiteY15-5678" fmla="*/ 297657 h 1150944"/>
              <a:gd name="connsiteX16-5679" fmla="*/ 105922 w 763147"/>
              <a:gd name="connsiteY16-5680" fmla="*/ 290513 h 1150944"/>
              <a:gd name="connsiteX17-5681" fmla="*/ 96397 w 763147"/>
              <a:gd name="connsiteY17-5682" fmla="*/ 285750 h 1150944"/>
              <a:gd name="connsiteX18-5683" fmla="*/ 58297 w 763147"/>
              <a:gd name="connsiteY18-5684" fmla="*/ 273844 h 1150944"/>
              <a:gd name="connsiteX19-5685" fmla="*/ 67822 w 763147"/>
              <a:gd name="connsiteY19-5686" fmla="*/ 271463 h 1150944"/>
              <a:gd name="connsiteX20-5687" fmla="*/ 82109 w 763147"/>
              <a:gd name="connsiteY20-5688" fmla="*/ 269082 h 1150944"/>
              <a:gd name="connsiteX21-5689" fmla="*/ 89253 w 763147"/>
              <a:gd name="connsiteY21-5690" fmla="*/ 266700 h 1150944"/>
              <a:gd name="connsiteX22-5691" fmla="*/ 91634 w 763147"/>
              <a:gd name="connsiteY22-5692" fmla="*/ 240507 h 1150944"/>
              <a:gd name="connsiteX23-5693" fmla="*/ 82109 w 763147"/>
              <a:gd name="connsiteY23-5694" fmla="*/ 188119 h 1150944"/>
              <a:gd name="connsiteX24-5695" fmla="*/ 89253 w 763147"/>
              <a:gd name="connsiteY24-5696" fmla="*/ 126207 h 1150944"/>
              <a:gd name="connsiteX25-5697" fmla="*/ 113066 w 763147"/>
              <a:gd name="connsiteY25-5698" fmla="*/ 109538 h 1150944"/>
              <a:gd name="connsiteX26-5699" fmla="*/ 120209 w 763147"/>
              <a:gd name="connsiteY26-5700" fmla="*/ 104775 h 1150944"/>
              <a:gd name="connsiteX27-5701" fmla="*/ 139259 w 763147"/>
              <a:gd name="connsiteY27-5702" fmla="*/ 100013 h 1150944"/>
              <a:gd name="connsiteX28-5703" fmla="*/ 177359 w 763147"/>
              <a:gd name="connsiteY28-5704" fmla="*/ 83344 h 1150944"/>
              <a:gd name="connsiteX29-5705" fmla="*/ 191647 w 763147"/>
              <a:gd name="connsiteY29-5706" fmla="*/ 88107 h 1150944"/>
              <a:gd name="connsiteX30-5707" fmla="*/ 182122 w 763147"/>
              <a:gd name="connsiteY30-5708" fmla="*/ 76199 h 1150944"/>
              <a:gd name="connsiteX31-5709" fmla="*/ 203553 w 763147"/>
              <a:gd name="connsiteY31-5710" fmla="*/ 61913 h 1150944"/>
              <a:gd name="connsiteX32-5711" fmla="*/ 217841 w 763147"/>
              <a:gd name="connsiteY32-5712" fmla="*/ 73819 h 1150944"/>
              <a:gd name="connsiteX33-5713" fmla="*/ 246416 w 763147"/>
              <a:gd name="connsiteY33-5714" fmla="*/ 76200 h 1150944"/>
              <a:gd name="connsiteX34-5715" fmla="*/ 253559 w 763147"/>
              <a:gd name="connsiteY34-5716" fmla="*/ 78582 h 1150944"/>
              <a:gd name="connsiteX35-5717" fmla="*/ 286897 w 763147"/>
              <a:gd name="connsiteY35-5718" fmla="*/ 76200 h 1150944"/>
              <a:gd name="connsiteX36-5719" fmla="*/ 310709 w 763147"/>
              <a:gd name="connsiteY36-5720" fmla="*/ 69057 h 1150944"/>
              <a:gd name="connsiteX37-5721" fmla="*/ 317853 w 763147"/>
              <a:gd name="connsiteY37-5722" fmla="*/ 66675 h 1150944"/>
              <a:gd name="connsiteX38-5723" fmla="*/ 322616 w 763147"/>
              <a:gd name="connsiteY38-5724" fmla="*/ 59532 h 1150944"/>
              <a:gd name="connsiteX39-5725" fmla="*/ 329759 w 763147"/>
              <a:gd name="connsiteY39-5726" fmla="*/ 52388 h 1150944"/>
              <a:gd name="connsiteX40-5727" fmla="*/ 332141 w 763147"/>
              <a:gd name="connsiteY40-5728" fmla="*/ 45244 h 1150944"/>
              <a:gd name="connsiteX41-5729" fmla="*/ 346428 w 763147"/>
              <a:gd name="connsiteY41-5730" fmla="*/ 35719 h 1150944"/>
              <a:gd name="connsiteX42-5731" fmla="*/ 355953 w 763147"/>
              <a:gd name="connsiteY42-5732" fmla="*/ 21432 h 1150944"/>
              <a:gd name="connsiteX43-5733" fmla="*/ 360716 w 763147"/>
              <a:gd name="connsiteY43-5734" fmla="*/ 14288 h 1150944"/>
              <a:gd name="connsiteX44-5735" fmla="*/ 375003 w 763147"/>
              <a:gd name="connsiteY44-5736" fmla="*/ 9525 h 1150944"/>
              <a:gd name="connsiteX45-5737" fmla="*/ 382147 w 763147"/>
              <a:gd name="connsiteY45-5738" fmla="*/ 7144 h 1150944"/>
              <a:gd name="connsiteX46-5739" fmla="*/ 396434 w 763147"/>
              <a:gd name="connsiteY46-5740" fmla="*/ 2382 h 1150944"/>
              <a:gd name="connsiteX47-5741" fmla="*/ 403578 w 763147"/>
              <a:gd name="connsiteY47-5742" fmla="*/ 0 h 1150944"/>
              <a:gd name="connsiteX48-5743" fmla="*/ 425009 w 763147"/>
              <a:gd name="connsiteY48-5744" fmla="*/ 4763 h 1150944"/>
              <a:gd name="connsiteX49-5745" fmla="*/ 429772 w 763147"/>
              <a:gd name="connsiteY49-5746" fmla="*/ 11907 h 1150944"/>
              <a:gd name="connsiteX50-5747" fmla="*/ 436916 w 763147"/>
              <a:gd name="connsiteY50-5748" fmla="*/ 26194 h 1150944"/>
              <a:gd name="connsiteX51-5749" fmla="*/ 444059 w 763147"/>
              <a:gd name="connsiteY51-5750" fmla="*/ 33338 h 1150944"/>
              <a:gd name="connsiteX52-5751" fmla="*/ 463109 w 763147"/>
              <a:gd name="connsiteY52-5752" fmla="*/ 54769 h 1150944"/>
              <a:gd name="connsiteX53-5753" fmla="*/ 477397 w 763147"/>
              <a:gd name="connsiteY53-5754" fmla="*/ 64294 h 1150944"/>
              <a:gd name="connsiteX54-5755" fmla="*/ 484541 w 763147"/>
              <a:gd name="connsiteY54-5756" fmla="*/ 71438 h 1150944"/>
              <a:gd name="connsiteX55-5757" fmla="*/ 498828 w 763147"/>
              <a:gd name="connsiteY55-5758" fmla="*/ 80963 h 1150944"/>
              <a:gd name="connsiteX56-5759" fmla="*/ 508353 w 763147"/>
              <a:gd name="connsiteY56-5760" fmla="*/ 90488 h 1150944"/>
              <a:gd name="connsiteX57-5761" fmla="*/ 522641 w 763147"/>
              <a:gd name="connsiteY57-5762" fmla="*/ 100013 h 1150944"/>
              <a:gd name="connsiteX58-5763" fmla="*/ 541691 w 763147"/>
              <a:gd name="connsiteY58-5764" fmla="*/ 116682 h 1150944"/>
              <a:gd name="connsiteX59-5765" fmla="*/ 548834 w 763147"/>
              <a:gd name="connsiteY59-5766" fmla="*/ 123825 h 1150944"/>
              <a:gd name="connsiteX60-5767" fmla="*/ 558359 w 763147"/>
              <a:gd name="connsiteY60-5768" fmla="*/ 138113 h 1150944"/>
              <a:gd name="connsiteX61-5769" fmla="*/ 565503 w 763147"/>
              <a:gd name="connsiteY61-5770" fmla="*/ 164307 h 1150944"/>
              <a:gd name="connsiteX62-5771" fmla="*/ 579791 w 763147"/>
              <a:gd name="connsiteY62-5772" fmla="*/ 178594 h 1150944"/>
              <a:gd name="connsiteX63-5773" fmla="*/ 586934 w 763147"/>
              <a:gd name="connsiteY63-5774" fmla="*/ 185738 h 1150944"/>
              <a:gd name="connsiteX64-5775" fmla="*/ 591697 w 763147"/>
              <a:gd name="connsiteY64-5776" fmla="*/ 192882 h 1150944"/>
              <a:gd name="connsiteX65-5777" fmla="*/ 594078 w 763147"/>
              <a:gd name="connsiteY65-5778" fmla="*/ 200025 h 1150944"/>
              <a:gd name="connsiteX66-5779" fmla="*/ 596459 w 763147"/>
              <a:gd name="connsiteY66-5780" fmla="*/ 216694 h 1150944"/>
              <a:gd name="connsiteX67-5781" fmla="*/ 601222 w 763147"/>
              <a:gd name="connsiteY67-5782" fmla="*/ 223838 h 1150944"/>
              <a:gd name="connsiteX68-5783" fmla="*/ 610747 w 763147"/>
              <a:gd name="connsiteY68-5784" fmla="*/ 238125 h 1150944"/>
              <a:gd name="connsiteX69-5785" fmla="*/ 615509 w 763147"/>
              <a:gd name="connsiteY69-5786" fmla="*/ 245269 h 1150944"/>
              <a:gd name="connsiteX70-5787" fmla="*/ 629797 w 763147"/>
              <a:gd name="connsiteY70-5788" fmla="*/ 250032 h 1150944"/>
              <a:gd name="connsiteX71-5789" fmla="*/ 641703 w 763147"/>
              <a:gd name="connsiteY71-5790" fmla="*/ 271463 h 1150944"/>
              <a:gd name="connsiteX72-5791" fmla="*/ 646466 w 763147"/>
              <a:gd name="connsiteY72-5792" fmla="*/ 278607 h 1150944"/>
              <a:gd name="connsiteX73-5793" fmla="*/ 653609 w 763147"/>
              <a:gd name="connsiteY73-5794" fmla="*/ 283369 h 1150944"/>
              <a:gd name="connsiteX74-5795" fmla="*/ 655991 w 763147"/>
              <a:gd name="connsiteY74-5796" fmla="*/ 285750 h 1150944"/>
              <a:gd name="connsiteX75-5797" fmla="*/ 658372 w 763147"/>
              <a:gd name="connsiteY75-5798" fmla="*/ 285750 h 1150944"/>
              <a:gd name="connsiteX76-5799" fmla="*/ 653609 w 763147"/>
              <a:gd name="connsiteY76-5800" fmla="*/ 307182 h 1150944"/>
              <a:gd name="connsiteX77-5801" fmla="*/ 658372 w 763147"/>
              <a:gd name="connsiteY77-5802" fmla="*/ 350044 h 1150944"/>
              <a:gd name="connsiteX78-5803" fmla="*/ 655991 w 763147"/>
              <a:gd name="connsiteY78-5804" fmla="*/ 357188 h 1150944"/>
              <a:gd name="connsiteX79-5805" fmla="*/ 658372 w 763147"/>
              <a:gd name="connsiteY79-5806" fmla="*/ 376238 h 1150944"/>
              <a:gd name="connsiteX80-5807" fmla="*/ 660753 w 763147"/>
              <a:gd name="connsiteY80-5808" fmla="*/ 383382 h 1150944"/>
              <a:gd name="connsiteX81-5809" fmla="*/ 667897 w 763147"/>
              <a:gd name="connsiteY81-5810" fmla="*/ 385763 h 1150944"/>
              <a:gd name="connsiteX82-5811" fmla="*/ 698853 w 763147"/>
              <a:gd name="connsiteY82-5812" fmla="*/ 388144 h 1150944"/>
              <a:gd name="connsiteX83-5813" fmla="*/ 720284 w 763147"/>
              <a:gd name="connsiteY83-5814" fmla="*/ 404813 h 1150944"/>
              <a:gd name="connsiteX84-5815" fmla="*/ 727428 w 763147"/>
              <a:gd name="connsiteY84-5816" fmla="*/ 409575 h 1150944"/>
              <a:gd name="connsiteX85-5817" fmla="*/ 736953 w 763147"/>
              <a:gd name="connsiteY85-5818" fmla="*/ 423863 h 1150944"/>
              <a:gd name="connsiteX86-5819" fmla="*/ 744097 w 763147"/>
              <a:gd name="connsiteY86-5820" fmla="*/ 431007 h 1150944"/>
              <a:gd name="connsiteX87-5821" fmla="*/ 753622 w 763147"/>
              <a:gd name="connsiteY87-5822" fmla="*/ 445294 h 1150944"/>
              <a:gd name="connsiteX88-5823" fmla="*/ 756003 w 763147"/>
              <a:gd name="connsiteY88-5824" fmla="*/ 452438 h 1150944"/>
              <a:gd name="connsiteX89-5825" fmla="*/ 760766 w 763147"/>
              <a:gd name="connsiteY89-5826" fmla="*/ 459582 h 1150944"/>
              <a:gd name="connsiteX90-5827" fmla="*/ 763147 w 763147"/>
              <a:gd name="connsiteY90-5828" fmla="*/ 469107 h 1150944"/>
              <a:gd name="connsiteX91-5829" fmla="*/ 760766 w 763147"/>
              <a:gd name="connsiteY91-5830" fmla="*/ 519113 h 1150944"/>
              <a:gd name="connsiteX92-5831" fmla="*/ 751241 w 763147"/>
              <a:gd name="connsiteY92-5832" fmla="*/ 533400 h 1150944"/>
              <a:gd name="connsiteX93-5833" fmla="*/ 741716 w 763147"/>
              <a:gd name="connsiteY93-5834" fmla="*/ 547688 h 1150944"/>
              <a:gd name="connsiteX94-5835" fmla="*/ 734572 w 763147"/>
              <a:gd name="connsiteY94-5836" fmla="*/ 561975 h 1150944"/>
              <a:gd name="connsiteX95-5837" fmla="*/ 722666 w 763147"/>
              <a:gd name="connsiteY95-5838" fmla="*/ 583407 h 1150944"/>
              <a:gd name="connsiteX96-5839" fmla="*/ 715522 w 763147"/>
              <a:gd name="connsiteY96-5840" fmla="*/ 585788 h 1150944"/>
              <a:gd name="connsiteX97-5841" fmla="*/ 708378 w 763147"/>
              <a:gd name="connsiteY97-5842" fmla="*/ 590550 h 1150944"/>
              <a:gd name="connsiteX98-5843" fmla="*/ 694091 w 763147"/>
              <a:gd name="connsiteY98-5844" fmla="*/ 595313 h 1150944"/>
              <a:gd name="connsiteX99-5845" fmla="*/ 686947 w 763147"/>
              <a:gd name="connsiteY99-5846" fmla="*/ 597694 h 1150944"/>
              <a:gd name="connsiteX100-5847" fmla="*/ 679803 w 763147"/>
              <a:gd name="connsiteY100-5848" fmla="*/ 602457 h 1150944"/>
              <a:gd name="connsiteX101-5849" fmla="*/ 670278 w 763147"/>
              <a:gd name="connsiteY101-5850" fmla="*/ 611982 h 1150944"/>
              <a:gd name="connsiteX102-5851" fmla="*/ 665516 w 763147"/>
              <a:gd name="connsiteY102-5852" fmla="*/ 626269 h 1150944"/>
              <a:gd name="connsiteX103-5853" fmla="*/ 663134 w 763147"/>
              <a:gd name="connsiteY103-5854" fmla="*/ 633413 h 1150944"/>
              <a:gd name="connsiteX104-5855" fmla="*/ 660753 w 763147"/>
              <a:gd name="connsiteY104-5856" fmla="*/ 709613 h 1150944"/>
              <a:gd name="connsiteX105-5857" fmla="*/ 658372 w 763147"/>
              <a:gd name="connsiteY105-5858" fmla="*/ 716757 h 1150944"/>
              <a:gd name="connsiteX106-5859" fmla="*/ 655991 w 763147"/>
              <a:gd name="connsiteY106-5860" fmla="*/ 726282 h 1150944"/>
              <a:gd name="connsiteX107-5861" fmla="*/ 639322 w 763147"/>
              <a:gd name="connsiteY107-5862" fmla="*/ 738188 h 1150944"/>
              <a:gd name="connsiteX108-5863" fmla="*/ 632178 w 763147"/>
              <a:gd name="connsiteY108-5864" fmla="*/ 740569 h 1150944"/>
              <a:gd name="connsiteX109-5865" fmla="*/ 629797 w 763147"/>
              <a:gd name="connsiteY109-5866" fmla="*/ 766763 h 1150944"/>
              <a:gd name="connsiteX110-5867" fmla="*/ 627416 w 763147"/>
              <a:gd name="connsiteY110-5868" fmla="*/ 776288 h 1150944"/>
              <a:gd name="connsiteX111-5869" fmla="*/ 629797 w 763147"/>
              <a:gd name="connsiteY111-5870" fmla="*/ 885825 h 1150944"/>
              <a:gd name="connsiteX112-5871" fmla="*/ 632178 w 763147"/>
              <a:gd name="connsiteY112-5872" fmla="*/ 957263 h 1150944"/>
              <a:gd name="connsiteX113-5873" fmla="*/ 636941 w 763147"/>
              <a:gd name="connsiteY113-5874" fmla="*/ 971550 h 1150944"/>
              <a:gd name="connsiteX114-5875" fmla="*/ 639322 w 763147"/>
              <a:gd name="connsiteY114-5876" fmla="*/ 978694 h 1150944"/>
              <a:gd name="connsiteX115-5877" fmla="*/ 641703 w 763147"/>
              <a:gd name="connsiteY115-5878" fmla="*/ 1014413 h 1150944"/>
              <a:gd name="connsiteX116-5879" fmla="*/ 646466 w 763147"/>
              <a:gd name="connsiteY116-5880" fmla="*/ 1028700 h 1150944"/>
              <a:gd name="connsiteX117-5881" fmla="*/ 648847 w 763147"/>
              <a:gd name="connsiteY117-5882" fmla="*/ 1035844 h 1150944"/>
              <a:gd name="connsiteX118-5883" fmla="*/ 651228 w 763147"/>
              <a:gd name="connsiteY118-5884" fmla="*/ 1042988 h 1150944"/>
              <a:gd name="connsiteX119-5885" fmla="*/ 655991 w 763147"/>
              <a:gd name="connsiteY119-5886" fmla="*/ 1062038 h 1150944"/>
              <a:gd name="connsiteX120-5887" fmla="*/ 660753 w 763147"/>
              <a:gd name="connsiteY120-5888" fmla="*/ 1069182 h 1150944"/>
              <a:gd name="connsiteX121-5889" fmla="*/ 665516 w 763147"/>
              <a:gd name="connsiteY121-5890" fmla="*/ 1097757 h 1150944"/>
              <a:gd name="connsiteX122-5891" fmla="*/ 663134 w 763147"/>
              <a:gd name="connsiteY122-5892" fmla="*/ 1128713 h 1150944"/>
              <a:gd name="connsiteX123-5893" fmla="*/ 677422 w 763147"/>
              <a:gd name="connsiteY123-5894" fmla="*/ 1150144 h 1150944"/>
              <a:gd name="connsiteX124-5895" fmla="*/ 675040 w 763147"/>
              <a:gd name="connsiteY124-5896" fmla="*/ 1147763 h 1150944"/>
              <a:gd name="connsiteX125-5897" fmla="*/ 670277 w 763147"/>
              <a:gd name="connsiteY125-5898" fmla="*/ 1143000 h 1150944"/>
              <a:gd name="connsiteX126-5899" fmla="*/ 665516 w 763147"/>
              <a:gd name="connsiteY126-5900" fmla="*/ 1150144 h 1150944"/>
              <a:gd name="connsiteX127-5901" fmla="*/ 658372 w 763147"/>
              <a:gd name="connsiteY127-5902" fmla="*/ 1147763 h 1150944"/>
              <a:gd name="connsiteX128-5903" fmla="*/ 617891 w 763147"/>
              <a:gd name="connsiteY128-5904" fmla="*/ 1145382 h 1150944"/>
              <a:gd name="connsiteX129-5905" fmla="*/ 605984 w 763147"/>
              <a:gd name="connsiteY129-5906" fmla="*/ 1143000 h 1150944"/>
              <a:gd name="connsiteX130-5907" fmla="*/ 598841 w 763147"/>
              <a:gd name="connsiteY130-5908" fmla="*/ 1138238 h 1150944"/>
              <a:gd name="connsiteX131-5909" fmla="*/ 584553 w 763147"/>
              <a:gd name="connsiteY131-5910" fmla="*/ 1133475 h 1150944"/>
              <a:gd name="connsiteX132-5911" fmla="*/ 570266 w 763147"/>
              <a:gd name="connsiteY132-5912" fmla="*/ 1128713 h 1150944"/>
              <a:gd name="connsiteX133-5913" fmla="*/ 563122 w 763147"/>
              <a:gd name="connsiteY133-5914" fmla="*/ 1126332 h 1150944"/>
              <a:gd name="connsiteX134-5915" fmla="*/ 555978 w 763147"/>
              <a:gd name="connsiteY134-5916" fmla="*/ 1121569 h 1150944"/>
              <a:gd name="connsiteX135-5917" fmla="*/ 551216 w 763147"/>
              <a:gd name="connsiteY135-5918" fmla="*/ 1114425 h 1150944"/>
              <a:gd name="connsiteX136-5919" fmla="*/ 541691 w 763147"/>
              <a:gd name="connsiteY136-5920" fmla="*/ 1112044 h 1150944"/>
              <a:gd name="connsiteX137-5921" fmla="*/ 520259 w 763147"/>
              <a:gd name="connsiteY137-5922" fmla="*/ 1104900 h 1150944"/>
              <a:gd name="connsiteX138-5923" fmla="*/ 505972 w 763147"/>
              <a:gd name="connsiteY138-5924" fmla="*/ 1100138 h 1150944"/>
              <a:gd name="connsiteX139-5925" fmla="*/ 496447 w 763147"/>
              <a:gd name="connsiteY139-5926" fmla="*/ 1097757 h 1150944"/>
              <a:gd name="connsiteX140-5927" fmla="*/ 451203 w 763147"/>
              <a:gd name="connsiteY140-5928" fmla="*/ 1102519 h 1150944"/>
              <a:gd name="connsiteX141-5929" fmla="*/ 436916 w 763147"/>
              <a:gd name="connsiteY141-5930" fmla="*/ 1107282 h 1150944"/>
              <a:gd name="connsiteX142-5931" fmla="*/ 429772 w 763147"/>
              <a:gd name="connsiteY142-5932" fmla="*/ 1109663 h 1150944"/>
              <a:gd name="connsiteX143-5933" fmla="*/ 396434 w 763147"/>
              <a:gd name="connsiteY143-5934" fmla="*/ 1107282 h 1150944"/>
              <a:gd name="connsiteX144-5935" fmla="*/ 389291 w 763147"/>
              <a:gd name="connsiteY144-5936" fmla="*/ 1104900 h 1150944"/>
              <a:gd name="connsiteX145-5937" fmla="*/ 379766 w 763147"/>
              <a:gd name="connsiteY145-5938" fmla="*/ 1090613 h 1150944"/>
              <a:gd name="connsiteX146-5939" fmla="*/ 365478 w 763147"/>
              <a:gd name="connsiteY146-5940" fmla="*/ 1078707 h 1150944"/>
              <a:gd name="connsiteX147-5941" fmla="*/ 360716 w 763147"/>
              <a:gd name="connsiteY147-5942" fmla="*/ 1071563 h 1150944"/>
              <a:gd name="connsiteX148-5943" fmla="*/ 353572 w 763147"/>
              <a:gd name="connsiteY148-5944" fmla="*/ 1064419 h 1150944"/>
              <a:gd name="connsiteX149-5945" fmla="*/ 344047 w 763147"/>
              <a:gd name="connsiteY149-5946" fmla="*/ 1050132 h 1150944"/>
              <a:gd name="connsiteX150-5947" fmla="*/ 341666 w 763147"/>
              <a:gd name="connsiteY150-5948" fmla="*/ 1042988 h 1150944"/>
              <a:gd name="connsiteX151-5949" fmla="*/ 336903 w 763147"/>
              <a:gd name="connsiteY151-5950" fmla="*/ 1026319 h 1150944"/>
              <a:gd name="connsiteX152-5951" fmla="*/ 324997 w 763147"/>
              <a:gd name="connsiteY152-5952" fmla="*/ 1012032 h 1150944"/>
              <a:gd name="connsiteX153-5953" fmla="*/ 320234 w 763147"/>
              <a:gd name="connsiteY153-5954" fmla="*/ 997744 h 1150944"/>
              <a:gd name="connsiteX154-5955" fmla="*/ 313091 w 763147"/>
              <a:gd name="connsiteY154-5956" fmla="*/ 983457 h 1150944"/>
              <a:gd name="connsiteX155-5957" fmla="*/ 298803 w 763147"/>
              <a:gd name="connsiteY155-5958" fmla="*/ 973932 h 1150944"/>
              <a:gd name="connsiteX156-5959" fmla="*/ 291659 w 763147"/>
              <a:gd name="connsiteY156-5960" fmla="*/ 969169 h 1150944"/>
              <a:gd name="connsiteX157-5961" fmla="*/ 274991 w 763147"/>
              <a:gd name="connsiteY157-5962" fmla="*/ 962025 h 1150944"/>
              <a:gd name="connsiteX158-5963" fmla="*/ 263084 w 763147"/>
              <a:gd name="connsiteY158-5964" fmla="*/ 952500 h 1150944"/>
              <a:gd name="connsiteX159-5965" fmla="*/ 255941 w 763147"/>
              <a:gd name="connsiteY159-5966" fmla="*/ 950119 h 1150944"/>
              <a:gd name="connsiteX160-5967" fmla="*/ 248797 w 763147"/>
              <a:gd name="connsiteY160-5968" fmla="*/ 945357 h 1150944"/>
              <a:gd name="connsiteX161-5969" fmla="*/ 232128 w 763147"/>
              <a:gd name="connsiteY161-5970" fmla="*/ 940594 h 1150944"/>
              <a:gd name="connsiteX162-5971" fmla="*/ 224984 w 763147"/>
              <a:gd name="connsiteY162-5972" fmla="*/ 938213 h 1150944"/>
              <a:gd name="connsiteX163-5973" fmla="*/ 170216 w 763147"/>
              <a:gd name="connsiteY163-5974" fmla="*/ 935832 h 1150944"/>
              <a:gd name="connsiteX164-5975" fmla="*/ 160691 w 763147"/>
              <a:gd name="connsiteY164-5976" fmla="*/ 933450 h 1150944"/>
              <a:gd name="connsiteX165-5977" fmla="*/ 148784 w 763147"/>
              <a:gd name="connsiteY165-5978" fmla="*/ 923925 h 1150944"/>
              <a:gd name="connsiteX166-5979" fmla="*/ 139259 w 763147"/>
              <a:gd name="connsiteY166-5980" fmla="*/ 916782 h 1150944"/>
              <a:gd name="connsiteX167-5981" fmla="*/ 124972 w 763147"/>
              <a:gd name="connsiteY167-5982" fmla="*/ 907257 h 1150944"/>
              <a:gd name="connsiteX168-5983" fmla="*/ 120209 w 763147"/>
              <a:gd name="connsiteY168-5984" fmla="*/ 892969 h 1150944"/>
              <a:gd name="connsiteX169-5985" fmla="*/ 115447 w 763147"/>
              <a:gd name="connsiteY169-5986" fmla="*/ 885825 h 1150944"/>
              <a:gd name="connsiteX170-5987" fmla="*/ 108303 w 763147"/>
              <a:gd name="connsiteY170-5988" fmla="*/ 871538 h 1150944"/>
              <a:gd name="connsiteX171-5989" fmla="*/ 103541 w 763147"/>
              <a:gd name="connsiteY171-5990" fmla="*/ 857250 h 1150944"/>
              <a:gd name="connsiteX172-5991" fmla="*/ 101159 w 763147"/>
              <a:gd name="connsiteY172-5992" fmla="*/ 850107 h 1150944"/>
              <a:gd name="connsiteX173-5993" fmla="*/ 94016 w 763147"/>
              <a:gd name="connsiteY173-5994" fmla="*/ 845344 h 1150944"/>
              <a:gd name="connsiteX174-5995" fmla="*/ 89253 w 763147"/>
              <a:gd name="connsiteY174-5996" fmla="*/ 838200 h 1150944"/>
              <a:gd name="connsiteX175-5997" fmla="*/ 86872 w 763147"/>
              <a:gd name="connsiteY175-5998" fmla="*/ 831057 h 1150944"/>
              <a:gd name="connsiteX176-5999" fmla="*/ 70203 w 763147"/>
              <a:gd name="connsiteY176-6000" fmla="*/ 835819 h 1150944"/>
              <a:gd name="connsiteX177-6001" fmla="*/ 60679 w 763147"/>
              <a:gd name="connsiteY177-6002" fmla="*/ 771525 h 1150944"/>
              <a:gd name="connsiteX178-6003" fmla="*/ 72584 w 763147"/>
              <a:gd name="connsiteY178-6004" fmla="*/ 688182 h 1150944"/>
              <a:gd name="connsiteX179-6005" fmla="*/ 60678 w 763147"/>
              <a:gd name="connsiteY179-6006" fmla="*/ 683419 h 1150944"/>
              <a:gd name="connsiteX180-6007" fmla="*/ 67822 w 763147"/>
              <a:gd name="connsiteY180-6008" fmla="*/ 671513 h 1150944"/>
              <a:gd name="connsiteX181-6009" fmla="*/ 58297 w 763147"/>
              <a:gd name="connsiteY181-6010" fmla="*/ 657225 h 1150944"/>
              <a:gd name="connsiteX182-6011" fmla="*/ 51153 w 763147"/>
              <a:gd name="connsiteY182-6012" fmla="*/ 635794 h 1150944"/>
              <a:gd name="connsiteX183-6013" fmla="*/ 48772 w 763147"/>
              <a:gd name="connsiteY183-6014" fmla="*/ 628650 h 1150944"/>
              <a:gd name="connsiteX184-6015" fmla="*/ 46391 w 763147"/>
              <a:gd name="connsiteY184-6016" fmla="*/ 621507 h 1150944"/>
              <a:gd name="connsiteX185-6017" fmla="*/ 32103 w 763147"/>
              <a:gd name="connsiteY185-6018" fmla="*/ 616744 h 1150944"/>
              <a:gd name="connsiteX186-6019" fmla="*/ 13053 w 763147"/>
              <a:gd name="connsiteY186-6020" fmla="*/ 592932 h 1150944"/>
              <a:gd name="connsiteX187-6021" fmla="*/ 1146 w 763147"/>
              <a:gd name="connsiteY187-6022" fmla="*/ 573881 h 1150944"/>
              <a:gd name="connsiteX188-6023" fmla="*/ 10672 w 763147"/>
              <a:gd name="connsiteY188-6024" fmla="*/ 533400 h 1150944"/>
              <a:gd name="connsiteX0-6025" fmla="*/ 10672 w 763147"/>
              <a:gd name="connsiteY0-6026" fmla="*/ 533400 h 1150944"/>
              <a:gd name="connsiteX1-6027" fmla="*/ 10672 w 763147"/>
              <a:gd name="connsiteY1-6028" fmla="*/ 533400 h 1150944"/>
              <a:gd name="connsiteX2-6029" fmla="*/ 41628 w 763147"/>
              <a:gd name="connsiteY2-6030" fmla="*/ 540544 h 1150944"/>
              <a:gd name="connsiteX3-6031" fmla="*/ 48772 w 763147"/>
              <a:gd name="connsiteY3-6032" fmla="*/ 542925 h 1150944"/>
              <a:gd name="connsiteX4-6033" fmla="*/ 70203 w 763147"/>
              <a:gd name="connsiteY4-6034" fmla="*/ 540544 h 1150944"/>
              <a:gd name="connsiteX5-6035" fmla="*/ 77347 w 763147"/>
              <a:gd name="connsiteY5-6036" fmla="*/ 535782 h 1150944"/>
              <a:gd name="connsiteX6-6037" fmla="*/ 84491 w 763147"/>
              <a:gd name="connsiteY6-6038" fmla="*/ 533400 h 1150944"/>
              <a:gd name="connsiteX7-6039" fmla="*/ 96397 w 763147"/>
              <a:gd name="connsiteY7-6040" fmla="*/ 514350 h 1150944"/>
              <a:gd name="connsiteX8-6041" fmla="*/ 103541 w 763147"/>
              <a:gd name="connsiteY8-6042" fmla="*/ 478632 h 1150944"/>
              <a:gd name="connsiteX9-6043" fmla="*/ 105922 w 763147"/>
              <a:gd name="connsiteY9-6044" fmla="*/ 471488 h 1150944"/>
              <a:gd name="connsiteX10-6045" fmla="*/ 110684 w 763147"/>
              <a:gd name="connsiteY10-6046" fmla="*/ 454819 h 1150944"/>
              <a:gd name="connsiteX11-6047" fmla="*/ 108303 w 763147"/>
              <a:gd name="connsiteY11-6048" fmla="*/ 390525 h 1150944"/>
              <a:gd name="connsiteX12-6049" fmla="*/ 110684 w 763147"/>
              <a:gd name="connsiteY12-6050" fmla="*/ 366713 h 1150944"/>
              <a:gd name="connsiteX13-6051" fmla="*/ 105922 w 763147"/>
              <a:gd name="connsiteY13-6052" fmla="*/ 326232 h 1150944"/>
              <a:gd name="connsiteX14-6053" fmla="*/ 101159 w 763147"/>
              <a:gd name="connsiteY14-6054" fmla="*/ 311944 h 1150944"/>
              <a:gd name="connsiteX15-6055" fmla="*/ 103541 w 763147"/>
              <a:gd name="connsiteY15-6056" fmla="*/ 297657 h 1150944"/>
              <a:gd name="connsiteX16-6057" fmla="*/ 105922 w 763147"/>
              <a:gd name="connsiteY16-6058" fmla="*/ 290513 h 1150944"/>
              <a:gd name="connsiteX17-6059" fmla="*/ 96397 w 763147"/>
              <a:gd name="connsiteY17-6060" fmla="*/ 285750 h 1150944"/>
              <a:gd name="connsiteX18-6061" fmla="*/ 58297 w 763147"/>
              <a:gd name="connsiteY18-6062" fmla="*/ 273844 h 1150944"/>
              <a:gd name="connsiteX19-6063" fmla="*/ 67822 w 763147"/>
              <a:gd name="connsiteY19-6064" fmla="*/ 271463 h 1150944"/>
              <a:gd name="connsiteX20-6065" fmla="*/ 82109 w 763147"/>
              <a:gd name="connsiteY20-6066" fmla="*/ 269082 h 1150944"/>
              <a:gd name="connsiteX21-6067" fmla="*/ 89253 w 763147"/>
              <a:gd name="connsiteY21-6068" fmla="*/ 266700 h 1150944"/>
              <a:gd name="connsiteX22-6069" fmla="*/ 91634 w 763147"/>
              <a:gd name="connsiteY22-6070" fmla="*/ 240507 h 1150944"/>
              <a:gd name="connsiteX23-6071" fmla="*/ 82109 w 763147"/>
              <a:gd name="connsiteY23-6072" fmla="*/ 188119 h 1150944"/>
              <a:gd name="connsiteX24-6073" fmla="*/ 89253 w 763147"/>
              <a:gd name="connsiteY24-6074" fmla="*/ 126207 h 1150944"/>
              <a:gd name="connsiteX25-6075" fmla="*/ 113066 w 763147"/>
              <a:gd name="connsiteY25-6076" fmla="*/ 109538 h 1150944"/>
              <a:gd name="connsiteX26-6077" fmla="*/ 120209 w 763147"/>
              <a:gd name="connsiteY26-6078" fmla="*/ 104775 h 1150944"/>
              <a:gd name="connsiteX27-6079" fmla="*/ 139259 w 763147"/>
              <a:gd name="connsiteY27-6080" fmla="*/ 100013 h 1150944"/>
              <a:gd name="connsiteX28-6081" fmla="*/ 177359 w 763147"/>
              <a:gd name="connsiteY28-6082" fmla="*/ 83344 h 1150944"/>
              <a:gd name="connsiteX29-6083" fmla="*/ 182122 w 763147"/>
              <a:gd name="connsiteY29-6084" fmla="*/ 97632 h 1150944"/>
              <a:gd name="connsiteX30-6085" fmla="*/ 182122 w 763147"/>
              <a:gd name="connsiteY30-6086" fmla="*/ 76199 h 1150944"/>
              <a:gd name="connsiteX31-6087" fmla="*/ 203553 w 763147"/>
              <a:gd name="connsiteY31-6088" fmla="*/ 61913 h 1150944"/>
              <a:gd name="connsiteX32-6089" fmla="*/ 217841 w 763147"/>
              <a:gd name="connsiteY32-6090" fmla="*/ 73819 h 1150944"/>
              <a:gd name="connsiteX33-6091" fmla="*/ 246416 w 763147"/>
              <a:gd name="connsiteY33-6092" fmla="*/ 76200 h 1150944"/>
              <a:gd name="connsiteX34-6093" fmla="*/ 253559 w 763147"/>
              <a:gd name="connsiteY34-6094" fmla="*/ 78582 h 1150944"/>
              <a:gd name="connsiteX35-6095" fmla="*/ 286897 w 763147"/>
              <a:gd name="connsiteY35-6096" fmla="*/ 76200 h 1150944"/>
              <a:gd name="connsiteX36-6097" fmla="*/ 310709 w 763147"/>
              <a:gd name="connsiteY36-6098" fmla="*/ 69057 h 1150944"/>
              <a:gd name="connsiteX37-6099" fmla="*/ 317853 w 763147"/>
              <a:gd name="connsiteY37-6100" fmla="*/ 66675 h 1150944"/>
              <a:gd name="connsiteX38-6101" fmla="*/ 322616 w 763147"/>
              <a:gd name="connsiteY38-6102" fmla="*/ 59532 h 1150944"/>
              <a:gd name="connsiteX39-6103" fmla="*/ 329759 w 763147"/>
              <a:gd name="connsiteY39-6104" fmla="*/ 52388 h 1150944"/>
              <a:gd name="connsiteX40-6105" fmla="*/ 332141 w 763147"/>
              <a:gd name="connsiteY40-6106" fmla="*/ 45244 h 1150944"/>
              <a:gd name="connsiteX41-6107" fmla="*/ 346428 w 763147"/>
              <a:gd name="connsiteY41-6108" fmla="*/ 35719 h 1150944"/>
              <a:gd name="connsiteX42-6109" fmla="*/ 355953 w 763147"/>
              <a:gd name="connsiteY42-6110" fmla="*/ 21432 h 1150944"/>
              <a:gd name="connsiteX43-6111" fmla="*/ 360716 w 763147"/>
              <a:gd name="connsiteY43-6112" fmla="*/ 14288 h 1150944"/>
              <a:gd name="connsiteX44-6113" fmla="*/ 375003 w 763147"/>
              <a:gd name="connsiteY44-6114" fmla="*/ 9525 h 1150944"/>
              <a:gd name="connsiteX45-6115" fmla="*/ 382147 w 763147"/>
              <a:gd name="connsiteY45-6116" fmla="*/ 7144 h 1150944"/>
              <a:gd name="connsiteX46-6117" fmla="*/ 396434 w 763147"/>
              <a:gd name="connsiteY46-6118" fmla="*/ 2382 h 1150944"/>
              <a:gd name="connsiteX47-6119" fmla="*/ 403578 w 763147"/>
              <a:gd name="connsiteY47-6120" fmla="*/ 0 h 1150944"/>
              <a:gd name="connsiteX48-6121" fmla="*/ 425009 w 763147"/>
              <a:gd name="connsiteY48-6122" fmla="*/ 4763 h 1150944"/>
              <a:gd name="connsiteX49-6123" fmla="*/ 429772 w 763147"/>
              <a:gd name="connsiteY49-6124" fmla="*/ 11907 h 1150944"/>
              <a:gd name="connsiteX50-6125" fmla="*/ 436916 w 763147"/>
              <a:gd name="connsiteY50-6126" fmla="*/ 26194 h 1150944"/>
              <a:gd name="connsiteX51-6127" fmla="*/ 444059 w 763147"/>
              <a:gd name="connsiteY51-6128" fmla="*/ 33338 h 1150944"/>
              <a:gd name="connsiteX52-6129" fmla="*/ 463109 w 763147"/>
              <a:gd name="connsiteY52-6130" fmla="*/ 54769 h 1150944"/>
              <a:gd name="connsiteX53-6131" fmla="*/ 477397 w 763147"/>
              <a:gd name="connsiteY53-6132" fmla="*/ 64294 h 1150944"/>
              <a:gd name="connsiteX54-6133" fmla="*/ 484541 w 763147"/>
              <a:gd name="connsiteY54-6134" fmla="*/ 71438 h 1150944"/>
              <a:gd name="connsiteX55-6135" fmla="*/ 498828 w 763147"/>
              <a:gd name="connsiteY55-6136" fmla="*/ 80963 h 1150944"/>
              <a:gd name="connsiteX56-6137" fmla="*/ 508353 w 763147"/>
              <a:gd name="connsiteY56-6138" fmla="*/ 90488 h 1150944"/>
              <a:gd name="connsiteX57-6139" fmla="*/ 522641 w 763147"/>
              <a:gd name="connsiteY57-6140" fmla="*/ 100013 h 1150944"/>
              <a:gd name="connsiteX58-6141" fmla="*/ 541691 w 763147"/>
              <a:gd name="connsiteY58-6142" fmla="*/ 116682 h 1150944"/>
              <a:gd name="connsiteX59-6143" fmla="*/ 548834 w 763147"/>
              <a:gd name="connsiteY59-6144" fmla="*/ 123825 h 1150944"/>
              <a:gd name="connsiteX60-6145" fmla="*/ 558359 w 763147"/>
              <a:gd name="connsiteY60-6146" fmla="*/ 138113 h 1150944"/>
              <a:gd name="connsiteX61-6147" fmla="*/ 565503 w 763147"/>
              <a:gd name="connsiteY61-6148" fmla="*/ 164307 h 1150944"/>
              <a:gd name="connsiteX62-6149" fmla="*/ 579791 w 763147"/>
              <a:gd name="connsiteY62-6150" fmla="*/ 178594 h 1150944"/>
              <a:gd name="connsiteX63-6151" fmla="*/ 586934 w 763147"/>
              <a:gd name="connsiteY63-6152" fmla="*/ 185738 h 1150944"/>
              <a:gd name="connsiteX64-6153" fmla="*/ 591697 w 763147"/>
              <a:gd name="connsiteY64-6154" fmla="*/ 192882 h 1150944"/>
              <a:gd name="connsiteX65-6155" fmla="*/ 594078 w 763147"/>
              <a:gd name="connsiteY65-6156" fmla="*/ 200025 h 1150944"/>
              <a:gd name="connsiteX66-6157" fmla="*/ 596459 w 763147"/>
              <a:gd name="connsiteY66-6158" fmla="*/ 216694 h 1150944"/>
              <a:gd name="connsiteX67-6159" fmla="*/ 601222 w 763147"/>
              <a:gd name="connsiteY67-6160" fmla="*/ 223838 h 1150944"/>
              <a:gd name="connsiteX68-6161" fmla="*/ 610747 w 763147"/>
              <a:gd name="connsiteY68-6162" fmla="*/ 238125 h 1150944"/>
              <a:gd name="connsiteX69-6163" fmla="*/ 615509 w 763147"/>
              <a:gd name="connsiteY69-6164" fmla="*/ 245269 h 1150944"/>
              <a:gd name="connsiteX70-6165" fmla="*/ 629797 w 763147"/>
              <a:gd name="connsiteY70-6166" fmla="*/ 250032 h 1150944"/>
              <a:gd name="connsiteX71-6167" fmla="*/ 641703 w 763147"/>
              <a:gd name="connsiteY71-6168" fmla="*/ 271463 h 1150944"/>
              <a:gd name="connsiteX72-6169" fmla="*/ 646466 w 763147"/>
              <a:gd name="connsiteY72-6170" fmla="*/ 278607 h 1150944"/>
              <a:gd name="connsiteX73-6171" fmla="*/ 653609 w 763147"/>
              <a:gd name="connsiteY73-6172" fmla="*/ 283369 h 1150944"/>
              <a:gd name="connsiteX74-6173" fmla="*/ 655991 w 763147"/>
              <a:gd name="connsiteY74-6174" fmla="*/ 285750 h 1150944"/>
              <a:gd name="connsiteX75-6175" fmla="*/ 658372 w 763147"/>
              <a:gd name="connsiteY75-6176" fmla="*/ 285750 h 1150944"/>
              <a:gd name="connsiteX76-6177" fmla="*/ 653609 w 763147"/>
              <a:gd name="connsiteY76-6178" fmla="*/ 307182 h 1150944"/>
              <a:gd name="connsiteX77-6179" fmla="*/ 658372 w 763147"/>
              <a:gd name="connsiteY77-6180" fmla="*/ 350044 h 1150944"/>
              <a:gd name="connsiteX78-6181" fmla="*/ 655991 w 763147"/>
              <a:gd name="connsiteY78-6182" fmla="*/ 357188 h 1150944"/>
              <a:gd name="connsiteX79-6183" fmla="*/ 658372 w 763147"/>
              <a:gd name="connsiteY79-6184" fmla="*/ 376238 h 1150944"/>
              <a:gd name="connsiteX80-6185" fmla="*/ 660753 w 763147"/>
              <a:gd name="connsiteY80-6186" fmla="*/ 383382 h 1150944"/>
              <a:gd name="connsiteX81-6187" fmla="*/ 667897 w 763147"/>
              <a:gd name="connsiteY81-6188" fmla="*/ 385763 h 1150944"/>
              <a:gd name="connsiteX82-6189" fmla="*/ 698853 w 763147"/>
              <a:gd name="connsiteY82-6190" fmla="*/ 388144 h 1150944"/>
              <a:gd name="connsiteX83-6191" fmla="*/ 720284 w 763147"/>
              <a:gd name="connsiteY83-6192" fmla="*/ 404813 h 1150944"/>
              <a:gd name="connsiteX84-6193" fmla="*/ 727428 w 763147"/>
              <a:gd name="connsiteY84-6194" fmla="*/ 409575 h 1150944"/>
              <a:gd name="connsiteX85-6195" fmla="*/ 736953 w 763147"/>
              <a:gd name="connsiteY85-6196" fmla="*/ 423863 h 1150944"/>
              <a:gd name="connsiteX86-6197" fmla="*/ 744097 w 763147"/>
              <a:gd name="connsiteY86-6198" fmla="*/ 431007 h 1150944"/>
              <a:gd name="connsiteX87-6199" fmla="*/ 753622 w 763147"/>
              <a:gd name="connsiteY87-6200" fmla="*/ 445294 h 1150944"/>
              <a:gd name="connsiteX88-6201" fmla="*/ 756003 w 763147"/>
              <a:gd name="connsiteY88-6202" fmla="*/ 452438 h 1150944"/>
              <a:gd name="connsiteX89-6203" fmla="*/ 760766 w 763147"/>
              <a:gd name="connsiteY89-6204" fmla="*/ 459582 h 1150944"/>
              <a:gd name="connsiteX90-6205" fmla="*/ 763147 w 763147"/>
              <a:gd name="connsiteY90-6206" fmla="*/ 469107 h 1150944"/>
              <a:gd name="connsiteX91-6207" fmla="*/ 760766 w 763147"/>
              <a:gd name="connsiteY91-6208" fmla="*/ 519113 h 1150944"/>
              <a:gd name="connsiteX92-6209" fmla="*/ 751241 w 763147"/>
              <a:gd name="connsiteY92-6210" fmla="*/ 533400 h 1150944"/>
              <a:gd name="connsiteX93-6211" fmla="*/ 741716 w 763147"/>
              <a:gd name="connsiteY93-6212" fmla="*/ 547688 h 1150944"/>
              <a:gd name="connsiteX94-6213" fmla="*/ 734572 w 763147"/>
              <a:gd name="connsiteY94-6214" fmla="*/ 561975 h 1150944"/>
              <a:gd name="connsiteX95-6215" fmla="*/ 722666 w 763147"/>
              <a:gd name="connsiteY95-6216" fmla="*/ 583407 h 1150944"/>
              <a:gd name="connsiteX96-6217" fmla="*/ 715522 w 763147"/>
              <a:gd name="connsiteY96-6218" fmla="*/ 585788 h 1150944"/>
              <a:gd name="connsiteX97-6219" fmla="*/ 708378 w 763147"/>
              <a:gd name="connsiteY97-6220" fmla="*/ 590550 h 1150944"/>
              <a:gd name="connsiteX98-6221" fmla="*/ 694091 w 763147"/>
              <a:gd name="connsiteY98-6222" fmla="*/ 595313 h 1150944"/>
              <a:gd name="connsiteX99-6223" fmla="*/ 686947 w 763147"/>
              <a:gd name="connsiteY99-6224" fmla="*/ 597694 h 1150944"/>
              <a:gd name="connsiteX100-6225" fmla="*/ 679803 w 763147"/>
              <a:gd name="connsiteY100-6226" fmla="*/ 602457 h 1150944"/>
              <a:gd name="connsiteX101-6227" fmla="*/ 670278 w 763147"/>
              <a:gd name="connsiteY101-6228" fmla="*/ 611982 h 1150944"/>
              <a:gd name="connsiteX102-6229" fmla="*/ 665516 w 763147"/>
              <a:gd name="connsiteY102-6230" fmla="*/ 626269 h 1150944"/>
              <a:gd name="connsiteX103-6231" fmla="*/ 663134 w 763147"/>
              <a:gd name="connsiteY103-6232" fmla="*/ 633413 h 1150944"/>
              <a:gd name="connsiteX104-6233" fmla="*/ 660753 w 763147"/>
              <a:gd name="connsiteY104-6234" fmla="*/ 709613 h 1150944"/>
              <a:gd name="connsiteX105-6235" fmla="*/ 658372 w 763147"/>
              <a:gd name="connsiteY105-6236" fmla="*/ 716757 h 1150944"/>
              <a:gd name="connsiteX106-6237" fmla="*/ 655991 w 763147"/>
              <a:gd name="connsiteY106-6238" fmla="*/ 726282 h 1150944"/>
              <a:gd name="connsiteX107-6239" fmla="*/ 639322 w 763147"/>
              <a:gd name="connsiteY107-6240" fmla="*/ 738188 h 1150944"/>
              <a:gd name="connsiteX108-6241" fmla="*/ 632178 w 763147"/>
              <a:gd name="connsiteY108-6242" fmla="*/ 740569 h 1150944"/>
              <a:gd name="connsiteX109-6243" fmla="*/ 629797 w 763147"/>
              <a:gd name="connsiteY109-6244" fmla="*/ 766763 h 1150944"/>
              <a:gd name="connsiteX110-6245" fmla="*/ 627416 w 763147"/>
              <a:gd name="connsiteY110-6246" fmla="*/ 776288 h 1150944"/>
              <a:gd name="connsiteX111-6247" fmla="*/ 629797 w 763147"/>
              <a:gd name="connsiteY111-6248" fmla="*/ 885825 h 1150944"/>
              <a:gd name="connsiteX112-6249" fmla="*/ 632178 w 763147"/>
              <a:gd name="connsiteY112-6250" fmla="*/ 957263 h 1150944"/>
              <a:gd name="connsiteX113-6251" fmla="*/ 636941 w 763147"/>
              <a:gd name="connsiteY113-6252" fmla="*/ 971550 h 1150944"/>
              <a:gd name="connsiteX114-6253" fmla="*/ 639322 w 763147"/>
              <a:gd name="connsiteY114-6254" fmla="*/ 978694 h 1150944"/>
              <a:gd name="connsiteX115-6255" fmla="*/ 641703 w 763147"/>
              <a:gd name="connsiteY115-6256" fmla="*/ 1014413 h 1150944"/>
              <a:gd name="connsiteX116-6257" fmla="*/ 646466 w 763147"/>
              <a:gd name="connsiteY116-6258" fmla="*/ 1028700 h 1150944"/>
              <a:gd name="connsiteX117-6259" fmla="*/ 648847 w 763147"/>
              <a:gd name="connsiteY117-6260" fmla="*/ 1035844 h 1150944"/>
              <a:gd name="connsiteX118-6261" fmla="*/ 651228 w 763147"/>
              <a:gd name="connsiteY118-6262" fmla="*/ 1042988 h 1150944"/>
              <a:gd name="connsiteX119-6263" fmla="*/ 655991 w 763147"/>
              <a:gd name="connsiteY119-6264" fmla="*/ 1062038 h 1150944"/>
              <a:gd name="connsiteX120-6265" fmla="*/ 660753 w 763147"/>
              <a:gd name="connsiteY120-6266" fmla="*/ 1069182 h 1150944"/>
              <a:gd name="connsiteX121-6267" fmla="*/ 665516 w 763147"/>
              <a:gd name="connsiteY121-6268" fmla="*/ 1097757 h 1150944"/>
              <a:gd name="connsiteX122-6269" fmla="*/ 663134 w 763147"/>
              <a:gd name="connsiteY122-6270" fmla="*/ 1128713 h 1150944"/>
              <a:gd name="connsiteX123-6271" fmla="*/ 677422 w 763147"/>
              <a:gd name="connsiteY123-6272" fmla="*/ 1150144 h 1150944"/>
              <a:gd name="connsiteX124-6273" fmla="*/ 675040 w 763147"/>
              <a:gd name="connsiteY124-6274" fmla="*/ 1147763 h 1150944"/>
              <a:gd name="connsiteX125-6275" fmla="*/ 670277 w 763147"/>
              <a:gd name="connsiteY125-6276" fmla="*/ 1143000 h 1150944"/>
              <a:gd name="connsiteX126-6277" fmla="*/ 665516 w 763147"/>
              <a:gd name="connsiteY126-6278" fmla="*/ 1150144 h 1150944"/>
              <a:gd name="connsiteX127-6279" fmla="*/ 658372 w 763147"/>
              <a:gd name="connsiteY127-6280" fmla="*/ 1147763 h 1150944"/>
              <a:gd name="connsiteX128-6281" fmla="*/ 617891 w 763147"/>
              <a:gd name="connsiteY128-6282" fmla="*/ 1145382 h 1150944"/>
              <a:gd name="connsiteX129-6283" fmla="*/ 605984 w 763147"/>
              <a:gd name="connsiteY129-6284" fmla="*/ 1143000 h 1150944"/>
              <a:gd name="connsiteX130-6285" fmla="*/ 598841 w 763147"/>
              <a:gd name="connsiteY130-6286" fmla="*/ 1138238 h 1150944"/>
              <a:gd name="connsiteX131-6287" fmla="*/ 584553 w 763147"/>
              <a:gd name="connsiteY131-6288" fmla="*/ 1133475 h 1150944"/>
              <a:gd name="connsiteX132-6289" fmla="*/ 570266 w 763147"/>
              <a:gd name="connsiteY132-6290" fmla="*/ 1128713 h 1150944"/>
              <a:gd name="connsiteX133-6291" fmla="*/ 563122 w 763147"/>
              <a:gd name="connsiteY133-6292" fmla="*/ 1126332 h 1150944"/>
              <a:gd name="connsiteX134-6293" fmla="*/ 555978 w 763147"/>
              <a:gd name="connsiteY134-6294" fmla="*/ 1121569 h 1150944"/>
              <a:gd name="connsiteX135-6295" fmla="*/ 551216 w 763147"/>
              <a:gd name="connsiteY135-6296" fmla="*/ 1114425 h 1150944"/>
              <a:gd name="connsiteX136-6297" fmla="*/ 541691 w 763147"/>
              <a:gd name="connsiteY136-6298" fmla="*/ 1112044 h 1150944"/>
              <a:gd name="connsiteX137-6299" fmla="*/ 520259 w 763147"/>
              <a:gd name="connsiteY137-6300" fmla="*/ 1104900 h 1150944"/>
              <a:gd name="connsiteX138-6301" fmla="*/ 505972 w 763147"/>
              <a:gd name="connsiteY138-6302" fmla="*/ 1100138 h 1150944"/>
              <a:gd name="connsiteX139-6303" fmla="*/ 496447 w 763147"/>
              <a:gd name="connsiteY139-6304" fmla="*/ 1097757 h 1150944"/>
              <a:gd name="connsiteX140-6305" fmla="*/ 451203 w 763147"/>
              <a:gd name="connsiteY140-6306" fmla="*/ 1102519 h 1150944"/>
              <a:gd name="connsiteX141-6307" fmla="*/ 436916 w 763147"/>
              <a:gd name="connsiteY141-6308" fmla="*/ 1107282 h 1150944"/>
              <a:gd name="connsiteX142-6309" fmla="*/ 429772 w 763147"/>
              <a:gd name="connsiteY142-6310" fmla="*/ 1109663 h 1150944"/>
              <a:gd name="connsiteX143-6311" fmla="*/ 396434 w 763147"/>
              <a:gd name="connsiteY143-6312" fmla="*/ 1107282 h 1150944"/>
              <a:gd name="connsiteX144-6313" fmla="*/ 389291 w 763147"/>
              <a:gd name="connsiteY144-6314" fmla="*/ 1104900 h 1150944"/>
              <a:gd name="connsiteX145-6315" fmla="*/ 379766 w 763147"/>
              <a:gd name="connsiteY145-6316" fmla="*/ 1090613 h 1150944"/>
              <a:gd name="connsiteX146-6317" fmla="*/ 365478 w 763147"/>
              <a:gd name="connsiteY146-6318" fmla="*/ 1078707 h 1150944"/>
              <a:gd name="connsiteX147-6319" fmla="*/ 360716 w 763147"/>
              <a:gd name="connsiteY147-6320" fmla="*/ 1071563 h 1150944"/>
              <a:gd name="connsiteX148-6321" fmla="*/ 353572 w 763147"/>
              <a:gd name="connsiteY148-6322" fmla="*/ 1064419 h 1150944"/>
              <a:gd name="connsiteX149-6323" fmla="*/ 344047 w 763147"/>
              <a:gd name="connsiteY149-6324" fmla="*/ 1050132 h 1150944"/>
              <a:gd name="connsiteX150-6325" fmla="*/ 341666 w 763147"/>
              <a:gd name="connsiteY150-6326" fmla="*/ 1042988 h 1150944"/>
              <a:gd name="connsiteX151-6327" fmla="*/ 336903 w 763147"/>
              <a:gd name="connsiteY151-6328" fmla="*/ 1026319 h 1150944"/>
              <a:gd name="connsiteX152-6329" fmla="*/ 324997 w 763147"/>
              <a:gd name="connsiteY152-6330" fmla="*/ 1012032 h 1150944"/>
              <a:gd name="connsiteX153-6331" fmla="*/ 320234 w 763147"/>
              <a:gd name="connsiteY153-6332" fmla="*/ 997744 h 1150944"/>
              <a:gd name="connsiteX154-6333" fmla="*/ 313091 w 763147"/>
              <a:gd name="connsiteY154-6334" fmla="*/ 983457 h 1150944"/>
              <a:gd name="connsiteX155-6335" fmla="*/ 298803 w 763147"/>
              <a:gd name="connsiteY155-6336" fmla="*/ 973932 h 1150944"/>
              <a:gd name="connsiteX156-6337" fmla="*/ 291659 w 763147"/>
              <a:gd name="connsiteY156-6338" fmla="*/ 969169 h 1150944"/>
              <a:gd name="connsiteX157-6339" fmla="*/ 274991 w 763147"/>
              <a:gd name="connsiteY157-6340" fmla="*/ 962025 h 1150944"/>
              <a:gd name="connsiteX158-6341" fmla="*/ 263084 w 763147"/>
              <a:gd name="connsiteY158-6342" fmla="*/ 952500 h 1150944"/>
              <a:gd name="connsiteX159-6343" fmla="*/ 255941 w 763147"/>
              <a:gd name="connsiteY159-6344" fmla="*/ 950119 h 1150944"/>
              <a:gd name="connsiteX160-6345" fmla="*/ 248797 w 763147"/>
              <a:gd name="connsiteY160-6346" fmla="*/ 945357 h 1150944"/>
              <a:gd name="connsiteX161-6347" fmla="*/ 232128 w 763147"/>
              <a:gd name="connsiteY161-6348" fmla="*/ 940594 h 1150944"/>
              <a:gd name="connsiteX162-6349" fmla="*/ 224984 w 763147"/>
              <a:gd name="connsiteY162-6350" fmla="*/ 938213 h 1150944"/>
              <a:gd name="connsiteX163-6351" fmla="*/ 170216 w 763147"/>
              <a:gd name="connsiteY163-6352" fmla="*/ 935832 h 1150944"/>
              <a:gd name="connsiteX164-6353" fmla="*/ 160691 w 763147"/>
              <a:gd name="connsiteY164-6354" fmla="*/ 933450 h 1150944"/>
              <a:gd name="connsiteX165-6355" fmla="*/ 148784 w 763147"/>
              <a:gd name="connsiteY165-6356" fmla="*/ 923925 h 1150944"/>
              <a:gd name="connsiteX166-6357" fmla="*/ 139259 w 763147"/>
              <a:gd name="connsiteY166-6358" fmla="*/ 916782 h 1150944"/>
              <a:gd name="connsiteX167-6359" fmla="*/ 124972 w 763147"/>
              <a:gd name="connsiteY167-6360" fmla="*/ 907257 h 1150944"/>
              <a:gd name="connsiteX168-6361" fmla="*/ 120209 w 763147"/>
              <a:gd name="connsiteY168-6362" fmla="*/ 892969 h 1150944"/>
              <a:gd name="connsiteX169-6363" fmla="*/ 115447 w 763147"/>
              <a:gd name="connsiteY169-6364" fmla="*/ 885825 h 1150944"/>
              <a:gd name="connsiteX170-6365" fmla="*/ 108303 w 763147"/>
              <a:gd name="connsiteY170-6366" fmla="*/ 871538 h 1150944"/>
              <a:gd name="connsiteX171-6367" fmla="*/ 103541 w 763147"/>
              <a:gd name="connsiteY171-6368" fmla="*/ 857250 h 1150944"/>
              <a:gd name="connsiteX172-6369" fmla="*/ 101159 w 763147"/>
              <a:gd name="connsiteY172-6370" fmla="*/ 850107 h 1150944"/>
              <a:gd name="connsiteX173-6371" fmla="*/ 94016 w 763147"/>
              <a:gd name="connsiteY173-6372" fmla="*/ 845344 h 1150944"/>
              <a:gd name="connsiteX174-6373" fmla="*/ 89253 w 763147"/>
              <a:gd name="connsiteY174-6374" fmla="*/ 838200 h 1150944"/>
              <a:gd name="connsiteX175-6375" fmla="*/ 86872 w 763147"/>
              <a:gd name="connsiteY175-6376" fmla="*/ 831057 h 1150944"/>
              <a:gd name="connsiteX176-6377" fmla="*/ 70203 w 763147"/>
              <a:gd name="connsiteY176-6378" fmla="*/ 835819 h 1150944"/>
              <a:gd name="connsiteX177-6379" fmla="*/ 60679 w 763147"/>
              <a:gd name="connsiteY177-6380" fmla="*/ 771525 h 1150944"/>
              <a:gd name="connsiteX178-6381" fmla="*/ 72584 w 763147"/>
              <a:gd name="connsiteY178-6382" fmla="*/ 688182 h 1150944"/>
              <a:gd name="connsiteX179-6383" fmla="*/ 60678 w 763147"/>
              <a:gd name="connsiteY179-6384" fmla="*/ 683419 h 1150944"/>
              <a:gd name="connsiteX180-6385" fmla="*/ 67822 w 763147"/>
              <a:gd name="connsiteY180-6386" fmla="*/ 671513 h 1150944"/>
              <a:gd name="connsiteX181-6387" fmla="*/ 58297 w 763147"/>
              <a:gd name="connsiteY181-6388" fmla="*/ 657225 h 1150944"/>
              <a:gd name="connsiteX182-6389" fmla="*/ 51153 w 763147"/>
              <a:gd name="connsiteY182-6390" fmla="*/ 635794 h 1150944"/>
              <a:gd name="connsiteX183-6391" fmla="*/ 48772 w 763147"/>
              <a:gd name="connsiteY183-6392" fmla="*/ 628650 h 1150944"/>
              <a:gd name="connsiteX184-6393" fmla="*/ 46391 w 763147"/>
              <a:gd name="connsiteY184-6394" fmla="*/ 621507 h 1150944"/>
              <a:gd name="connsiteX185-6395" fmla="*/ 32103 w 763147"/>
              <a:gd name="connsiteY185-6396" fmla="*/ 616744 h 1150944"/>
              <a:gd name="connsiteX186-6397" fmla="*/ 13053 w 763147"/>
              <a:gd name="connsiteY186-6398" fmla="*/ 592932 h 1150944"/>
              <a:gd name="connsiteX187-6399" fmla="*/ 1146 w 763147"/>
              <a:gd name="connsiteY187-6400" fmla="*/ 573881 h 1150944"/>
              <a:gd name="connsiteX188-6401" fmla="*/ 10672 w 763147"/>
              <a:gd name="connsiteY188-6402" fmla="*/ 533400 h 1150944"/>
              <a:gd name="connsiteX0-6403" fmla="*/ 10672 w 763147"/>
              <a:gd name="connsiteY0-6404" fmla="*/ 533400 h 1150944"/>
              <a:gd name="connsiteX1-6405" fmla="*/ 10672 w 763147"/>
              <a:gd name="connsiteY1-6406" fmla="*/ 533400 h 1150944"/>
              <a:gd name="connsiteX2-6407" fmla="*/ 41628 w 763147"/>
              <a:gd name="connsiteY2-6408" fmla="*/ 540544 h 1150944"/>
              <a:gd name="connsiteX3-6409" fmla="*/ 48772 w 763147"/>
              <a:gd name="connsiteY3-6410" fmla="*/ 542925 h 1150944"/>
              <a:gd name="connsiteX4-6411" fmla="*/ 70203 w 763147"/>
              <a:gd name="connsiteY4-6412" fmla="*/ 540544 h 1150944"/>
              <a:gd name="connsiteX5-6413" fmla="*/ 77347 w 763147"/>
              <a:gd name="connsiteY5-6414" fmla="*/ 535782 h 1150944"/>
              <a:gd name="connsiteX6-6415" fmla="*/ 84491 w 763147"/>
              <a:gd name="connsiteY6-6416" fmla="*/ 533400 h 1150944"/>
              <a:gd name="connsiteX7-6417" fmla="*/ 96397 w 763147"/>
              <a:gd name="connsiteY7-6418" fmla="*/ 514350 h 1150944"/>
              <a:gd name="connsiteX8-6419" fmla="*/ 103541 w 763147"/>
              <a:gd name="connsiteY8-6420" fmla="*/ 478632 h 1150944"/>
              <a:gd name="connsiteX9-6421" fmla="*/ 105922 w 763147"/>
              <a:gd name="connsiteY9-6422" fmla="*/ 471488 h 1150944"/>
              <a:gd name="connsiteX10-6423" fmla="*/ 110684 w 763147"/>
              <a:gd name="connsiteY10-6424" fmla="*/ 454819 h 1150944"/>
              <a:gd name="connsiteX11-6425" fmla="*/ 108303 w 763147"/>
              <a:gd name="connsiteY11-6426" fmla="*/ 390525 h 1150944"/>
              <a:gd name="connsiteX12-6427" fmla="*/ 110684 w 763147"/>
              <a:gd name="connsiteY12-6428" fmla="*/ 366713 h 1150944"/>
              <a:gd name="connsiteX13-6429" fmla="*/ 105922 w 763147"/>
              <a:gd name="connsiteY13-6430" fmla="*/ 326232 h 1150944"/>
              <a:gd name="connsiteX14-6431" fmla="*/ 101159 w 763147"/>
              <a:gd name="connsiteY14-6432" fmla="*/ 311944 h 1150944"/>
              <a:gd name="connsiteX15-6433" fmla="*/ 103541 w 763147"/>
              <a:gd name="connsiteY15-6434" fmla="*/ 297657 h 1150944"/>
              <a:gd name="connsiteX16-6435" fmla="*/ 105922 w 763147"/>
              <a:gd name="connsiteY16-6436" fmla="*/ 290513 h 1150944"/>
              <a:gd name="connsiteX17-6437" fmla="*/ 96397 w 763147"/>
              <a:gd name="connsiteY17-6438" fmla="*/ 285750 h 1150944"/>
              <a:gd name="connsiteX18-6439" fmla="*/ 58297 w 763147"/>
              <a:gd name="connsiteY18-6440" fmla="*/ 273844 h 1150944"/>
              <a:gd name="connsiteX19-6441" fmla="*/ 67822 w 763147"/>
              <a:gd name="connsiteY19-6442" fmla="*/ 271463 h 1150944"/>
              <a:gd name="connsiteX20-6443" fmla="*/ 82109 w 763147"/>
              <a:gd name="connsiteY20-6444" fmla="*/ 269082 h 1150944"/>
              <a:gd name="connsiteX21-6445" fmla="*/ 89253 w 763147"/>
              <a:gd name="connsiteY21-6446" fmla="*/ 266700 h 1150944"/>
              <a:gd name="connsiteX22-6447" fmla="*/ 91634 w 763147"/>
              <a:gd name="connsiteY22-6448" fmla="*/ 240507 h 1150944"/>
              <a:gd name="connsiteX23-6449" fmla="*/ 82109 w 763147"/>
              <a:gd name="connsiteY23-6450" fmla="*/ 188119 h 1150944"/>
              <a:gd name="connsiteX24-6451" fmla="*/ 89253 w 763147"/>
              <a:gd name="connsiteY24-6452" fmla="*/ 126207 h 1150944"/>
              <a:gd name="connsiteX25-6453" fmla="*/ 113066 w 763147"/>
              <a:gd name="connsiteY25-6454" fmla="*/ 109538 h 1150944"/>
              <a:gd name="connsiteX26-6455" fmla="*/ 120209 w 763147"/>
              <a:gd name="connsiteY26-6456" fmla="*/ 104775 h 1150944"/>
              <a:gd name="connsiteX27-6457" fmla="*/ 139259 w 763147"/>
              <a:gd name="connsiteY27-6458" fmla="*/ 100013 h 1150944"/>
              <a:gd name="connsiteX28-6459" fmla="*/ 177359 w 763147"/>
              <a:gd name="connsiteY28-6460" fmla="*/ 83344 h 1150944"/>
              <a:gd name="connsiteX29-6461" fmla="*/ 165453 w 763147"/>
              <a:gd name="connsiteY29-6462" fmla="*/ 85726 h 1150944"/>
              <a:gd name="connsiteX30-6463" fmla="*/ 182122 w 763147"/>
              <a:gd name="connsiteY30-6464" fmla="*/ 76199 h 1150944"/>
              <a:gd name="connsiteX31-6465" fmla="*/ 203553 w 763147"/>
              <a:gd name="connsiteY31-6466" fmla="*/ 61913 h 1150944"/>
              <a:gd name="connsiteX32-6467" fmla="*/ 217841 w 763147"/>
              <a:gd name="connsiteY32-6468" fmla="*/ 73819 h 1150944"/>
              <a:gd name="connsiteX33-6469" fmla="*/ 246416 w 763147"/>
              <a:gd name="connsiteY33-6470" fmla="*/ 76200 h 1150944"/>
              <a:gd name="connsiteX34-6471" fmla="*/ 253559 w 763147"/>
              <a:gd name="connsiteY34-6472" fmla="*/ 78582 h 1150944"/>
              <a:gd name="connsiteX35-6473" fmla="*/ 286897 w 763147"/>
              <a:gd name="connsiteY35-6474" fmla="*/ 76200 h 1150944"/>
              <a:gd name="connsiteX36-6475" fmla="*/ 310709 w 763147"/>
              <a:gd name="connsiteY36-6476" fmla="*/ 69057 h 1150944"/>
              <a:gd name="connsiteX37-6477" fmla="*/ 317853 w 763147"/>
              <a:gd name="connsiteY37-6478" fmla="*/ 66675 h 1150944"/>
              <a:gd name="connsiteX38-6479" fmla="*/ 322616 w 763147"/>
              <a:gd name="connsiteY38-6480" fmla="*/ 59532 h 1150944"/>
              <a:gd name="connsiteX39-6481" fmla="*/ 329759 w 763147"/>
              <a:gd name="connsiteY39-6482" fmla="*/ 52388 h 1150944"/>
              <a:gd name="connsiteX40-6483" fmla="*/ 332141 w 763147"/>
              <a:gd name="connsiteY40-6484" fmla="*/ 45244 h 1150944"/>
              <a:gd name="connsiteX41-6485" fmla="*/ 346428 w 763147"/>
              <a:gd name="connsiteY41-6486" fmla="*/ 35719 h 1150944"/>
              <a:gd name="connsiteX42-6487" fmla="*/ 355953 w 763147"/>
              <a:gd name="connsiteY42-6488" fmla="*/ 21432 h 1150944"/>
              <a:gd name="connsiteX43-6489" fmla="*/ 360716 w 763147"/>
              <a:gd name="connsiteY43-6490" fmla="*/ 14288 h 1150944"/>
              <a:gd name="connsiteX44-6491" fmla="*/ 375003 w 763147"/>
              <a:gd name="connsiteY44-6492" fmla="*/ 9525 h 1150944"/>
              <a:gd name="connsiteX45-6493" fmla="*/ 382147 w 763147"/>
              <a:gd name="connsiteY45-6494" fmla="*/ 7144 h 1150944"/>
              <a:gd name="connsiteX46-6495" fmla="*/ 396434 w 763147"/>
              <a:gd name="connsiteY46-6496" fmla="*/ 2382 h 1150944"/>
              <a:gd name="connsiteX47-6497" fmla="*/ 403578 w 763147"/>
              <a:gd name="connsiteY47-6498" fmla="*/ 0 h 1150944"/>
              <a:gd name="connsiteX48-6499" fmla="*/ 425009 w 763147"/>
              <a:gd name="connsiteY48-6500" fmla="*/ 4763 h 1150944"/>
              <a:gd name="connsiteX49-6501" fmla="*/ 429772 w 763147"/>
              <a:gd name="connsiteY49-6502" fmla="*/ 11907 h 1150944"/>
              <a:gd name="connsiteX50-6503" fmla="*/ 436916 w 763147"/>
              <a:gd name="connsiteY50-6504" fmla="*/ 26194 h 1150944"/>
              <a:gd name="connsiteX51-6505" fmla="*/ 444059 w 763147"/>
              <a:gd name="connsiteY51-6506" fmla="*/ 33338 h 1150944"/>
              <a:gd name="connsiteX52-6507" fmla="*/ 463109 w 763147"/>
              <a:gd name="connsiteY52-6508" fmla="*/ 54769 h 1150944"/>
              <a:gd name="connsiteX53-6509" fmla="*/ 477397 w 763147"/>
              <a:gd name="connsiteY53-6510" fmla="*/ 64294 h 1150944"/>
              <a:gd name="connsiteX54-6511" fmla="*/ 484541 w 763147"/>
              <a:gd name="connsiteY54-6512" fmla="*/ 71438 h 1150944"/>
              <a:gd name="connsiteX55-6513" fmla="*/ 498828 w 763147"/>
              <a:gd name="connsiteY55-6514" fmla="*/ 80963 h 1150944"/>
              <a:gd name="connsiteX56-6515" fmla="*/ 508353 w 763147"/>
              <a:gd name="connsiteY56-6516" fmla="*/ 90488 h 1150944"/>
              <a:gd name="connsiteX57-6517" fmla="*/ 522641 w 763147"/>
              <a:gd name="connsiteY57-6518" fmla="*/ 100013 h 1150944"/>
              <a:gd name="connsiteX58-6519" fmla="*/ 541691 w 763147"/>
              <a:gd name="connsiteY58-6520" fmla="*/ 116682 h 1150944"/>
              <a:gd name="connsiteX59-6521" fmla="*/ 548834 w 763147"/>
              <a:gd name="connsiteY59-6522" fmla="*/ 123825 h 1150944"/>
              <a:gd name="connsiteX60-6523" fmla="*/ 558359 w 763147"/>
              <a:gd name="connsiteY60-6524" fmla="*/ 138113 h 1150944"/>
              <a:gd name="connsiteX61-6525" fmla="*/ 565503 w 763147"/>
              <a:gd name="connsiteY61-6526" fmla="*/ 164307 h 1150944"/>
              <a:gd name="connsiteX62-6527" fmla="*/ 579791 w 763147"/>
              <a:gd name="connsiteY62-6528" fmla="*/ 178594 h 1150944"/>
              <a:gd name="connsiteX63-6529" fmla="*/ 586934 w 763147"/>
              <a:gd name="connsiteY63-6530" fmla="*/ 185738 h 1150944"/>
              <a:gd name="connsiteX64-6531" fmla="*/ 591697 w 763147"/>
              <a:gd name="connsiteY64-6532" fmla="*/ 192882 h 1150944"/>
              <a:gd name="connsiteX65-6533" fmla="*/ 594078 w 763147"/>
              <a:gd name="connsiteY65-6534" fmla="*/ 200025 h 1150944"/>
              <a:gd name="connsiteX66-6535" fmla="*/ 596459 w 763147"/>
              <a:gd name="connsiteY66-6536" fmla="*/ 216694 h 1150944"/>
              <a:gd name="connsiteX67-6537" fmla="*/ 601222 w 763147"/>
              <a:gd name="connsiteY67-6538" fmla="*/ 223838 h 1150944"/>
              <a:gd name="connsiteX68-6539" fmla="*/ 610747 w 763147"/>
              <a:gd name="connsiteY68-6540" fmla="*/ 238125 h 1150944"/>
              <a:gd name="connsiteX69-6541" fmla="*/ 615509 w 763147"/>
              <a:gd name="connsiteY69-6542" fmla="*/ 245269 h 1150944"/>
              <a:gd name="connsiteX70-6543" fmla="*/ 629797 w 763147"/>
              <a:gd name="connsiteY70-6544" fmla="*/ 250032 h 1150944"/>
              <a:gd name="connsiteX71-6545" fmla="*/ 641703 w 763147"/>
              <a:gd name="connsiteY71-6546" fmla="*/ 271463 h 1150944"/>
              <a:gd name="connsiteX72-6547" fmla="*/ 646466 w 763147"/>
              <a:gd name="connsiteY72-6548" fmla="*/ 278607 h 1150944"/>
              <a:gd name="connsiteX73-6549" fmla="*/ 653609 w 763147"/>
              <a:gd name="connsiteY73-6550" fmla="*/ 283369 h 1150944"/>
              <a:gd name="connsiteX74-6551" fmla="*/ 655991 w 763147"/>
              <a:gd name="connsiteY74-6552" fmla="*/ 285750 h 1150944"/>
              <a:gd name="connsiteX75-6553" fmla="*/ 658372 w 763147"/>
              <a:gd name="connsiteY75-6554" fmla="*/ 285750 h 1150944"/>
              <a:gd name="connsiteX76-6555" fmla="*/ 653609 w 763147"/>
              <a:gd name="connsiteY76-6556" fmla="*/ 307182 h 1150944"/>
              <a:gd name="connsiteX77-6557" fmla="*/ 658372 w 763147"/>
              <a:gd name="connsiteY77-6558" fmla="*/ 350044 h 1150944"/>
              <a:gd name="connsiteX78-6559" fmla="*/ 655991 w 763147"/>
              <a:gd name="connsiteY78-6560" fmla="*/ 357188 h 1150944"/>
              <a:gd name="connsiteX79-6561" fmla="*/ 658372 w 763147"/>
              <a:gd name="connsiteY79-6562" fmla="*/ 376238 h 1150944"/>
              <a:gd name="connsiteX80-6563" fmla="*/ 660753 w 763147"/>
              <a:gd name="connsiteY80-6564" fmla="*/ 383382 h 1150944"/>
              <a:gd name="connsiteX81-6565" fmla="*/ 667897 w 763147"/>
              <a:gd name="connsiteY81-6566" fmla="*/ 385763 h 1150944"/>
              <a:gd name="connsiteX82-6567" fmla="*/ 698853 w 763147"/>
              <a:gd name="connsiteY82-6568" fmla="*/ 388144 h 1150944"/>
              <a:gd name="connsiteX83-6569" fmla="*/ 720284 w 763147"/>
              <a:gd name="connsiteY83-6570" fmla="*/ 404813 h 1150944"/>
              <a:gd name="connsiteX84-6571" fmla="*/ 727428 w 763147"/>
              <a:gd name="connsiteY84-6572" fmla="*/ 409575 h 1150944"/>
              <a:gd name="connsiteX85-6573" fmla="*/ 736953 w 763147"/>
              <a:gd name="connsiteY85-6574" fmla="*/ 423863 h 1150944"/>
              <a:gd name="connsiteX86-6575" fmla="*/ 744097 w 763147"/>
              <a:gd name="connsiteY86-6576" fmla="*/ 431007 h 1150944"/>
              <a:gd name="connsiteX87-6577" fmla="*/ 753622 w 763147"/>
              <a:gd name="connsiteY87-6578" fmla="*/ 445294 h 1150944"/>
              <a:gd name="connsiteX88-6579" fmla="*/ 756003 w 763147"/>
              <a:gd name="connsiteY88-6580" fmla="*/ 452438 h 1150944"/>
              <a:gd name="connsiteX89-6581" fmla="*/ 760766 w 763147"/>
              <a:gd name="connsiteY89-6582" fmla="*/ 459582 h 1150944"/>
              <a:gd name="connsiteX90-6583" fmla="*/ 763147 w 763147"/>
              <a:gd name="connsiteY90-6584" fmla="*/ 469107 h 1150944"/>
              <a:gd name="connsiteX91-6585" fmla="*/ 760766 w 763147"/>
              <a:gd name="connsiteY91-6586" fmla="*/ 519113 h 1150944"/>
              <a:gd name="connsiteX92-6587" fmla="*/ 751241 w 763147"/>
              <a:gd name="connsiteY92-6588" fmla="*/ 533400 h 1150944"/>
              <a:gd name="connsiteX93-6589" fmla="*/ 741716 w 763147"/>
              <a:gd name="connsiteY93-6590" fmla="*/ 547688 h 1150944"/>
              <a:gd name="connsiteX94-6591" fmla="*/ 734572 w 763147"/>
              <a:gd name="connsiteY94-6592" fmla="*/ 561975 h 1150944"/>
              <a:gd name="connsiteX95-6593" fmla="*/ 722666 w 763147"/>
              <a:gd name="connsiteY95-6594" fmla="*/ 583407 h 1150944"/>
              <a:gd name="connsiteX96-6595" fmla="*/ 715522 w 763147"/>
              <a:gd name="connsiteY96-6596" fmla="*/ 585788 h 1150944"/>
              <a:gd name="connsiteX97-6597" fmla="*/ 708378 w 763147"/>
              <a:gd name="connsiteY97-6598" fmla="*/ 590550 h 1150944"/>
              <a:gd name="connsiteX98-6599" fmla="*/ 694091 w 763147"/>
              <a:gd name="connsiteY98-6600" fmla="*/ 595313 h 1150944"/>
              <a:gd name="connsiteX99-6601" fmla="*/ 686947 w 763147"/>
              <a:gd name="connsiteY99-6602" fmla="*/ 597694 h 1150944"/>
              <a:gd name="connsiteX100-6603" fmla="*/ 679803 w 763147"/>
              <a:gd name="connsiteY100-6604" fmla="*/ 602457 h 1150944"/>
              <a:gd name="connsiteX101-6605" fmla="*/ 670278 w 763147"/>
              <a:gd name="connsiteY101-6606" fmla="*/ 611982 h 1150944"/>
              <a:gd name="connsiteX102-6607" fmla="*/ 665516 w 763147"/>
              <a:gd name="connsiteY102-6608" fmla="*/ 626269 h 1150944"/>
              <a:gd name="connsiteX103-6609" fmla="*/ 663134 w 763147"/>
              <a:gd name="connsiteY103-6610" fmla="*/ 633413 h 1150944"/>
              <a:gd name="connsiteX104-6611" fmla="*/ 660753 w 763147"/>
              <a:gd name="connsiteY104-6612" fmla="*/ 709613 h 1150944"/>
              <a:gd name="connsiteX105-6613" fmla="*/ 658372 w 763147"/>
              <a:gd name="connsiteY105-6614" fmla="*/ 716757 h 1150944"/>
              <a:gd name="connsiteX106-6615" fmla="*/ 655991 w 763147"/>
              <a:gd name="connsiteY106-6616" fmla="*/ 726282 h 1150944"/>
              <a:gd name="connsiteX107-6617" fmla="*/ 639322 w 763147"/>
              <a:gd name="connsiteY107-6618" fmla="*/ 738188 h 1150944"/>
              <a:gd name="connsiteX108-6619" fmla="*/ 632178 w 763147"/>
              <a:gd name="connsiteY108-6620" fmla="*/ 740569 h 1150944"/>
              <a:gd name="connsiteX109-6621" fmla="*/ 629797 w 763147"/>
              <a:gd name="connsiteY109-6622" fmla="*/ 766763 h 1150944"/>
              <a:gd name="connsiteX110-6623" fmla="*/ 627416 w 763147"/>
              <a:gd name="connsiteY110-6624" fmla="*/ 776288 h 1150944"/>
              <a:gd name="connsiteX111-6625" fmla="*/ 629797 w 763147"/>
              <a:gd name="connsiteY111-6626" fmla="*/ 885825 h 1150944"/>
              <a:gd name="connsiteX112-6627" fmla="*/ 632178 w 763147"/>
              <a:gd name="connsiteY112-6628" fmla="*/ 957263 h 1150944"/>
              <a:gd name="connsiteX113-6629" fmla="*/ 636941 w 763147"/>
              <a:gd name="connsiteY113-6630" fmla="*/ 971550 h 1150944"/>
              <a:gd name="connsiteX114-6631" fmla="*/ 639322 w 763147"/>
              <a:gd name="connsiteY114-6632" fmla="*/ 978694 h 1150944"/>
              <a:gd name="connsiteX115-6633" fmla="*/ 641703 w 763147"/>
              <a:gd name="connsiteY115-6634" fmla="*/ 1014413 h 1150944"/>
              <a:gd name="connsiteX116-6635" fmla="*/ 646466 w 763147"/>
              <a:gd name="connsiteY116-6636" fmla="*/ 1028700 h 1150944"/>
              <a:gd name="connsiteX117-6637" fmla="*/ 648847 w 763147"/>
              <a:gd name="connsiteY117-6638" fmla="*/ 1035844 h 1150944"/>
              <a:gd name="connsiteX118-6639" fmla="*/ 651228 w 763147"/>
              <a:gd name="connsiteY118-6640" fmla="*/ 1042988 h 1150944"/>
              <a:gd name="connsiteX119-6641" fmla="*/ 655991 w 763147"/>
              <a:gd name="connsiteY119-6642" fmla="*/ 1062038 h 1150944"/>
              <a:gd name="connsiteX120-6643" fmla="*/ 660753 w 763147"/>
              <a:gd name="connsiteY120-6644" fmla="*/ 1069182 h 1150944"/>
              <a:gd name="connsiteX121-6645" fmla="*/ 665516 w 763147"/>
              <a:gd name="connsiteY121-6646" fmla="*/ 1097757 h 1150944"/>
              <a:gd name="connsiteX122-6647" fmla="*/ 663134 w 763147"/>
              <a:gd name="connsiteY122-6648" fmla="*/ 1128713 h 1150944"/>
              <a:gd name="connsiteX123-6649" fmla="*/ 677422 w 763147"/>
              <a:gd name="connsiteY123-6650" fmla="*/ 1150144 h 1150944"/>
              <a:gd name="connsiteX124-6651" fmla="*/ 675040 w 763147"/>
              <a:gd name="connsiteY124-6652" fmla="*/ 1147763 h 1150944"/>
              <a:gd name="connsiteX125-6653" fmla="*/ 670277 w 763147"/>
              <a:gd name="connsiteY125-6654" fmla="*/ 1143000 h 1150944"/>
              <a:gd name="connsiteX126-6655" fmla="*/ 665516 w 763147"/>
              <a:gd name="connsiteY126-6656" fmla="*/ 1150144 h 1150944"/>
              <a:gd name="connsiteX127-6657" fmla="*/ 658372 w 763147"/>
              <a:gd name="connsiteY127-6658" fmla="*/ 1147763 h 1150944"/>
              <a:gd name="connsiteX128-6659" fmla="*/ 617891 w 763147"/>
              <a:gd name="connsiteY128-6660" fmla="*/ 1145382 h 1150944"/>
              <a:gd name="connsiteX129-6661" fmla="*/ 605984 w 763147"/>
              <a:gd name="connsiteY129-6662" fmla="*/ 1143000 h 1150944"/>
              <a:gd name="connsiteX130-6663" fmla="*/ 598841 w 763147"/>
              <a:gd name="connsiteY130-6664" fmla="*/ 1138238 h 1150944"/>
              <a:gd name="connsiteX131-6665" fmla="*/ 584553 w 763147"/>
              <a:gd name="connsiteY131-6666" fmla="*/ 1133475 h 1150944"/>
              <a:gd name="connsiteX132-6667" fmla="*/ 570266 w 763147"/>
              <a:gd name="connsiteY132-6668" fmla="*/ 1128713 h 1150944"/>
              <a:gd name="connsiteX133-6669" fmla="*/ 563122 w 763147"/>
              <a:gd name="connsiteY133-6670" fmla="*/ 1126332 h 1150944"/>
              <a:gd name="connsiteX134-6671" fmla="*/ 555978 w 763147"/>
              <a:gd name="connsiteY134-6672" fmla="*/ 1121569 h 1150944"/>
              <a:gd name="connsiteX135-6673" fmla="*/ 551216 w 763147"/>
              <a:gd name="connsiteY135-6674" fmla="*/ 1114425 h 1150944"/>
              <a:gd name="connsiteX136-6675" fmla="*/ 541691 w 763147"/>
              <a:gd name="connsiteY136-6676" fmla="*/ 1112044 h 1150944"/>
              <a:gd name="connsiteX137-6677" fmla="*/ 520259 w 763147"/>
              <a:gd name="connsiteY137-6678" fmla="*/ 1104900 h 1150944"/>
              <a:gd name="connsiteX138-6679" fmla="*/ 505972 w 763147"/>
              <a:gd name="connsiteY138-6680" fmla="*/ 1100138 h 1150944"/>
              <a:gd name="connsiteX139-6681" fmla="*/ 496447 w 763147"/>
              <a:gd name="connsiteY139-6682" fmla="*/ 1097757 h 1150944"/>
              <a:gd name="connsiteX140-6683" fmla="*/ 451203 w 763147"/>
              <a:gd name="connsiteY140-6684" fmla="*/ 1102519 h 1150944"/>
              <a:gd name="connsiteX141-6685" fmla="*/ 436916 w 763147"/>
              <a:gd name="connsiteY141-6686" fmla="*/ 1107282 h 1150944"/>
              <a:gd name="connsiteX142-6687" fmla="*/ 429772 w 763147"/>
              <a:gd name="connsiteY142-6688" fmla="*/ 1109663 h 1150944"/>
              <a:gd name="connsiteX143-6689" fmla="*/ 396434 w 763147"/>
              <a:gd name="connsiteY143-6690" fmla="*/ 1107282 h 1150944"/>
              <a:gd name="connsiteX144-6691" fmla="*/ 389291 w 763147"/>
              <a:gd name="connsiteY144-6692" fmla="*/ 1104900 h 1150944"/>
              <a:gd name="connsiteX145-6693" fmla="*/ 379766 w 763147"/>
              <a:gd name="connsiteY145-6694" fmla="*/ 1090613 h 1150944"/>
              <a:gd name="connsiteX146-6695" fmla="*/ 365478 w 763147"/>
              <a:gd name="connsiteY146-6696" fmla="*/ 1078707 h 1150944"/>
              <a:gd name="connsiteX147-6697" fmla="*/ 360716 w 763147"/>
              <a:gd name="connsiteY147-6698" fmla="*/ 1071563 h 1150944"/>
              <a:gd name="connsiteX148-6699" fmla="*/ 353572 w 763147"/>
              <a:gd name="connsiteY148-6700" fmla="*/ 1064419 h 1150944"/>
              <a:gd name="connsiteX149-6701" fmla="*/ 344047 w 763147"/>
              <a:gd name="connsiteY149-6702" fmla="*/ 1050132 h 1150944"/>
              <a:gd name="connsiteX150-6703" fmla="*/ 341666 w 763147"/>
              <a:gd name="connsiteY150-6704" fmla="*/ 1042988 h 1150944"/>
              <a:gd name="connsiteX151-6705" fmla="*/ 336903 w 763147"/>
              <a:gd name="connsiteY151-6706" fmla="*/ 1026319 h 1150944"/>
              <a:gd name="connsiteX152-6707" fmla="*/ 324997 w 763147"/>
              <a:gd name="connsiteY152-6708" fmla="*/ 1012032 h 1150944"/>
              <a:gd name="connsiteX153-6709" fmla="*/ 320234 w 763147"/>
              <a:gd name="connsiteY153-6710" fmla="*/ 997744 h 1150944"/>
              <a:gd name="connsiteX154-6711" fmla="*/ 313091 w 763147"/>
              <a:gd name="connsiteY154-6712" fmla="*/ 983457 h 1150944"/>
              <a:gd name="connsiteX155-6713" fmla="*/ 298803 w 763147"/>
              <a:gd name="connsiteY155-6714" fmla="*/ 973932 h 1150944"/>
              <a:gd name="connsiteX156-6715" fmla="*/ 291659 w 763147"/>
              <a:gd name="connsiteY156-6716" fmla="*/ 969169 h 1150944"/>
              <a:gd name="connsiteX157-6717" fmla="*/ 274991 w 763147"/>
              <a:gd name="connsiteY157-6718" fmla="*/ 962025 h 1150944"/>
              <a:gd name="connsiteX158-6719" fmla="*/ 263084 w 763147"/>
              <a:gd name="connsiteY158-6720" fmla="*/ 952500 h 1150944"/>
              <a:gd name="connsiteX159-6721" fmla="*/ 255941 w 763147"/>
              <a:gd name="connsiteY159-6722" fmla="*/ 950119 h 1150944"/>
              <a:gd name="connsiteX160-6723" fmla="*/ 248797 w 763147"/>
              <a:gd name="connsiteY160-6724" fmla="*/ 945357 h 1150944"/>
              <a:gd name="connsiteX161-6725" fmla="*/ 232128 w 763147"/>
              <a:gd name="connsiteY161-6726" fmla="*/ 940594 h 1150944"/>
              <a:gd name="connsiteX162-6727" fmla="*/ 224984 w 763147"/>
              <a:gd name="connsiteY162-6728" fmla="*/ 938213 h 1150944"/>
              <a:gd name="connsiteX163-6729" fmla="*/ 170216 w 763147"/>
              <a:gd name="connsiteY163-6730" fmla="*/ 935832 h 1150944"/>
              <a:gd name="connsiteX164-6731" fmla="*/ 160691 w 763147"/>
              <a:gd name="connsiteY164-6732" fmla="*/ 933450 h 1150944"/>
              <a:gd name="connsiteX165-6733" fmla="*/ 148784 w 763147"/>
              <a:gd name="connsiteY165-6734" fmla="*/ 923925 h 1150944"/>
              <a:gd name="connsiteX166-6735" fmla="*/ 139259 w 763147"/>
              <a:gd name="connsiteY166-6736" fmla="*/ 916782 h 1150944"/>
              <a:gd name="connsiteX167-6737" fmla="*/ 124972 w 763147"/>
              <a:gd name="connsiteY167-6738" fmla="*/ 907257 h 1150944"/>
              <a:gd name="connsiteX168-6739" fmla="*/ 120209 w 763147"/>
              <a:gd name="connsiteY168-6740" fmla="*/ 892969 h 1150944"/>
              <a:gd name="connsiteX169-6741" fmla="*/ 115447 w 763147"/>
              <a:gd name="connsiteY169-6742" fmla="*/ 885825 h 1150944"/>
              <a:gd name="connsiteX170-6743" fmla="*/ 108303 w 763147"/>
              <a:gd name="connsiteY170-6744" fmla="*/ 871538 h 1150944"/>
              <a:gd name="connsiteX171-6745" fmla="*/ 103541 w 763147"/>
              <a:gd name="connsiteY171-6746" fmla="*/ 857250 h 1150944"/>
              <a:gd name="connsiteX172-6747" fmla="*/ 101159 w 763147"/>
              <a:gd name="connsiteY172-6748" fmla="*/ 850107 h 1150944"/>
              <a:gd name="connsiteX173-6749" fmla="*/ 94016 w 763147"/>
              <a:gd name="connsiteY173-6750" fmla="*/ 845344 h 1150944"/>
              <a:gd name="connsiteX174-6751" fmla="*/ 89253 w 763147"/>
              <a:gd name="connsiteY174-6752" fmla="*/ 838200 h 1150944"/>
              <a:gd name="connsiteX175-6753" fmla="*/ 86872 w 763147"/>
              <a:gd name="connsiteY175-6754" fmla="*/ 831057 h 1150944"/>
              <a:gd name="connsiteX176-6755" fmla="*/ 70203 w 763147"/>
              <a:gd name="connsiteY176-6756" fmla="*/ 835819 h 1150944"/>
              <a:gd name="connsiteX177-6757" fmla="*/ 60679 w 763147"/>
              <a:gd name="connsiteY177-6758" fmla="*/ 771525 h 1150944"/>
              <a:gd name="connsiteX178-6759" fmla="*/ 72584 w 763147"/>
              <a:gd name="connsiteY178-6760" fmla="*/ 688182 h 1150944"/>
              <a:gd name="connsiteX179-6761" fmla="*/ 60678 w 763147"/>
              <a:gd name="connsiteY179-6762" fmla="*/ 683419 h 1150944"/>
              <a:gd name="connsiteX180-6763" fmla="*/ 67822 w 763147"/>
              <a:gd name="connsiteY180-6764" fmla="*/ 671513 h 1150944"/>
              <a:gd name="connsiteX181-6765" fmla="*/ 58297 w 763147"/>
              <a:gd name="connsiteY181-6766" fmla="*/ 657225 h 1150944"/>
              <a:gd name="connsiteX182-6767" fmla="*/ 51153 w 763147"/>
              <a:gd name="connsiteY182-6768" fmla="*/ 635794 h 1150944"/>
              <a:gd name="connsiteX183-6769" fmla="*/ 48772 w 763147"/>
              <a:gd name="connsiteY183-6770" fmla="*/ 628650 h 1150944"/>
              <a:gd name="connsiteX184-6771" fmla="*/ 46391 w 763147"/>
              <a:gd name="connsiteY184-6772" fmla="*/ 621507 h 1150944"/>
              <a:gd name="connsiteX185-6773" fmla="*/ 32103 w 763147"/>
              <a:gd name="connsiteY185-6774" fmla="*/ 616744 h 1150944"/>
              <a:gd name="connsiteX186-6775" fmla="*/ 13053 w 763147"/>
              <a:gd name="connsiteY186-6776" fmla="*/ 592932 h 1150944"/>
              <a:gd name="connsiteX187-6777" fmla="*/ 1146 w 763147"/>
              <a:gd name="connsiteY187-6778" fmla="*/ 573881 h 1150944"/>
              <a:gd name="connsiteX188-6779" fmla="*/ 10672 w 763147"/>
              <a:gd name="connsiteY188-6780" fmla="*/ 533400 h 1150944"/>
              <a:gd name="connsiteX0-6781" fmla="*/ 10672 w 763147"/>
              <a:gd name="connsiteY0-6782" fmla="*/ 533400 h 1150944"/>
              <a:gd name="connsiteX1-6783" fmla="*/ 10672 w 763147"/>
              <a:gd name="connsiteY1-6784" fmla="*/ 533400 h 1150944"/>
              <a:gd name="connsiteX2-6785" fmla="*/ 41628 w 763147"/>
              <a:gd name="connsiteY2-6786" fmla="*/ 540544 h 1150944"/>
              <a:gd name="connsiteX3-6787" fmla="*/ 48772 w 763147"/>
              <a:gd name="connsiteY3-6788" fmla="*/ 542925 h 1150944"/>
              <a:gd name="connsiteX4-6789" fmla="*/ 70203 w 763147"/>
              <a:gd name="connsiteY4-6790" fmla="*/ 540544 h 1150944"/>
              <a:gd name="connsiteX5-6791" fmla="*/ 77347 w 763147"/>
              <a:gd name="connsiteY5-6792" fmla="*/ 535782 h 1150944"/>
              <a:gd name="connsiteX6-6793" fmla="*/ 84491 w 763147"/>
              <a:gd name="connsiteY6-6794" fmla="*/ 533400 h 1150944"/>
              <a:gd name="connsiteX7-6795" fmla="*/ 96397 w 763147"/>
              <a:gd name="connsiteY7-6796" fmla="*/ 514350 h 1150944"/>
              <a:gd name="connsiteX8-6797" fmla="*/ 103541 w 763147"/>
              <a:gd name="connsiteY8-6798" fmla="*/ 478632 h 1150944"/>
              <a:gd name="connsiteX9-6799" fmla="*/ 105922 w 763147"/>
              <a:gd name="connsiteY9-6800" fmla="*/ 471488 h 1150944"/>
              <a:gd name="connsiteX10-6801" fmla="*/ 110684 w 763147"/>
              <a:gd name="connsiteY10-6802" fmla="*/ 454819 h 1150944"/>
              <a:gd name="connsiteX11-6803" fmla="*/ 108303 w 763147"/>
              <a:gd name="connsiteY11-6804" fmla="*/ 390525 h 1150944"/>
              <a:gd name="connsiteX12-6805" fmla="*/ 110684 w 763147"/>
              <a:gd name="connsiteY12-6806" fmla="*/ 366713 h 1150944"/>
              <a:gd name="connsiteX13-6807" fmla="*/ 105922 w 763147"/>
              <a:gd name="connsiteY13-6808" fmla="*/ 326232 h 1150944"/>
              <a:gd name="connsiteX14-6809" fmla="*/ 101159 w 763147"/>
              <a:gd name="connsiteY14-6810" fmla="*/ 311944 h 1150944"/>
              <a:gd name="connsiteX15-6811" fmla="*/ 103541 w 763147"/>
              <a:gd name="connsiteY15-6812" fmla="*/ 297657 h 1150944"/>
              <a:gd name="connsiteX16-6813" fmla="*/ 105922 w 763147"/>
              <a:gd name="connsiteY16-6814" fmla="*/ 290513 h 1150944"/>
              <a:gd name="connsiteX17-6815" fmla="*/ 96397 w 763147"/>
              <a:gd name="connsiteY17-6816" fmla="*/ 285750 h 1150944"/>
              <a:gd name="connsiteX18-6817" fmla="*/ 58297 w 763147"/>
              <a:gd name="connsiteY18-6818" fmla="*/ 273844 h 1150944"/>
              <a:gd name="connsiteX19-6819" fmla="*/ 84491 w 763147"/>
              <a:gd name="connsiteY19-6820" fmla="*/ 269082 h 1150944"/>
              <a:gd name="connsiteX20-6821" fmla="*/ 82109 w 763147"/>
              <a:gd name="connsiteY20-6822" fmla="*/ 269082 h 1150944"/>
              <a:gd name="connsiteX21-6823" fmla="*/ 89253 w 763147"/>
              <a:gd name="connsiteY21-6824" fmla="*/ 266700 h 1150944"/>
              <a:gd name="connsiteX22-6825" fmla="*/ 91634 w 763147"/>
              <a:gd name="connsiteY22-6826" fmla="*/ 240507 h 1150944"/>
              <a:gd name="connsiteX23-6827" fmla="*/ 82109 w 763147"/>
              <a:gd name="connsiteY23-6828" fmla="*/ 188119 h 1150944"/>
              <a:gd name="connsiteX24-6829" fmla="*/ 89253 w 763147"/>
              <a:gd name="connsiteY24-6830" fmla="*/ 126207 h 1150944"/>
              <a:gd name="connsiteX25-6831" fmla="*/ 113066 w 763147"/>
              <a:gd name="connsiteY25-6832" fmla="*/ 109538 h 1150944"/>
              <a:gd name="connsiteX26-6833" fmla="*/ 120209 w 763147"/>
              <a:gd name="connsiteY26-6834" fmla="*/ 104775 h 1150944"/>
              <a:gd name="connsiteX27-6835" fmla="*/ 139259 w 763147"/>
              <a:gd name="connsiteY27-6836" fmla="*/ 100013 h 1150944"/>
              <a:gd name="connsiteX28-6837" fmla="*/ 177359 w 763147"/>
              <a:gd name="connsiteY28-6838" fmla="*/ 83344 h 1150944"/>
              <a:gd name="connsiteX29-6839" fmla="*/ 165453 w 763147"/>
              <a:gd name="connsiteY29-6840" fmla="*/ 85726 h 1150944"/>
              <a:gd name="connsiteX30-6841" fmla="*/ 182122 w 763147"/>
              <a:gd name="connsiteY30-6842" fmla="*/ 76199 h 1150944"/>
              <a:gd name="connsiteX31-6843" fmla="*/ 203553 w 763147"/>
              <a:gd name="connsiteY31-6844" fmla="*/ 61913 h 1150944"/>
              <a:gd name="connsiteX32-6845" fmla="*/ 217841 w 763147"/>
              <a:gd name="connsiteY32-6846" fmla="*/ 73819 h 1150944"/>
              <a:gd name="connsiteX33-6847" fmla="*/ 246416 w 763147"/>
              <a:gd name="connsiteY33-6848" fmla="*/ 76200 h 1150944"/>
              <a:gd name="connsiteX34-6849" fmla="*/ 253559 w 763147"/>
              <a:gd name="connsiteY34-6850" fmla="*/ 78582 h 1150944"/>
              <a:gd name="connsiteX35-6851" fmla="*/ 286897 w 763147"/>
              <a:gd name="connsiteY35-6852" fmla="*/ 76200 h 1150944"/>
              <a:gd name="connsiteX36-6853" fmla="*/ 310709 w 763147"/>
              <a:gd name="connsiteY36-6854" fmla="*/ 69057 h 1150944"/>
              <a:gd name="connsiteX37-6855" fmla="*/ 317853 w 763147"/>
              <a:gd name="connsiteY37-6856" fmla="*/ 66675 h 1150944"/>
              <a:gd name="connsiteX38-6857" fmla="*/ 322616 w 763147"/>
              <a:gd name="connsiteY38-6858" fmla="*/ 59532 h 1150944"/>
              <a:gd name="connsiteX39-6859" fmla="*/ 329759 w 763147"/>
              <a:gd name="connsiteY39-6860" fmla="*/ 52388 h 1150944"/>
              <a:gd name="connsiteX40-6861" fmla="*/ 332141 w 763147"/>
              <a:gd name="connsiteY40-6862" fmla="*/ 45244 h 1150944"/>
              <a:gd name="connsiteX41-6863" fmla="*/ 346428 w 763147"/>
              <a:gd name="connsiteY41-6864" fmla="*/ 35719 h 1150944"/>
              <a:gd name="connsiteX42-6865" fmla="*/ 355953 w 763147"/>
              <a:gd name="connsiteY42-6866" fmla="*/ 21432 h 1150944"/>
              <a:gd name="connsiteX43-6867" fmla="*/ 360716 w 763147"/>
              <a:gd name="connsiteY43-6868" fmla="*/ 14288 h 1150944"/>
              <a:gd name="connsiteX44-6869" fmla="*/ 375003 w 763147"/>
              <a:gd name="connsiteY44-6870" fmla="*/ 9525 h 1150944"/>
              <a:gd name="connsiteX45-6871" fmla="*/ 382147 w 763147"/>
              <a:gd name="connsiteY45-6872" fmla="*/ 7144 h 1150944"/>
              <a:gd name="connsiteX46-6873" fmla="*/ 396434 w 763147"/>
              <a:gd name="connsiteY46-6874" fmla="*/ 2382 h 1150944"/>
              <a:gd name="connsiteX47-6875" fmla="*/ 403578 w 763147"/>
              <a:gd name="connsiteY47-6876" fmla="*/ 0 h 1150944"/>
              <a:gd name="connsiteX48-6877" fmla="*/ 425009 w 763147"/>
              <a:gd name="connsiteY48-6878" fmla="*/ 4763 h 1150944"/>
              <a:gd name="connsiteX49-6879" fmla="*/ 429772 w 763147"/>
              <a:gd name="connsiteY49-6880" fmla="*/ 11907 h 1150944"/>
              <a:gd name="connsiteX50-6881" fmla="*/ 436916 w 763147"/>
              <a:gd name="connsiteY50-6882" fmla="*/ 26194 h 1150944"/>
              <a:gd name="connsiteX51-6883" fmla="*/ 444059 w 763147"/>
              <a:gd name="connsiteY51-6884" fmla="*/ 33338 h 1150944"/>
              <a:gd name="connsiteX52-6885" fmla="*/ 463109 w 763147"/>
              <a:gd name="connsiteY52-6886" fmla="*/ 54769 h 1150944"/>
              <a:gd name="connsiteX53-6887" fmla="*/ 477397 w 763147"/>
              <a:gd name="connsiteY53-6888" fmla="*/ 64294 h 1150944"/>
              <a:gd name="connsiteX54-6889" fmla="*/ 484541 w 763147"/>
              <a:gd name="connsiteY54-6890" fmla="*/ 71438 h 1150944"/>
              <a:gd name="connsiteX55-6891" fmla="*/ 498828 w 763147"/>
              <a:gd name="connsiteY55-6892" fmla="*/ 80963 h 1150944"/>
              <a:gd name="connsiteX56-6893" fmla="*/ 508353 w 763147"/>
              <a:gd name="connsiteY56-6894" fmla="*/ 90488 h 1150944"/>
              <a:gd name="connsiteX57-6895" fmla="*/ 522641 w 763147"/>
              <a:gd name="connsiteY57-6896" fmla="*/ 100013 h 1150944"/>
              <a:gd name="connsiteX58-6897" fmla="*/ 541691 w 763147"/>
              <a:gd name="connsiteY58-6898" fmla="*/ 116682 h 1150944"/>
              <a:gd name="connsiteX59-6899" fmla="*/ 548834 w 763147"/>
              <a:gd name="connsiteY59-6900" fmla="*/ 123825 h 1150944"/>
              <a:gd name="connsiteX60-6901" fmla="*/ 558359 w 763147"/>
              <a:gd name="connsiteY60-6902" fmla="*/ 138113 h 1150944"/>
              <a:gd name="connsiteX61-6903" fmla="*/ 565503 w 763147"/>
              <a:gd name="connsiteY61-6904" fmla="*/ 164307 h 1150944"/>
              <a:gd name="connsiteX62-6905" fmla="*/ 579791 w 763147"/>
              <a:gd name="connsiteY62-6906" fmla="*/ 178594 h 1150944"/>
              <a:gd name="connsiteX63-6907" fmla="*/ 586934 w 763147"/>
              <a:gd name="connsiteY63-6908" fmla="*/ 185738 h 1150944"/>
              <a:gd name="connsiteX64-6909" fmla="*/ 591697 w 763147"/>
              <a:gd name="connsiteY64-6910" fmla="*/ 192882 h 1150944"/>
              <a:gd name="connsiteX65-6911" fmla="*/ 594078 w 763147"/>
              <a:gd name="connsiteY65-6912" fmla="*/ 200025 h 1150944"/>
              <a:gd name="connsiteX66-6913" fmla="*/ 596459 w 763147"/>
              <a:gd name="connsiteY66-6914" fmla="*/ 216694 h 1150944"/>
              <a:gd name="connsiteX67-6915" fmla="*/ 601222 w 763147"/>
              <a:gd name="connsiteY67-6916" fmla="*/ 223838 h 1150944"/>
              <a:gd name="connsiteX68-6917" fmla="*/ 610747 w 763147"/>
              <a:gd name="connsiteY68-6918" fmla="*/ 238125 h 1150944"/>
              <a:gd name="connsiteX69-6919" fmla="*/ 615509 w 763147"/>
              <a:gd name="connsiteY69-6920" fmla="*/ 245269 h 1150944"/>
              <a:gd name="connsiteX70-6921" fmla="*/ 629797 w 763147"/>
              <a:gd name="connsiteY70-6922" fmla="*/ 250032 h 1150944"/>
              <a:gd name="connsiteX71-6923" fmla="*/ 641703 w 763147"/>
              <a:gd name="connsiteY71-6924" fmla="*/ 271463 h 1150944"/>
              <a:gd name="connsiteX72-6925" fmla="*/ 646466 w 763147"/>
              <a:gd name="connsiteY72-6926" fmla="*/ 278607 h 1150944"/>
              <a:gd name="connsiteX73-6927" fmla="*/ 653609 w 763147"/>
              <a:gd name="connsiteY73-6928" fmla="*/ 283369 h 1150944"/>
              <a:gd name="connsiteX74-6929" fmla="*/ 655991 w 763147"/>
              <a:gd name="connsiteY74-6930" fmla="*/ 285750 h 1150944"/>
              <a:gd name="connsiteX75-6931" fmla="*/ 658372 w 763147"/>
              <a:gd name="connsiteY75-6932" fmla="*/ 285750 h 1150944"/>
              <a:gd name="connsiteX76-6933" fmla="*/ 653609 w 763147"/>
              <a:gd name="connsiteY76-6934" fmla="*/ 307182 h 1150944"/>
              <a:gd name="connsiteX77-6935" fmla="*/ 658372 w 763147"/>
              <a:gd name="connsiteY77-6936" fmla="*/ 350044 h 1150944"/>
              <a:gd name="connsiteX78-6937" fmla="*/ 655991 w 763147"/>
              <a:gd name="connsiteY78-6938" fmla="*/ 357188 h 1150944"/>
              <a:gd name="connsiteX79-6939" fmla="*/ 658372 w 763147"/>
              <a:gd name="connsiteY79-6940" fmla="*/ 376238 h 1150944"/>
              <a:gd name="connsiteX80-6941" fmla="*/ 660753 w 763147"/>
              <a:gd name="connsiteY80-6942" fmla="*/ 383382 h 1150944"/>
              <a:gd name="connsiteX81-6943" fmla="*/ 667897 w 763147"/>
              <a:gd name="connsiteY81-6944" fmla="*/ 385763 h 1150944"/>
              <a:gd name="connsiteX82-6945" fmla="*/ 698853 w 763147"/>
              <a:gd name="connsiteY82-6946" fmla="*/ 388144 h 1150944"/>
              <a:gd name="connsiteX83-6947" fmla="*/ 720284 w 763147"/>
              <a:gd name="connsiteY83-6948" fmla="*/ 404813 h 1150944"/>
              <a:gd name="connsiteX84-6949" fmla="*/ 727428 w 763147"/>
              <a:gd name="connsiteY84-6950" fmla="*/ 409575 h 1150944"/>
              <a:gd name="connsiteX85-6951" fmla="*/ 736953 w 763147"/>
              <a:gd name="connsiteY85-6952" fmla="*/ 423863 h 1150944"/>
              <a:gd name="connsiteX86-6953" fmla="*/ 744097 w 763147"/>
              <a:gd name="connsiteY86-6954" fmla="*/ 431007 h 1150944"/>
              <a:gd name="connsiteX87-6955" fmla="*/ 753622 w 763147"/>
              <a:gd name="connsiteY87-6956" fmla="*/ 445294 h 1150944"/>
              <a:gd name="connsiteX88-6957" fmla="*/ 756003 w 763147"/>
              <a:gd name="connsiteY88-6958" fmla="*/ 452438 h 1150944"/>
              <a:gd name="connsiteX89-6959" fmla="*/ 760766 w 763147"/>
              <a:gd name="connsiteY89-6960" fmla="*/ 459582 h 1150944"/>
              <a:gd name="connsiteX90-6961" fmla="*/ 763147 w 763147"/>
              <a:gd name="connsiteY90-6962" fmla="*/ 469107 h 1150944"/>
              <a:gd name="connsiteX91-6963" fmla="*/ 760766 w 763147"/>
              <a:gd name="connsiteY91-6964" fmla="*/ 519113 h 1150944"/>
              <a:gd name="connsiteX92-6965" fmla="*/ 751241 w 763147"/>
              <a:gd name="connsiteY92-6966" fmla="*/ 533400 h 1150944"/>
              <a:gd name="connsiteX93-6967" fmla="*/ 741716 w 763147"/>
              <a:gd name="connsiteY93-6968" fmla="*/ 547688 h 1150944"/>
              <a:gd name="connsiteX94-6969" fmla="*/ 734572 w 763147"/>
              <a:gd name="connsiteY94-6970" fmla="*/ 561975 h 1150944"/>
              <a:gd name="connsiteX95-6971" fmla="*/ 722666 w 763147"/>
              <a:gd name="connsiteY95-6972" fmla="*/ 583407 h 1150944"/>
              <a:gd name="connsiteX96-6973" fmla="*/ 715522 w 763147"/>
              <a:gd name="connsiteY96-6974" fmla="*/ 585788 h 1150944"/>
              <a:gd name="connsiteX97-6975" fmla="*/ 708378 w 763147"/>
              <a:gd name="connsiteY97-6976" fmla="*/ 590550 h 1150944"/>
              <a:gd name="connsiteX98-6977" fmla="*/ 694091 w 763147"/>
              <a:gd name="connsiteY98-6978" fmla="*/ 595313 h 1150944"/>
              <a:gd name="connsiteX99-6979" fmla="*/ 686947 w 763147"/>
              <a:gd name="connsiteY99-6980" fmla="*/ 597694 h 1150944"/>
              <a:gd name="connsiteX100-6981" fmla="*/ 679803 w 763147"/>
              <a:gd name="connsiteY100-6982" fmla="*/ 602457 h 1150944"/>
              <a:gd name="connsiteX101-6983" fmla="*/ 670278 w 763147"/>
              <a:gd name="connsiteY101-6984" fmla="*/ 611982 h 1150944"/>
              <a:gd name="connsiteX102-6985" fmla="*/ 665516 w 763147"/>
              <a:gd name="connsiteY102-6986" fmla="*/ 626269 h 1150944"/>
              <a:gd name="connsiteX103-6987" fmla="*/ 663134 w 763147"/>
              <a:gd name="connsiteY103-6988" fmla="*/ 633413 h 1150944"/>
              <a:gd name="connsiteX104-6989" fmla="*/ 660753 w 763147"/>
              <a:gd name="connsiteY104-6990" fmla="*/ 709613 h 1150944"/>
              <a:gd name="connsiteX105-6991" fmla="*/ 658372 w 763147"/>
              <a:gd name="connsiteY105-6992" fmla="*/ 716757 h 1150944"/>
              <a:gd name="connsiteX106-6993" fmla="*/ 655991 w 763147"/>
              <a:gd name="connsiteY106-6994" fmla="*/ 726282 h 1150944"/>
              <a:gd name="connsiteX107-6995" fmla="*/ 639322 w 763147"/>
              <a:gd name="connsiteY107-6996" fmla="*/ 738188 h 1150944"/>
              <a:gd name="connsiteX108-6997" fmla="*/ 632178 w 763147"/>
              <a:gd name="connsiteY108-6998" fmla="*/ 740569 h 1150944"/>
              <a:gd name="connsiteX109-6999" fmla="*/ 629797 w 763147"/>
              <a:gd name="connsiteY109-7000" fmla="*/ 766763 h 1150944"/>
              <a:gd name="connsiteX110-7001" fmla="*/ 627416 w 763147"/>
              <a:gd name="connsiteY110-7002" fmla="*/ 776288 h 1150944"/>
              <a:gd name="connsiteX111-7003" fmla="*/ 629797 w 763147"/>
              <a:gd name="connsiteY111-7004" fmla="*/ 885825 h 1150944"/>
              <a:gd name="connsiteX112-7005" fmla="*/ 632178 w 763147"/>
              <a:gd name="connsiteY112-7006" fmla="*/ 957263 h 1150944"/>
              <a:gd name="connsiteX113-7007" fmla="*/ 636941 w 763147"/>
              <a:gd name="connsiteY113-7008" fmla="*/ 971550 h 1150944"/>
              <a:gd name="connsiteX114-7009" fmla="*/ 639322 w 763147"/>
              <a:gd name="connsiteY114-7010" fmla="*/ 978694 h 1150944"/>
              <a:gd name="connsiteX115-7011" fmla="*/ 641703 w 763147"/>
              <a:gd name="connsiteY115-7012" fmla="*/ 1014413 h 1150944"/>
              <a:gd name="connsiteX116-7013" fmla="*/ 646466 w 763147"/>
              <a:gd name="connsiteY116-7014" fmla="*/ 1028700 h 1150944"/>
              <a:gd name="connsiteX117-7015" fmla="*/ 648847 w 763147"/>
              <a:gd name="connsiteY117-7016" fmla="*/ 1035844 h 1150944"/>
              <a:gd name="connsiteX118-7017" fmla="*/ 651228 w 763147"/>
              <a:gd name="connsiteY118-7018" fmla="*/ 1042988 h 1150944"/>
              <a:gd name="connsiteX119-7019" fmla="*/ 655991 w 763147"/>
              <a:gd name="connsiteY119-7020" fmla="*/ 1062038 h 1150944"/>
              <a:gd name="connsiteX120-7021" fmla="*/ 660753 w 763147"/>
              <a:gd name="connsiteY120-7022" fmla="*/ 1069182 h 1150944"/>
              <a:gd name="connsiteX121-7023" fmla="*/ 665516 w 763147"/>
              <a:gd name="connsiteY121-7024" fmla="*/ 1097757 h 1150944"/>
              <a:gd name="connsiteX122-7025" fmla="*/ 663134 w 763147"/>
              <a:gd name="connsiteY122-7026" fmla="*/ 1128713 h 1150944"/>
              <a:gd name="connsiteX123-7027" fmla="*/ 677422 w 763147"/>
              <a:gd name="connsiteY123-7028" fmla="*/ 1150144 h 1150944"/>
              <a:gd name="connsiteX124-7029" fmla="*/ 675040 w 763147"/>
              <a:gd name="connsiteY124-7030" fmla="*/ 1147763 h 1150944"/>
              <a:gd name="connsiteX125-7031" fmla="*/ 670277 w 763147"/>
              <a:gd name="connsiteY125-7032" fmla="*/ 1143000 h 1150944"/>
              <a:gd name="connsiteX126-7033" fmla="*/ 665516 w 763147"/>
              <a:gd name="connsiteY126-7034" fmla="*/ 1150144 h 1150944"/>
              <a:gd name="connsiteX127-7035" fmla="*/ 658372 w 763147"/>
              <a:gd name="connsiteY127-7036" fmla="*/ 1147763 h 1150944"/>
              <a:gd name="connsiteX128-7037" fmla="*/ 617891 w 763147"/>
              <a:gd name="connsiteY128-7038" fmla="*/ 1145382 h 1150944"/>
              <a:gd name="connsiteX129-7039" fmla="*/ 605984 w 763147"/>
              <a:gd name="connsiteY129-7040" fmla="*/ 1143000 h 1150944"/>
              <a:gd name="connsiteX130-7041" fmla="*/ 598841 w 763147"/>
              <a:gd name="connsiteY130-7042" fmla="*/ 1138238 h 1150944"/>
              <a:gd name="connsiteX131-7043" fmla="*/ 584553 w 763147"/>
              <a:gd name="connsiteY131-7044" fmla="*/ 1133475 h 1150944"/>
              <a:gd name="connsiteX132-7045" fmla="*/ 570266 w 763147"/>
              <a:gd name="connsiteY132-7046" fmla="*/ 1128713 h 1150944"/>
              <a:gd name="connsiteX133-7047" fmla="*/ 563122 w 763147"/>
              <a:gd name="connsiteY133-7048" fmla="*/ 1126332 h 1150944"/>
              <a:gd name="connsiteX134-7049" fmla="*/ 555978 w 763147"/>
              <a:gd name="connsiteY134-7050" fmla="*/ 1121569 h 1150944"/>
              <a:gd name="connsiteX135-7051" fmla="*/ 551216 w 763147"/>
              <a:gd name="connsiteY135-7052" fmla="*/ 1114425 h 1150944"/>
              <a:gd name="connsiteX136-7053" fmla="*/ 541691 w 763147"/>
              <a:gd name="connsiteY136-7054" fmla="*/ 1112044 h 1150944"/>
              <a:gd name="connsiteX137-7055" fmla="*/ 520259 w 763147"/>
              <a:gd name="connsiteY137-7056" fmla="*/ 1104900 h 1150944"/>
              <a:gd name="connsiteX138-7057" fmla="*/ 505972 w 763147"/>
              <a:gd name="connsiteY138-7058" fmla="*/ 1100138 h 1150944"/>
              <a:gd name="connsiteX139-7059" fmla="*/ 496447 w 763147"/>
              <a:gd name="connsiteY139-7060" fmla="*/ 1097757 h 1150944"/>
              <a:gd name="connsiteX140-7061" fmla="*/ 451203 w 763147"/>
              <a:gd name="connsiteY140-7062" fmla="*/ 1102519 h 1150944"/>
              <a:gd name="connsiteX141-7063" fmla="*/ 436916 w 763147"/>
              <a:gd name="connsiteY141-7064" fmla="*/ 1107282 h 1150944"/>
              <a:gd name="connsiteX142-7065" fmla="*/ 429772 w 763147"/>
              <a:gd name="connsiteY142-7066" fmla="*/ 1109663 h 1150944"/>
              <a:gd name="connsiteX143-7067" fmla="*/ 396434 w 763147"/>
              <a:gd name="connsiteY143-7068" fmla="*/ 1107282 h 1150944"/>
              <a:gd name="connsiteX144-7069" fmla="*/ 389291 w 763147"/>
              <a:gd name="connsiteY144-7070" fmla="*/ 1104900 h 1150944"/>
              <a:gd name="connsiteX145-7071" fmla="*/ 379766 w 763147"/>
              <a:gd name="connsiteY145-7072" fmla="*/ 1090613 h 1150944"/>
              <a:gd name="connsiteX146-7073" fmla="*/ 365478 w 763147"/>
              <a:gd name="connsiteY146-7074" fmla="*/ 1078707 h 1150944"/>
              <a:gd name="connsiteX147-7075" fmla="*/ 360716 w 763147"/>
              <a:gd name="connsiteY147-7076" fmla="*/ 1071563 h 1150944"/>
              <a:gd name="connsiteX148-7077" fmla="*/ 353572 w 763147"/>
              <a:gd name="connsiteY148-7078" fmla="*/ 1064419 h 1150944"/>
              <a:gd name="connsiteX149-7079" fmla="*/ 344047 w 763147"/>
              <a:gd name="connsiteY149-7080" fmla="*/ 1050132 h 1150944"/>
              <a:gd name="connsiteX150-7081" fmla="*/ 341666 w 763147"/>
              <a:gd name="connsiteY150-7082" fmla="*/ 1042988 h 1150944"/>
              <a:gd name="connsiteX151-7083" fmla="*/ 336903 w 763147"/>
              <a:gd name="connsiteY151-7084" fmla="*/ 1026319 h 1150944"/>
              <a:gd name="connsiteX152-7085" fmla="*/ 324997 w 763147"/>
              <a:gd name="connsiteY152-7086" fmla="*/ 1012032 h 1150944"/>
              <a:gd name="connsiteX153-7087" fmla="*/ 320234 w 763147"/>
              <a:gd name="connsiteY153-7088" fmla="*/ 997744 h 1150944"/>
              <a:gd name="connsiteX154-7089" fmla="*/ 313091 w 763147"/>
              <a:gd name="connsiteY154-7090" fmla="*/ 983457 h 1150944"/>
              <a:gd name="connsiteX155-7091" fmla="*/ 298803 w 763147"/>
              <a:gd name="connsiteY155-7092" fmla="*/ 973932 h 1150944"/>
              <a:gd name="connsiteX156-7093" fmla="*/ 291659 w 763147"/>
              <a:gd name="connsiteY156-7094" fmla="*/ 969169 h 1150944"/>
              <a:gd name="connsiteX157-7095" fmla="*/ 274991 w 763147"/>
              <a:gd name="connsiteY157-7096" fmla="*/ 962025 h 1150944"/>
              <a:gd name="connsiteX158-7097" fmla="*/ 263084 w 763147"/>
              <a:gd name="connsiteY158-7098" fmla="*/ 952500 h 1150944"/>
              <a:gd name="connsiteX159-7099" fmla="*/ 255941 w 763147"/>
              <a:gd name="connsiteY159-7100" fmla="*/ 950119 h 1150944"/>
              <a:gd name="connsiteX160-7101" fmla="*/ 248797 w 763147"/>
              <a:gd name="connsiteY160-7102" fmla="*/ 945357 h 1150944"/>
              <a:gd name="connsiteX161-7103" fmla="*/ 232128 w 763147"/>
              <a:gd name="connsiteY161-7104" fmla="*/ 940594 h 1150944"/>
              <a:gd name="connsiteX162-7105" fmla="*/ 224984 w 763147"/>
              <a:gd name="connsiteY162-7106" fmla="*/ 938213 h 1150944"/>
              <a:gd name="connsiteX163-7107" fmla="*/ 170216 w 763147"/>
              <a:gd name="connsiteY163-7108" fmla="*/ 935832 h 1150944"/>
              <a:gd name="connsiteX164-7109" fmla="*/ 160691 w 763147"/>
              <a:gd name="connsiteY164-7110" fmla="*/ 933450 h 1150944"/>
              <a:gd name="connsiteX165-7111" fmla="*/ 148784 w 763147"/>
              <a:gd name="connsiteY165-7112" fmla="*/ 923925 h 1150944"/>
              <a:gd name="connsiteX166-7113" fmla="*/ 139259 w 763147"/>
              <a:gd name="connsiteY166-7114" fmla="*/ 916782 h 1150944"/>
              <a:gd name="connsiteX167-7115" fmla="*/ 124972 w 763147"/>
              <a:gd name="connsiteY167-7116" fmla="*/ 907257 h 1150944"/>
              <a:gd name="connsiteX168-7117" fmla="*/ 120209 w 763147"/>
              <a:gd name="connsiteY168-7118" fmla="*/ 892969 h 1150944"/>
              <a:gd name="connsiteX169-7119" fmla="*/ 115447 w 763147"/>
              <a:gd name="connsiteY169-7120" fmla="*/ 885825 h 1150944"/>
              <a:gd name="connsiteX170-7121" fmla="*/ 108303 w 763147"/>
              <a:gd name="connsiteY170-7122" fmla="*/ 871538 h 1150944"/>
              <a:gd name="connsiteX171-7123" fmla="*/ 103541 w 763147"/>
              <a:gd name="connsiteY171-7124" fmla="*/ 857250 h 1150944"/>
              <a:gd name="connsiteX172-7125" fmla="*/ 101159 w 763147"/>
              <a:gd name="connsiteY172-7126" fmla="*/ 850107 h 1150944"/>
              <a:gd name="connsiteX173-7127" fmla="*/ 94016 w 763147"/>
              <a:gd name="connsiteY173-7128" fmla="*/ 845344 h 1150944"/>
              <a:gd name="connsiteX174-7129" fmla="*/ 89253 w 763147"/>
              <a:gd name="connsiteY174-7130" fmla="*/ 838200 h 1150944"/>
              <a:gd name="connsiteX175-7131" fmla="*/ 86872 w 763147"/>
              <a:gd name="connsiteY175-7132" fmla="*/ 831057 h 1150944"/>
              <a:gd name="connsiteX176-7133" fmla="*/ 70203 w 763147"/>
              <a:gd name="connsiteY176-7134" fmla="*/ 835819 h 1150944"/>
              <a:gd name="connsiteX177-7135" fmla="*/ 60679 w 763147"/>
              <a:gd name="connsiteY177-7136" fmla="*/ 771525 h 1150944"/>
              <a:gd name="connsiteX178-7137" fmla="*/ 72584 w 763147"/>
              <a:gd name="connsiteY178-7138" fmla="*/ 688182 h 1150944"/>
              <a:gd name="connsiteX179-7139" fmla="*/ 60678 w 763147"/>
              <a:gd name="connsiteY179-7140" fmla="*/ 683419 h 1150944"/>
              <a:gd name="connsiteX180-7141" fmla="*/ 67822 w 763147"/>
              <a:gd name="connsiteY180-7142" fmla="*/ 671513 h 1150944"/>
              <a:gd name="connsiteX181-7143" fmla="*/ 58297 w 763147"/>
              <a:gd name="connsiteY181-7144" fmla="*/ 657225 h 1150944"/>
              <a:gd name="connsiteX182-7145" fmla="*/ 51153 w 763147"/>
              <a:gd name="connsiteY182-7146" fmla="*/ 635794 h 1150944"/>
              <a:gd name="connsiteX183-7147" fmla="*/ 48772 w 763147"/>
              <a:gd name="connsiteY183-7148" fmla="*/ 628650 h 1150944"/>
              <a:gd name="connsiteX184-7149" fmla="*/ 46391 w 763147"/>
              <a:gd name="connsiteY184-7150" fmla="*/ 621507 h 1150944"/>
              <a:gd name="connsiteX185-7151" fmla="*/ 32103 w 763147"/>
              <a:gd name="connsiteY185-7152" fmla="*/ 616744 h 1150944"/>
              <a:gd name="connsiteX186-7153" fmla="*/ 13053 w 763147"/>
              <a:gd name="connsiteY186-7154" fmla="*/ 592932 h 1150944"/>
              <a:gd name="connsiteX187-7155" fmla="*/ 1146 w 763147"/>
              <a:gd name="connsiteY187-7156" fmla="*/ 573881 h 1150944"/>
              <a:gd name="connsiteX188-7157" fmla="*/ 10672 w 763147"/>
              <a:gd name="connsiteY188-7158" fmla="*/ 533400 h 1150944"/>
              <a:gd name="connsiteX0-7159" fmla="*/ 10672 w 763147"/>
              <a:gd name="connsiteY0-7160" fmla="*/ 533400 h 1150944"/>
              <a:gd name="connsiteX1-7161" fmla="*/ 10672 w 763147"/>
              <a:gd name="connsiteY1-7162" fmla="*/ 533400 h 1150944"/>
              <a:gd name="connsiteX2-7163" fmla="*/ 41628 w 763147"/>
              <a:gd name="connsiteY2-7164" fmla="*/ 540544 h 1150944"/>
              <a:gd name="connsiteX3-7165" fmla="*/ 48772 w 763147"/>
              <a:gd name="connsiteY3-7166" fmla="*/ 542925 h 1150944"/>
              <a:gd name="connsiteX4-7167" fmla="*/ 70203 w 763147"/>
              <a:gd name="connsiteY4-7168" fmla="*/ 540544 h 1150944"/>
              <a:gd name="connsiteX5-7169" fmla="*/ 77347 w 763147"/>
              <a:gd name="connsiteY5-7170" fmla="*/ 535782 h 1150944"/>
              <a:gd name="connsiteX6-7171" fmla="*/ 84491 w 763147"/>
              <a:gd name="connsiteY6-7172" fmla="*/ 533400 h 1150944"/>
              <a:gd name="connsiteX7-7173" fmla="*/ 96397 w 763147"/>
              <a:gd name="connsiteY7-7174" fmla="*/ 514350 h 1150944"/>
              <a:gd name="connsiteX8-7175" fmla="*/ 103541 w 763147"/>
              <a:gd name="connsiteY8-7176" fmla="*/ 478632 h 1150944"/>
              <a:gd name="connsiteX9-7177" fmla="*/ 105922 w 763147"/>
              <a:gd name="connsiteY9-7178" fmla="*/ 471488 h 1150944"/>
              <a:gd name="connsiteX10-7179" fmla="*/ 110684 w 763147"/>
              <a:gd name="connsiteY10-7180" fmla="*/ 454819 h 1150944"/>
              <a:gd name="connsiteX11-7181" fmla="*/ 108303 w 763147"/>
              <a:gd name="connsiteY11-7182" fmla="*/ 390525 h 1150944"/>
              <a:gd name="connsiteX12-7183" fmla="*/ 110684 w 763147"/>
              <a:gd name="connsiteY12-7184" fmla="*/ 366713 h 1150944"/>
              <a:gd name="connsiteX13-7185" fmla="*/ 105922 w 763147"/>
              <a:gd name="connsiteY13-7186" fmla="*/ 326232 h 1150944"/>
              <a:gd name="connsiteX14-7187" fmla="*/ 101159 w 763147"/>
              <a:gd name="connsiteY14-7188" fmla="*/ 311944 h 1150944"/>
              <a:gd name="connsiteX15-7189" fmla="*/ 103541 w 763147"/>
              <a:gd name="connsiteY15-7190" fmla="*/ 297657 h 1150944"/>
              <a:gd name="connsiteX16-7191" fmla="*/ 105922 w 763147"/>
              <a:gd name="connsiteY16-7192" fmla="*/ 290513 h 1150944"/>
              <a:gd name="connsiteX17-7193" fmla="*/ 96397 w 763147"/>
              <a:gd name="connsiteY17-7194" fmla="*/ 285750 h 1150944"/>
              <a:gd name="connsiteX18-7195" fmla="*/ 70204 w 763147"/>
              <a:gd name="connsiteY18-7196" fmla="*/ 273844 h 1150944"/>
              <a:gd name="connsiteX19-7197" fmla="*/ 84491 w 763147"/>
              <a:gd name="connsiteY19-7198" fmla="*/ 269082 h 1150944"/>
              <a:gd name="connsiteX20-7199" fmla="*/ 82109 w 763147"/>
              <a:gd name="connsiteY20-7200" fmla="*/ 269082 h 1150944"/>
              <a:gd name="connsiteX21-7201" fmla="*/ 89253 w 763147"/>
              <a:gd name="connsiteY21-7202" fmla="*/ 266700 h 1150944"/>
              <a:gd name="connsiteX22-7203" fmla="*/ 91634 w 763147"/>
              <a:gd name="connsiteY22-7204" fmla="*/ 240507 h 1150944"/>
              <a:gd name="connsiteX23-7205" fmla="*/ 82109 w 763147"/>
              <a:gd name="connsiteY23-7206" fmla="*/ 188119 h 1150944"/>
              <a:gd name="connsiteX24-7207" fmla="*/ 89253 w 763147"/>
              <a:gd name="connsiteY24-7208" fmla="*/ 126207 h 1150944"/>
              <a:gd name="connsiteX25-7209" fmla="*/ 113066 w 763147"/>
              <a:gd name="connsiteY25-7210" fmla="*/ 109538 h 1150944"/>
              <a:gd name="connsiteX26-7211" fmla="*/ 120209 w 763147"/>
              <a:gd name="connsiteY26-7212" fmla="*/ 104775 h 1150944"/>
              <a:gd name="connsiteX27-7213" fmla="*/ 139259 w 763147"/>
              <a:gd name="connsiteY27-7214" fmla="*/ 100013 h 1150944"/>
              <a:gd name="connsiteX28-7215" fmla="*/ 177359 w 763147"/>
              <a:gd name="connsiteY28-7216" fmla="*/ 83344 h 1150944"/>
              <a:gd name="connsiteX29-7217" fmla="*/ 165453 w 763147"/>
              <a:gd name="connsiteY29-7218" fmla="*/ 85726 h 1150944"/>
              <a:gd name="connsiteX30-7219" fmla="*/ 182122 w 763147"/>
              <a:gd name="connsiteY30-7220" fmla="*/ 76199 h 1150944"/>
              <a:gd name="connsiteX31-7221" fmla="*/ 203553 w 763147"/>
              <a:gd name="connsiteY31-7222" fmla="*/ 61913 h 1150944"/>
              <a:gd name="connsiteX32-7223" fmla="*/ 217841 w 763147"/>
              <a:gd name="connsiteY32-7224" fmla="*/ 73819 h 1150944"/>
              <a:gd name="connsiteX33-7225" fmla="*/ 246416 w 763147"/>
              <a:gd name="connsiteY33-7226" fmla="*/ 76200 h 1150944"/>
              <a:gd name="connsiteX34-7227" fmla="*/ 253559 w 763147"/>
              <a:gd name="connsiteY34-7228" fmla="*/ 78582 h 1150944"/>
              <a:gd name="connsiteX35-7229" fmla="*/ 286897 w 763147"/>
              <a:gd name="connsiteY35-7230" fmla="*/ 76200 h 1150944"/>
              <a:gd name="connsiteX36-7231" fmla="*/ 310709 w 763147"/>
              <a:gd name="connsiteY36-7232" fmla="*/ 69057 h 1150944"/>
              <a:gd name="connsiteX37-7233" fmla="*/ 317853 w 763147"/>
              <a:gd name="connsiteY37-7234" fmla="*/ 66675 h 1150944"/>
              <a:gd name="connsiteX38-7235" fmla="*/ 322616 w 763147"/>
              <a:gd name="connsiteY38-7236" fmla="*/ 59532 h 1150944"/>
              <a:gd name="connsiteX39-7237" fmla="*/ 329759 w 763147"/>
              <a:gd name="connsiteY39-7238" fmla="*/ 52388 h 1150944"/>
              <a:gd name="connsiteX40-7239" fmla="*/ 332141 w 763147"/>
              <a:gd name="connsiteY40-7240" fmla="*/ 45244 h 1150944"/>
              <a:gd name="connsiteX41-7241" fmla="*/ 346428 w 763147"/>
              <a:gd name="connsiteY41-7242" fmla="*/ 35719 h 1150944"/>
              <a:gd name="connsiteX42-7243" fmla="*/ 355953 w 763147"/>
              <a:gd name="connsiteY42-7244" fmla="*/ 21432 h 1150944"/>
              <a:gd name="connsiteX43-7245" fmla="*/ 360716 w 763147"/>
              <a:gd name="connsiteY43-7246" fmla="*/ 14288 h 1150944"/>
              <a:gd name="connsiteX44-7247" fmla="*/ 375003 w 763147"/>
              <a:gd name="connsiteY44-7248" fmla="*/ 9525 h 1150944"/>
              <a:gd name="connsiteX45-7249" fmla="*/ 382147 w 763147"/>
              <a:gd name="connsiteY45-7250" fmla="*/ 7144 h 1150944"/>
              <a:gd name="connsiteX46-7251" fmla="*/ 396434 w 763147"/>
              <a:gd name="connsiteY46-7252" fmla="*/ 2382 h 1150944"/>
              <a:gd name="connsiteX47-7253" fmla="*/ 403578 w 763147"/>
              <a:gd name="connsiteY47-7254" fmla="*/ 0 h 1150944"/>
              <a:gd name="connsiteX48-7255" fmla="*/ 425009 w 763147"/>
              <a:gd name="connsiteY48-7256" fmla="*/ 4763 h 1150944"/>
              <a:gd name="connsiteX49-7257" fmla="*/ 429772 w 763147"/>
              <a:gd name="connsiteY49-7258" fmla="*/ 11907 h 1150944"/>
              <a:gd name="connsiteX50-7259" fmla="*/ 436916 w 763147"/>
              <a:gd name="connsiteY50-7260" fmla="*/ 26194 h 1150944"/>
              <a:gd name="connsiteX51-7261" fmla="*/ 444059 w 763147"/>
              <a:gd name="connsiteY51-7262" fmla="*/ 33338 h 1150944"/>
              <a:gd name="connsiteX52-7263" fmla="*/ 463109 w 763147"/>
              <a:gd name="connsiteY52-7264" fmla="*/ 54769 h 1150944"/>
              <a:gd name="connsiteX53-7265" fmla="*/ 477397 w 763147"/>
              <a:gd name="connsiteY53-7266" fmla="*/ 64294 h 1150944"/>
              <a:gd name="connsiteX54-7267" fmla="*/ 484541 w 763147"/>
              <a:gd name="connsiteY54-7268" fmla="*/ 71438 h 1150944"/>
              <a:gd name="connsiteX55-7269" fmla="*/ 498828 w 763147"/>
              <a:gd name="connsiteY55-7270" fmla="*/ 80963 h 1150944"/>
              <a:gd name="connsiteX56-7271" fmla="*/ 508353 w 763147"/>
              <a:gd name="connsiteY56-7272" fmla="*/ 90488 h 1150944"/>
              <a:gd name="connsiteX57-7273" fmla="*/ 522641 w 763147"/>
              <a:gd name="connsiteY57-7274" fmla="*/ 100013 h 1150944"/>
              <a:gd name="connsiteX58-7275" fmla="*/ 541691 w 763147"/>
              <a:gd name="connsiteY58-7276" fmla="*/ 116682 h 1150944"/>
              <a:gd name="connsiteX59-7277" fmla="*/ 548834 w 763147"/>
              <a:gd name="connsiteY59-7278" fmla="*/ 123825 h 1150944"/>
              <a:gd name="connsiteX60-7279" fmla="*/ 558359 w 763147"/>
              <a:gd name="connsiteY60-7280" fmla="*/ 138113 h 1150944"/>
              <a:gd name="connsiteX61-7281" fmla="*/ 565503 w 763147"/>
              <a:gd name="connsiteY61-7282" fmla="*/ 164307 h 1150944"/>
              <a:gd name="connsiteX62-7283" fmla="*/ 579791 w 763147"/>
              <a:gd name="connsiteY62-7284" fmla="*/ 178594 h 1150944"/>
              <a:gd name="connsiteX63-7285" fmla="*/ 586934 w 763147"/>
              <a:gd name="connsiteY63-7286" fmla="*/ 185738 h 1150944"/>
              <a:gd name="connsiteX64-7287" fmla="*/ 591697 w 763147"/>
              <a:gd name="connsiteY64-7288" fmla="*/ 192882 h 1150944"/>
              <a:gd name="connsiteX65-7289" fmla="*/ 594078 w 763147"/>
              <a:gd name="connsiteY65-7290" fmla="*/ 200025 h 1150944"/>
              <a:gd name="connsiteX66-7291" fmla="*/ 596459 w 763147"/>
              <a:gd name="connsiteY66-7292" fmla="*/ 216694 h 1150944"/>
              <a:gd name="connsiteX67-7293" fmla="*/ 601222 w 763147"/>
              <a:gd name="connsiteY67-7294" fmla="*/ 223838 h 1150944"/>
              <a:gd name="connsiteX68-7295" fmla="*/ 610747 w 763147"/>
              <a:gd name="connsiteY68-7296" fmla="*/ 238125 h 1150944"/>
              <a:gd name="connsiteX69-7297" fmla="*/ 615509 w 763147"/>
              <a:gd name="connsiteY69-7298" fmla="*/ 245269 h 1150944"/>
              <a:gd name="connsiteX70-7299" fmla="*/ 629797 w 763147"/>
              <a:gd name="connsiteY70-7300" fmla="*/ 250032 h 1150944"/>
              <a:gd name="connsiteX71-7301" fmla="*/ 641703 w 763147"/>
              <a:gd name="connsiteY71-7302" fmla="*/ 271463 h 1150944"/>
              <a:gd name="connsiteX72-7303" fmla="*/ 646466 w 763147"/>
              <a:gd name="connsiteY72-7304" fmla="*/ 278607 h 1150944"/>
              <a:gd name="connsiteX73-7305" fmla="*/ 653609 w 763147"/>
              <a:gd name="connsiteY73-7306" fmla="*/ 283369 h 1150944"/>
              <a:gd name="connsiteX74-7307" fmla="*/ 655991 w 763147"/>
              <a:gd name="connsiteY74-7308" fmla="*/ 285750 h 1150944"/>
              <a:gd name="connsiteX75-7309" fmla="*/ 658372 w 763147"/>
              <a:gd name="connsiteY75-7310" fmla="*/ 285750 h 1150944"/>
              <a:gd name="connsiteX76-7311" fmla="*/ 653609 w 763147"/>
              <a:gd name="connsiteY76-7312" fmla="*/ 307182 h 1150944"/>
              <a:gd name="connsiteX77-7313" fmla="*/ 658372 w 763147"/>
              <a:gd name="connsiteY77-7314" fmla="*/ 350044 h 1150944"/>
              <a:gd name="connsiteX78-7315" fmla="*/ 655991 w 763147"/>
              <a:gd name="connsiteY78-7316" fmla="*/ 357188 h 1150944"/>
              <a:gd name="connsiteX79-7317" fmla="*/ 658372 w 763147"/>
              <a:gd name="connsiteY79-7318" fmla="*/ 376238 h 1150944"/>
              <a:gd name="connsiteX80-7319" fmla="*/ 660753 w 763147"/>
              <a:gd name="connsiteY80-7320" fmla="*/ 383382 h 1150944"/>
              <a:gd name="connsiteX81-7321" fmla="*/ 667897 w 763147"/>
              <a:gd name="connsiteY81-7322" fmla="*/ 385763 h 1150944"/>
              <a:gd name="connsiteX82-7323" fmla="*/ 698853 w 763147"/>
              <a:gd name="connsiteY82-7324" fmla="*/ 388144 h 1150944"/>
              <a:gd name="connsiteX83-7325" fmla="*/ 720284 w 763147"/>
              <a:gd name="connsiteY83-7326" fmla="*/ 404813 h 1150944"/>
              <a:gd name="connsiteX84-7327" fmla="*/ 727428 w 763147"/>
              <a:gd name="connsiteY84-7328" fmla="*/ 409575 h 1150944"/>
              <a:gd name="connsiteX85-7329" fmla="*/ 736953 w 763147"/>
              <a:gd name="connsiteY85-7330" fmla="*/ 423863 h 1150944"/>
              <a:gd name="connsiteX86-7331" fmla="*/ 744097 w 763147"/>
              <a:gd name="connsiteY86-7332" fmla="*/ 431007 h 1150944"/>
              <a:gd name="connsiteX87-7333" fmla="*/ 753622 w 763147"/>
              <a:gd name="connsiteY87-7334" fmla="*/ 445294 h 1150944"/>
              <a:gd name="connsiteX88-7335" fmla="*/ 756003 w 763147"/>
              <a:gd name="connsiteY88-7336" fmla="*/ 452438 h 1150944"/>
              <a:gd name="connsiteX89-7337" fmla="*/ 760766 w 763147"/>
              <a:gd name="connsiteY89-7338" fmla="*/ 459582 h 1150944"/>
              <a:gd name="connsiteX90-7339" fmla="*/ 763147 w 763147"/>
              <a:gd name="connsiteY90-7340" fmla="*/ 469107 h 1150944"/>
              <a:gd name="connsiteX91-7341" fmla="*/ 760766 w 763147"/>
              <a:gd name="connsiteY91-7342" fmla="*/ 519113 h 1150944"/>
              <a:gd name="connsiteX92-7343" fmla="*/ 751241 w 763147"/>
              <a:gd name="connsiteY92-7344" fmla="*/ 533400 h 1150944"/>
              <a:gd name="connsiteX93-7345" fmla="*/ 741716 w 763147"/>
              <a:gd name="connsiteY93-7346" fmla="*/ 547688 h 1150944"/>
              <a:gd name="connsiteX94-7347" fmla="*/ 734572 w 763147"/>
              <a:gd name="connsiteY94-7348" fmla="*/ 561975 h 1150944"/>
              <a:gd name="connsiteX95-7349" fmla="*/ 722666 w 763147"/>
              <a:gd name="connsiteY95-7350" fmla="*/ 583407 h 1150944"/>
              <a:gd name="connsiteX96-7351" fmla="*/ 715522 w 763147"/>
              <a:gd name="connsiteY96-7352" fmla="*/ 585788 h 1150944"/>
              <a:gd name="connsiteX97-7353" fmla="*/ 708378 w 763147"/>
              <a:gd name="connsiteY97-7354" fmla="*/ 590550 h 1150944"/>
              <a:gd name="connsiteX98-7355" fmla="*/ 694091 w 763147"/>
              <a:gd name="connsiteY98-7356" fmla="*/ 595313 h 1150944"/>
              <a:gd name="connsiteX99-7357" fmla="*/ 686947 w 763147"/>
              <a:gd name="connsiteY99-7358" fmla="*/ 597694 h 1150944"/>
              <a:gd name="connsiteX100-7359" fmla="*/ 679803 w 763147"/>
              <a:gd name="connsiteY100-7360" fmla="*/ 602457 h 1150944"/>
              <a:gd name="connsiteX101-7361" fmla="*/ 670278 w 763147"/>
              <a:gd name="connsiteY101-7362" fmla="*/ 611982 h 1150944"/>
              <a:gd name="connsiteX102-7363" fmla="*/ 665516 w 763147"/>
              <a:gd name="connsiteY102-7364" fmla="*/ 626269 h 1150944"/>
              <a:gd name="connsiteX103-7365" fmla="*/ 663134 w 763147"/>
              <a:gd name="connsiteY103-7366" fmla="*/ 633413 h 1150944"/>
              <a:gd name="connsiteX104-7367" fmla="*/ 660753 w 763147"/>
              <a:gd name="connsiteY104-7368" fmla="*/ 709613 h 1150944"/>
              <a:gd name="connsiteX105-7369" fmla="*/ 658372 w 763147"/>
              <a:gd name="connsiteY105-7370" fmla="*/ 716757 h 1150944"/>
              <a:gd name="connsiteX106-7371" fmla="*/ 655991 w 763147"/>
              <a:gd name="connsiteY106-7372" fmla="*/ 726282 h 1150944"/>
              <a:gd name="connsiteX107-7373" fmla="*/ 639322 w 763147"/>
              <a:gd name="connsiteY107-7374" fmla="*/ 738188 h 1150944"/>
              <a:gd name="connsiteX108-7375" fmla="*/ 632178 w 763147"/>
              <a:gd name="connsiteY108-7376" fmla="*/ 740569 h 1150944"/>
              <a:gd name="connsiteX109-7377" fmla="*/ 629797 w 763147"/>
              <a:gd name="connsiteY109-7378" fmla="*/ 766763 h 1150944"/>
              <a:gd name="connsiteX110-7379" fmla="*/ 627416 w 763147"/>
              <a:gd name="connsiteY110-7380" fmla="*/ 776288 h 1150944"/>
              <a:gd name="connsiteX111-7381" fmla="*/ 629797 w 763147"/>
              <a:gd name="connsiteY111-7382" fmla="*/ 885825 h 1150944"/>
              <a:gd name="connsiteX112-7383" fmla="*/ 632178 w 763147"/>
              <a:gd name="connsiteY112-7384" fmla="*/ 957263 h 1150944"/>
              <a:gd name="connsiteX113-7385" fmla="*/ 636941 w 763147"/>
              <a:gd name="connsiteY113-7386" fmla="*/ 971550 h 1150944"/>
              <a:gd name="connsiteX114-7387" fmla="*/ 639322 w 763147"/>
              <a:gd name="connsiteY114-7388" fmla="*/ 978694 h 1150944"/>
              <a:gd name="connsiteX115-7389" fmla="*/ 641703 w 763147"/>
              <a:gd name="connsiteY115-7390" fmla="*/ 1014413 h 1150944"/>
              <a:gd name="connsiteX116-7391" fmla="*/ 646466 w 763147"/>
              <a:gd name="connsiteY116-7392" fmla="*/ 1028700 h 1150944"/>
              <a:gd name="connsiteX117-7393" fmla="*/ 648847 w 763147"/>
              <a:gd name="connsiteY117-7394" fmla="*/ 1035844 h 1150944"/>
              <a:gd name="connsiteX118-7395" fmla="*/ 651228 w 763147"/>
              <a:gd name="connsiteY118-7396" fmla="*/ 1042988 h 1150944"/>
              <a:gd name="connsiteX119-7397" fmla="*/ 655991 w 763147"/>
              <a:gd name="connsiteY119-7398" fmla="*/ 1062038 h 1150944"/>
              <a:gd name="connsiteX120-7399" fmla="*/ 660753 w 763147"/>
              <a:gd name="connsiteY120-7400" fmla="*/ 1069182 h 1150944"/>
              <a:gd name="connsiteX121-7401" fmla="*/ 665516 w 763147"/>
              <a:gd name="connsiteY121-7402" fmla="*/ 1097757 h 1150944"/>
              <a:gd name="connsiteX122-7403" fmla="*/ 663134 w 763147"/>
              <a:gd name="connsiteY122-7404" fmla="*/ 1128713 h 1150944"/>
              <a:gd name="connsiteX123-7405" fmla="*/ 677422 w 763147"/>
              <a:gd name="connsiteY123-7406" fmla="*/ 1150144 h 1150944"/>
              <a:gd name="connsiteX124-7407" fmla="*/ 675040 w 763147"/>
              <a:gd name="connsiteY124-7408" fmla="*/ 1147763 h 1150944"/>
              <a:gd name="connsiteX125-7409" fmla="*/ 670277 w 763147"/>
              <a:gd name="connsiteY125-7410" fmla="*/ 1143000 h 1150944"/>
              <a:gd name="connsiteX126-7411" fmla="*/ 665516 w 763147"/>
              <a:gd name="connsiteY126-7412" fmla="*/ 1150144 h 1150944"/>
              <a:gd name="connsiteX127-7413" fmla="*/ 658372 w 763147"/>
              <a:gd name="connsiteY127-7414" fmla="*/ 1147763 h 1150944"/>
              <a:gd name="connsiteX128-7415" fmla="*/ 617891 w 763147"/>
              <a:gd name="connsiteY128-7416" fmla="*/ 1145382 h 1150944"/>
              <a:gd name="connsiteX129-7417" fmla="*/ 605984 w 763147"/>
              <a:gd name="connsiteY129-7418" fmla="*/ 1143000 h 1150944"/>
              <a:gd name="connsiteX130-7419" fmla="*/ 598841 w 763147"/>
              <a:gd name="connsiteY130-7420" fmla="*/ 1138238 h 1150944"/>
              <a:gd name="connsiteX131-7421" fmla="*/ 584553 w 763147"/>
              <a:gd name="connsiteY131-7422" fmla="*/ 1133475 h 1150944"/>
              <a:gd name="connsiteX132-7423" fmla="*/ 570266 w 763147"/>
              <a:gd name="connsiteY132-7424" fmla="*/ 1128713 h 1150944"/>
              <a:gd name="connsiteX133-7425" fmla="*/ 563122 w 763147"/>
              <a:gd name="connsiteY133-7426" fmla="*/ 1126332 h 1150944"/>
              <a:gd name="connsiteX134-7427" fmla="*/ 555978 w 763147"/>
              <a:gd name="connsiteY134-7428" fmla="*/ 1121569 h 1150944"/>
              <a:gd name="connsiteX135-7429" fmla="*/ 551216 w 763147"/>
              <a:gd name="connsiteY135-7430" fmla="*/ 1114425 h 1150944"/>
              <a:gd name="connsiteX136-7431" fmla="*/ 541691 w 763147"/>
              <a:gd name="connsiteY136-7432" fmla="*/ 1112044 h 1150944"/>
              <a:gd name="connsiteX137-7433" fmla="*/ 520259 w 763147"/>
              <a:gd name="connsiteY137-7434" fmla="*/ 1104900 h 1150944"/>
              <a:gd name="connsiteX138-7435" fmla="*/ 505972 w 763147"/>
              <a:gd name="connsiteY138-7436" fmla="*/ 1100138 h 1150944"/>
              <a:gd name="connsiteX139-7437" fmla="*/ 496447 w 763147"/>
              <a:gd name="connsiteY139-7438" fmla="*/ 1097757 h 1150944"/>
              <a:gd name="connsiteX140-7439" fmla="*/ 451203 w 763147"/>
              <a:gd name="connsiteY140-7440" fmla="*/ 1102519 h 1150944"/>
              <a:gd name="connsiteX141-7441" fmla="*/ 436916 w 763147"/>
              <a:gd name="connsiteY141-7442" fmla="*/ 1107282 h 1150944"/>
              <a:gd name="connsiteX142-7443" fmla="*/ 429772 w 763147"/>
              <a:gd name="connsiteY142-7444" fmla="*/ 1109663 h 1150944"/>
              <a:gd name="connsiteX143-7445" fmla="*/ 396434 w 763147"/>
              <a:gd name="connsiteY143-7446" fmla="*/ 1107282 h 1150944"/>
              <a:gd name="connsiteX144-7447" fmla="*/ 389291 w 763147"/>
              <a:gd name="connsiteY144-7448" fmla="*/ 1104900 h 1150944"/>
              <a:gd name="connsiteX145-7449" fmla="*/ 379766 w 763147"/>
              <a:gd name="connsiteY145-7450" fmla="*/ 1090613 h 1150944"/>
              <a:gd name="connsiteX146-7451" fmla="*/ 365478 w 763147"/>
              <a:gd name="connsiteY146-7452" fmla="*/ 1078707 h 1150944"/>
              <a:gd name="connsiteX147-7453" fmla="*/ 360716 w 763147"/>
              <a:gd name="connsiteY147-7454" fmla="*/ 1071563 h 1150944"/>
              <a:gd name="connsiteX148-7455" fmla="*/ 353572 w 763147"/>
              <a:gd name="connsiteY148-7456" fmla="*/ 1064419 h 1150944"/>
              <a:gd name="connsiteX149-7457" fmla="*/ 344047 w 763147"/>
              <a:gd name="connsiteY149-7458" fmla="*/ 1050132 h 1150944"/>
              <a:gd name="connsiteX150-7459" fmla="*/ 341666 w 763147"/>
              <a:gd name="connsiteY150-7460" fmla="*/ 1042988 h 1150944"/>
              <a:gd name="connsiteX151-7461" fmla="*/ 336903 w 763147"/>
              <a:gd name="connsiteY151-7462" fmla="*/ 1026319 h 1150944"/>
              <a:gd name="connsiteX152-7463" fmla="*/ 324997 w 763147"/>
              <a:gd name="connsiteY152-7464" fmla="*/ 1012032 h 1150944"/>
              <a:gd name="connsiteX153-7465" fmla="*/ 320234 w 763147"/>
              <a:gd name="connsiteY153-7466" fmla="*/ 997744 h 1150944"/>
              <a:gd name="connsiteX154-7467" fmla="*/ 313091 w 763147"/>
              <a:gd name="connsiteY154-7468" fmla="*/ 983457 h 1150944"/>
              <a:gd name="connsiteX155-7469" fmla="*/ 298803 w 763147"/>
              <a:gd name="connsiteY155-7470" fmla="*/ 973932 h 1150944"/>
              <a:gd name="connsiteX156-7471" fmla="*/ 291659 w 763147"/>
              <a:gd name="connsiteY156-7472" fmla="*/ 969169 h 1150944"/>
              <a:gd name="connsiteX157-7473" fmla="*/ 274991 w 763147"/>
              <a:gd name="connsiteY157-7474" fmla="*/ 962025 h 1150944"/>
              <a:gd name="connsiteX158-7475" fmla="*/ 263084 w 763147"/>
              <a:gd name="connsiteY158-7476" fmla="*/ 952500 h 1150944"/>
              <a:gd name="connsiteX159-7477" fmla="*/ 255941 w 763147"/>
              <a:gd name="connsiteY159-7478" fmla="*/ 950119 h 1150944"/>
              <a:gd name="connsiteX160-7479" fmla="*/ 248797 w 763147"/>
              <a:gd name="connsiteY160-7480" fmla="*/ 945357 h 1150944"/>
              <a:gd name="connsiteX161-7481" fmla="*/ 232128 w 763147"/>
              <a:gd name="connsiteY161-7482" fmla="*/ 940594 h 1150944"/>
              <a:gd name="connsiteX162-7483" fmla="*/ 224984 w 763147"/>
              <a:gd name="connsiteY162-7484" fmla="*/ 938213 h 1150944"/>
              <a:gd name="connsiteX163-7485" fmla="*/ 170216 w 763147"/>
              <a:gd name="connsiteY163-7486" fmla="*/ 935832 h 1150944"/>
              <a:gd name="connsiteX164-7487" fmla="*/ 160691 w 763147"/>
              <a:gd name="connsiteY164-7488" fmla="*/ 933450 h 1150944"/>
              <a:gd name="connsiteX165-7489" fmla="*/ 148784 w 763147"/>
              <a:gd name="connsiteY165-7490" fmla="*/ 923925 h 1150944"/>
              <a:gd name="connsiteX166-7491" fmla="*/ 139259 w 763147"/>
              <a:gd name="connsiteY166-7492" fmla="*/ 916782 h 1150944"/>
              <a:gd name="connsiteX167-7493" fmla="*/ 124972 w 763147"/>
              <a:gd name="connsiteY167-7494" fmla="*/ 907257 h 1150944"/>
              <a:gd name="connsiteX168-7495" fmla="*/ 120209 w 763147"/>
              <a:gd name="connsiteY168-7496" fmla="*/ 892969 h 1150944"/>
              <a:gd name="connsiteX169-7497" fmla="*/ 115447 w 763147"/>
              <a:gd name="connsiteY169-7498" fmla="*/ 885825 h 1150944"/>
              <a:gd name="connsiteX170-7499" fmla="*/ 108303 w 763147"/>
              <a:gd name="connsiteY170-7500" fmla="*/ 871538 h 1150944"/>
              <a:gd name="connsiteX171-7501" fmla="*/ 103541 w 763147"/>
              <a:gd name="connsiteY171-7502" fmla="*/ 857250 h 1150944"/>
              <a:gd name="connsiteX172-7503" fmla="*/ 101159 w 763147"/>
              <a:gd name="connsiteY172-7504" fmla="*/ 850107 h 1150944"/>
              <a:gd name="connsiteX173-7505" fmla="*/ 94016 w 763147"/>
              <a:gd name="connsiteY173-7506" fmla="*/ 845344 h 1150944"/>
              <a:gd name="connsiteX174-7507" fmla="*/ 89253 w 763147"/>
              <a:gd name="connsiteY174-7508" fmla="*/ 838200 h 1150944"/>
              <a:gd name="connsiteX175-7509" fmla="*/ 86872 w 763147"/>
              <a:gd name="connsiteY175-7510" fmla="*/ 831057 h 1150944"/>
              <a:gd name="connsiteX176-7511" fmla="*/ 70203 w 763147"/>
              <a:gd name="connsiteY176-7512" fmla="*/ 835819 h 1150944"/>
              <a:gd name="connsiteX177-7513" fmla="*/ 60679 w 763147"/>
              <a:gd name="connsiteY177-7514" fmla="*/ 771525 h 1150944"/>
              <a:gd name="connsiteX178-7515" fmla="*/ 72584 w 763147"/>
              <a:gd name="connsiteY178-7516" fmla="*/ 688182 h 1150944"/>
              <a:gd name="connsiteX179-7517" fmla="*/ 60678 w 763147"/>
              <a:gd name="connsiteY179-7518" fmla="*/ 683419 h 1150944"/>
              <a:gd name="connsiteX180-7519" fmla="*/ 67822 w 763147"/>
              <a:gd name="connsiteY180-7520" fmla="*/ 671513 h 1150944"/>
              <a:gd name="connsiteX181-7521" fmla="*/ 58297 w 763147"/>
              <a:gd name="connsiteY181-7522" fmla="*/ 657225 h 1150944"/>
              <a:gd name="connsiteX182-7523" fmla="*/ 51153 w 763147"/>
              <a:gd name="connsiteY182-7524" fmla="*/ 635794 h 1150944"/>
              <a:gd name="connsiteX183-7525" fmla="*/ 48772 w 763147"/>
              <a:gd name="connsiteY183-7526" fmla="*/ 628650 h 1150944"/>
              <a:gd name="connsiteX184-7527" fmla="*/ 46391 w 763147"/>
              <a:gd name="connsiteY184-7528" fmla="*/ 621507 h 1150944"/>
              <a:gd name="connsiteX185-7529" fmla="*/ 32103 w 763147"/>
              <a:gd name="connsiteY185-7530" fmla="*/ 616744 h 1150944"/>
              <a:gd name="connsiteX186-7531" fmla="*/ 13053 w 763147"/>
              <a:gd name="connsiteY186-7532" fmla="*/ 592932 h 1150944"/>
              <a:gd name="connsiteX187-7533" fmla="*/ 1146 w 763147"/>
              <a:gd name="connsiteY187-7534" fmla="*/ 573881 h 1150944"/>
              <a:gd name="connsiteX188-7535" fmla="*/ 10672 w 763147"/>
              <a:gd name="connsiteY188-7536" fmla="*/ 533400 h 1150944"/>
              <a:gd name="connsiteX0-7537" fmla="*/ 10672 w 763147"/>
              <a:gd name="connsiteY0-7538" fmla="*/ 533400 h 1150944"/>
              <a:gd name="connsiteX1-7539" fmla="*/ 10672 w 763147"/>
              <a:gd name="connsiteY1-7540" fmla="*/ 533400 h 1150944"/>
              <a:gd name="connsiteX2-7541" fmla="*/ 41628 w 763147"/>
              <a:gd name="connsiteY2-7542" fmla="*/ 540544 h 1150944"/>
              <a:gd name="connsiteX3-7543" fmla="*/ 48772 w 763147"/>
              <a:gd name="connsiteY3-7544" fmla="*/ 542925 h 1150944"/>
              <a:gd name="connsiteX4-7545" fmla="*/ 70203 w 763147"/>
              <a:gd name="connsiteY4-7546" fmla="*/ 540544 h 1150944"/>
              <a:gd name="connsiteX5-7547" fmla="*/ 77347 w 763147"/>
              <a:gd name="connsiteY5-7548" fmla="*/ 535782 h 1150944"/>
              <a:gd name="connsiteX6-7549" fmla="*/ 84491 w 763147"/>
              <a:gd name="connsiteY6-7550" fmla="*/ 533400 h 1150944"/>
              <a:gd name="connsiteX7-7551" fmla="*/ 96397 w 763147"/>
              <a:gd name="connsiteY7-7552" fmla="*/ 514350 h 1150944"/>
              <a:gd name="connsiteX8-7553" fmla="*/ 103541 w 763147"/>
              <a:gd name="connsiteY8-7554" fmla="*/ 478632 h 1150944"/>
              <a:gd name="connsiteX9-7555" fmla="*/ 105922 w 763147"/>
              <a:gd name="connsiteY9-7556" fmla="*/ 471488 h 1150944"/>
              <a:gd name="connsiteX10-7557" fmla="*/ 110684 w 763147"/>
              <a:gd name="connsiteY10-7558" fmla="*/ 454819 h 1150944"/>
              <a:gd name="connsiteX11-7559" fmla="*/ 108303 w 763147"/>
              <a:gd name="connsiteY11-7560" fmla="*/ 390525 h 1150944"/>
              <a:gd name="connsiteX12-7561" fmla="*/ 110684 w 763147"/>
              <a:gd name="connsiteY12-7562" fmla="*/ 366713 h 1150944"/>
              <a:gd name="connsiteX13-7563" fmla="*/ 105922 w 763147"/>
              <a:gd name="connsiteY13-7564" fmla="*/ 326232 h 1150944"/>
              <a:gd name="connsiteX14-7565" fmla="*/ 101159 w 763147"/>
              <a:gd name="connsiteY14-7566" fmla="*/ 311944 h 1150944"/>
              <a:gd name="connsiteX15-7567" fmla="*/ 103541 w 763147"/>
              <a:gd name="connsiteY15-7568" fmla="*/ 297657 h 1150944"/>
              <a:gd name="connsiteX16-7569" fmla="*/ 105922 w 763147"/>
              <a:gd name="connsiteY16-7570" fmla="*/ 290513 h 1150944"/>
              <a:gd name="connsiteX17-7571" fmla="*/ 96397 w 763147"/>
              <a:gd name="connsiteY17-7572" fmla="*/ 285750 h 1150944"/>
              <a:gd name="connsiteX18-7573" fmla="*/ 70204 w 763147"/>
              <a:gd name="connsiteY18-7574" fmla="*/ 273844 h 1150944"/>
              <a:gd name="connsiteX19-7575" fmla="*/ 84491 w 763147"/>
              <a:gd name="connsiteY19-7576" fmla="*/ 269082 h 1150944"/>
              <a:gd name="connsiteX20-7577" fmla="*/ 82109 w 763147"/>
              <a:gd name="connsiteY20-7578" fmla="*/ 269082 h 1150944"/>
              <a:gd name="connsiteX21-7579" fmla="*/ 89253 w 763147"/>
              <a:gd name="connsiteY21-7580" fmla="*/ 266700 h 1150944"/>
              <a:gd name="connsiteX22-7581" fmla="*/ 82109 w 763147"/>
              <a:gd name="connsiteY22-7582" fmla="*/ 238126 h 1150944"/>
              <a:gd name="connsiteX23-7583" fmla="*/ 82109 w 763147"/>
              <a:gd name="connsiteY23-7584" fmla="*/ 188119 h 1150944"/>
              <a:gd name="connsiteX24-7585" fmla="*/ 89253 w 763147"/>
              <a:gd name="connsiteY24-7586" fmla="*/ 126207 h 1150944"/>
              <a:gd name="connsiteX25-7587" fmla="*/ 113066 w 763147"/>
              <a:gd name="connsiteY25-7588" fmla="*/ 109538 h 1150944"/>
              <a:gd name="connsiteX26-7589" fmla="*/ 120209 w 763147"/>
              <a:gd name="connsiteY26-7590" fmla="*/ 104775 h 1150944"/>
              <a:gd name="connsiteX27-7591" fmla="*/ 139259 w 763147"/>
              <a:gd name="connsiteY27-7592" fmla="*/ 100013 h 1150944"/>
              <a:gd name="connsiteX28-7593" fmla="*/ 177359 w 763147"/>
              <a:gd name="connsiteY28-7594" fmla="*/ 83344 h 1150944"/>
              <a:gd name="connsiteX29-7595" fmla="*/ 165453 w 763147"/>
              <a:gd name="connsiteY29-7596" fmla="*/ 85726 h 1150944"/>
              <a:gd name="connsiteX30-7597" fmla="*/ 182122 w 763147"/>
              <a:gd name="connsiteY30-7598" fmla="*/ 76199 h 1150944"/>
              <a:gd name="connsiteX31-7599" fmla="*/ 203553 w 763147"/>
              <a:gd name="connsiteY31-7600" fmla="*/ 61913 h 1150944"/>
              <a:gd name="connsiteX32-7601" fmla="*/ 217841 w 763147"/>
              <a:gd name="connsiteY32-7602" fmla="*/ 73819 h 1150944"/>
              <a:gd name="connsiteX33-7603" fmla="*/ 246416 w 763147"/>
              <a:gd name="connsiteY33-7604" fmla="*/ 76200 h 1150944"/>
              <a:gd name="connsiteX34-7605" fmla="*/ 253559 w 763147"/>
              <a:gd name="connsiteY34-7606" fmla="*/ 78582 h 1150944"/>
              <a:gd name="connsiteX35-7607" fmla="*/ 286897 w 763147"/>
              <a:gd name="connsiteY35-7608" fmla="*/ 76200 h 1150944"/>
              <a:gd name="connsiteX36-7609" fmla="*/ 310709 w 763147"/>
              <a:gd name="connsiteY36-7610" fmla="*/ 69057 h 1150944"/>
              <a:gd name="connsiteX37-7611" fmla="*/ 317853 w 763147"/>
              <a:gd name="connsiteY37-7612" fmla="*/ 66675 h 1150944"/>
              <a:gd name="connsiteX38-7613" fmla="*/ 322616 w 763147"/>
              <a:gd name="connsiteY38-7614" fmla="*/ 59532 h 1150944"/>
              <a:gd name="connsiteX39-7615" fmla="*/ 329759 w 763147"/>
              <a:gd name="connsiteY39-7616" fmla="*/ 52388 h 1150944"/>
              <a:gd name="connsiteX40-7617" fmla="*/ 332141 w 763147"/>
              <a:gd name="connsiteY40-7618" fmla="*/ 45244 h 1150944"/>
              <a:gd name="connsiteX41-7619" fmla="*/ 346428 w 763147"/>
              <a:gd name="connsiteY41-7620" fmla="*/ 35719 h 1150944"/>
              <a:gd name="connsiteX42-7621" fmla="*/ 355953 w 763147"/>
              <a:gd name="connsiteY42-7622" fmla="*/ 21432 h 1150944"/>
              <a:gd name="connsiteX43-7623" fmla="*/ 360716 w 763147"/>
              <a:gd name="connsiteY43-7624" fmla="*/ 14288 h 1150944"/>
              <a:gd name="connsiteX44-7625" fmla="*/ 375003 w 763147"/>
              <a:gd name="connsiteY44-7626" fmla="*/ 9525 h 1150944"/>
              <a:gd name="connsiteX45-7627" fmla="*/ 382147 w 763147"/>
              <a:gd name="connsiteY45-7628" fmla="*/ 7144 h 1150944"/>
              <a:gd name="connsiteX46-7629" fmla="*/ 396434 w 763147"/>
              <a:gd name="connsiteY46-7630" fmla="*/ 2382 h 1150944"/>
              <a:gd name="connsiteX47-7631" fmla="*/ 403578 w 763147"/>
              <a:gd name="connsiteY47-7632" fmla="*/ 0 h 1150944"/>
              <a:gd name="connsiteX48-7633" fmla="*/ 425009 w 763147"/>
              <a:gd name="connsiteY48-7634" fmla="*/ 4763 h 1150944"/>
              <a:gd name="connsiteX49-7635" fmla="*/ 429772 w 763147"/>
              <a:gd name="connsiteY49-7636" fmla="*/ 11907 h 1150944"/>
              <a:gd name="connsiteX50-7637" fmla="*/ 436916 w 763147"/>
              <a:gd name="connsiteY50-7638" fmla="*/ 26194 h 1150944"/>
              <a:gd name="connsiteX51-7639" fmla="*/ 444059 w 763147"/>
              <a:gd name="connsiteY51-7640" fmla="*/ 33338 h 1150944"/>
              <a:gd name="connsiteX52-7641" fmla="*/ 463109 w 763147"/>
              <a:gd name="connsiteY52-7642" fmla="*/ 54769 h 1150944"/>
              <a:gd name="connsiteX53-7643" fmla="*/ 477397 w 763147"/>
              <a:gd name="connsiteY53-7644" fmla="*/ 64294 h 1150944"/>
              <a:gd name="connsiteX54-7645" fmla="*/ 484541 w 763147"/>
              <a:gd name="connsiteY54-7646" fmla="*/ 71438 h 1150944"/>
              <a:gd name="connsiteX55-7647" fmla="*/ 498828 w 763147"/>
              <a:gd name="connsiteY55-7648" fmla="*/ 80963 h 1150944"/>
              <a:gd name="connsiteX56-7649" fmla="*/ 508353 w 763147"/>
              <a:gd name="connsiteY56-7650" fmla="*/ 90488 h 1150944"/>
              <a:gd name="connsiteX57-7651" fmla="*/ 522641 w 763147"/>
              <a:gd name="connsiteY57-7652" fmla="*/ 100013 h 1150944"/>
              <a:gd name="connsiteX58-7653" fmla="*/ 541691 w 763147"/>
              <a:gd name="connsiteY58-7654" fmla="*/ 116682 h 1150944"/>
              <a:gd name="connsiteX59-7655" fmla="*/ 548834 w 763147"/>
              <a:gd name="connsiteY59-7656" fmla="*/ 123825 h 1150944"/>
              <a:gd name="connsiteX60-7657" fmla="*/ 558359 w 763147"/>
              <a:gd name="connsiteY60-7658" fmla="*/ 138113 h 1150944"/>
              <a:gd name="connsiteX61-7659" fmla="*/ 565503 w 763147"/>
              <a:gd name="connsiteY61-7660" fmla="*/ 164307 h 1150944"/>
              <a:gd name="connsiteX62-7661" fmla="*/ 579791 w 763147"/>
              <a:gd name="connsiteY62-7662" fmla="*/ 178594 h 1150944"/>
              <a:gd name="connsiteX63-7663" fmla="*/ 586934 w 763147"/>
              <a:gd name="connsiteY63-7664" fmla="*/ 185738 h 1150944"/>
              <a:gd name="connsiteX64-7665" fmla="*/ 591697 w 763147"/>
              <a:gd name="connsiteY64-7666" fmla="*/ 192882 h 1150944"/>
              <a:gd name="connsiteX65-7667" fmla="*/ 594078 w 763147"/>
              <a:gd name="connsiteY65-7668" fmla="*/ 200025 h 1150944"/>
              <a:gd name="connsiteX66-7669" fmla="*/ 596459 w 763147"/>
              <a:gd name="connsiteY66-7670" fmla="*/ 216694 h 1150944"/>
              <a:gd name="connsiteX67-7671" fmla="*/ 601222 w 763147"/>
              <a:gd name="connsiteY67-7672" fmla="*/ 223838 h 1150944"/>
              <a:gd name="connsiteX68-7673" fmla="*/ 610747 w 763147"/>
              <a:gd name="connsiteY68-7674" fmla="*/ 238125 h 1150944"/>
              <a:gd name="connsiteX69-7675" fmla="*/ 615509 w 763147"/>
              <a:gd name="connsiteY69-7676" fmla="*/ 245269 h 1150944"/>
              <a:gd name="connsiteX70-7677" fmla="*/ 629797 w 763147"/>
              <a:gd name="connsiteY70-7678" fmla="*/ 250032 h 1150944"/>
              <a:gd name="connsiteX71-7679" fmla="*/ 641703 w 763147"/>
              <a:gd name="connsiteY71-7680" fmla="*/ 271463 h 1150944"/>
              <a:gd name="connsiteX72-7681" fmla="*/ 646466 w 763147"/>
              <a:gd name="connsiteY72-7682" fmla="*/ 278607 h 1150944"/>
              <a:gd name="connsiteX73-7683" fmla="*/ 653609 w 763147"/>
              <a:gd name="connsiteY73-7684" fmla="*/ 283369 h 1150944"/>
              <a:gd name="connsiteX74-7685" fmla="*/ 655991 w 763147"/>
              <a:gd name="connsiteY74-7686" fmla="*/ 285750 h 1150944"/>
              <a:gd name="connsiteX75-7687" fmla="*/ 658372 w 763147"/>
              <a:gd name="connsiteY75-7688" fmla="*/ 285750 h 1150944"/>
              <a:gd name="connsiteX76-7689" fmla="*/ 653609 w 763147"/>
              <a:gd name="connsiteY76-7690" fmla="*/ 307182 h 1150944"/>
              <a:gd name="connsiteX77-7691" fmla="*/ 658372 w 763147"/>
              <a:gd name="connsiteY77-7692" fmla="*/ 350044 h 1150944"/>
              <a:gd name="connsiteX78-7693" fmla="*/ 655991 w 763147"/>
              <a:gd name="connsiteY78-7694" fmla="*/ 357188 h 1150944"/>
              <a:gd name="connsiteX79-7695" fmla="*/ 658372 w 763147"/>
              <a:gd name="connsiteY79-7696" fmla="*/ 376238 h 1150944"/>
              <a:gd name="connsiteX80-7697" fmla="*/ 660753 w 763147"/>
              <a:gd name="connsiteY80-7698" fmla="*/ 383382 h 1150944"/>
              <a:gd name="connsiteX81-7699" fmla="*/ 667897 w 763147"/>
              <a:gd name="connsiteY81-7700" fmla="*/ 385763 h 1150944"/>
              <a:gd name="connsiteX82-7701" fmla="*/ 698853 w 763147"/>
              <a:gd name="connsiteY82-7702" fmla="*/ 388144 h 1150944"/>
              <a:gd name="connsiteX83-7703" fmla="*/ 720284 w 763147"/>
              <a:gd name="connsiteY83-7704" fmla="*/ 404813 h 1150944"/>
              <a:gd name="connsiteX84-7705" fmla="*/ 727428 w 763147"/>
              <a:gd name="connsiteY84-7706" fmla="*/ 409575 h 1150944"/>
              <a:gd name="connsiteX85-7707" fmla="*/ 736953 w 763147"/>
              <a:gd name="connsiteY85-7708" fmla="*/ 423863 h 1150944"/>
              <a:gd name="connsiteX86-7709" fmla="*/ 744097 w 763147"/>
              <a:gd name="connsiteY86-7710" fmla="*/ 431007 h 1150944"/>
              <a:gd name="connsiteX87-7711" fmla="*/ 753622 w 763147"/>
              <a:gd name="connsiteY87-7712" fmla="*/ 445294 h 1150944"/>
              <a:gd name="connsiteX88-7713" fmla="*/ 756003 w 763147"/>
              <a:gd name="connsiteY88-7714" fmla="*/ 452438 h 1150944"/>
              <a:gd name="connsiteX89-7715" fmla="*/ 760766 w 763147"/>
              <a:gd name="connsiteY89-7716" fmla="*/ 459582 h 1150944"/>
              <a:gd name="connsiteX90-7717" fmla="*/ 763147 w 763147"/>
              <a:gd name="connsiteY90-7718" fmla="*/ 469107 h 1150944"/>
              <a:gd name="connsiteX91-7719" fmla="*/ 760766 w 763147"/>
              <a:gd name="connsiteY91-7720" fmla="*/ 519113 h 1150944"/>
              <a:gd name="connsiteX92-7721" fmla="*/ 751241 w 763147"/>
              <a:gd name="connsiteY92-7722" fmla="*/ 533400 h 1150944"/>
              <a:gd name="connsiteX93-7723" fmla="*/ 741716 w 763147"/>
              <a:gd name="connsiteY93-7724" fmla="*/ 547688 h 1150944"/>
              <a:gd name="connsiteX94-7725" fmla="*/ 734572 w 763147"/>
              <a:gd name="connsiteY94-7726" fmla="*/ 561975 h 1150944"/>
              <a:gd name="connsiteX95-7727" fmla="*/ 722666 w 763147"/>
              <a:gd name="connsiteY95-7728" fmla="*/ 583407 h 1150944"/>
              <a:gd name="connsiteX96-7729" fmla="*/ 715522 w 763147"/>
              <a:gd name="connsiteY96-7730" fmla="*/ 585788 h 1150944"/>
              <a:gd name="connsiteX97-7731" fmla="*/ 708378 w 763147"/>
              <a:gd name="connsiteY97-7732" fmla="*/ 590550 h 1150944"/>
              <a:gd name="connsiteX98-7733" fmla="*/ 694091 w 763147"/>
              <a:gd name="connsiteY98-7734" fmla="*/ 595313 h 1150944"/>
              <a:gd name="connsiteX99-7735" fmla="*/ 686947 w 763147"/>
              <a:gd name="connsiteY99-7736" fmla="*/ 597694 h 1150944"/>
              <a:gd name="connsiteX100-7737" fmla="*/ 679803 w 763147"/>
              <a:gd name="connsiteY100-7738" fmla="*/ 602457 h 1150944"/>
              <a:gd name="connsiteX101-7739" fmla="*/ 670278 w 763147"/>
              <a:gd name="connsiteY101-7740" fmla="*/ 611982 h 1150944"/>
              <a:gd name="connsiteX102-7741" fmla="*/ 665516 w 763147"/>
              <a:gd name="connsiteY102-7742" fmla="*/ 626269 h 1150944"/>
              <a:gd name="connsiteX103-7743" fmla="*/ 663134 w 763147"/>
              <a:gd name="connsiteY103-7744" fmla="*/ 633413 h 1150944"/>
              <a:gd name="connsiteX104-7745" fmla="*/ 660753 w 763147"/>
              <a:gd name="connsiteY104-7746" fmla="*/ 709613 h 1150944"/>
              <a:gd name="connsiteX105-7747" fmla="*/ 658372 w 763147"/>
              <a:gd name="connsiteY105-7748" fmla="*/ 716757 h 1150944"/>
              <a:gd name="connsiteX106-7749" fmla="*/ 655991 w 763147"/>
              <a:gd name="connsiteY106-7750" fmla="*/ 726282 h 1150944"/>
              <a:gd name="connsiteX107-7751" fmla="*/ 639322 w 763147"/>
              <a:gd name="connsiteY107-7752" fmla="*/ 738188 h 1150944"/>
              <a:gd name="connsiteX108-7753" fmla="*/ 632178 w 763147"/>
              <a:gd name="connsiteY108-7754" fmla="*/ 740569 h 1150944"/>
              <a:gd name="connsiteX109-7755" fmla="*/ 629797 w 763147"/>
              <a:gd name="connsiteY109-7756" fmla="*/ 766763 h 1150944"/>
              <a:gd name="connsiteX110-7757" fmla="*/ 627416 w 763147"/>
              <a:gd name="connsiteY110-7758" fmla="*/ 776288 h 1150944"/>
              <a:gd name="connsiteX111-7759" fmla="*/ 629797 w 763147"/>
              <a:gd name="connsiteY111-7760" fmla="*/ 885825 h 1150944"/>
              <a:gd name="connsiteX112-7761" fmla="*/ 632178 w 763147"/>
              <a:gd name="connsiteY112-7762" fmla="*/ 957263 h 1150944"/>
              <a:gd name="connsiteX113-7763" fmla="*/ 636941 w 763147"/>
              <a:gd name="connsiteY113-7764" fmla="*/ 971550 h 1150944"/>
              <a:gd name="connsiteX114-7765" fmla="*/ 639322 w 763147"/>
              <a:gd name="connsiteY114-7766" fmla="*/ 978694 h 1150944"/>
              <a:gd name="connsiteX115-7767" fmla="*/ 641703 w 763147"/>
              <a:gd name="connsiteY115-7768" fmla="*/ 1014413 h 1150944"/>
              <a:gd name="connsiteX116-7769" fmla="*/ 646466 w 763147"/>
              <a:gd name="connsiteY116-7770" fmla="*/ 1028700 h 1150944"/>
              <a:gd name="connsiteX117-7771" fmla="*/ 648847 w 763147"/>
              <a:gd name="connsiteY117-7772" fmla="*/ 1035844 h 1150944"/>
              <a:gd name="connsiteX118-7773" fmla="*/ 651228 w 763147"/>
              <a:gd name="connsiteY118-7774" fmla="*/ 1042988 h 1150944"/>
              <a:gd name="connsiteX119-7775" fmla="*/ 655991 w 763147"/>
              <a:gd name="connsiteY119-7776" fmla="*/ 1062038 h 1150944"/>
              <a:gd name="connsiteX120-7777" fmla="*/ 660753 w 763147"/>
              <a:gd name="connsiteY120-7778" fmla="*/ 1069182 h 1150944"/>
              <a:gd name="connsiteX121-7779" fmla="*/ 665516 w 763147"/>
              <a:gd name="connsiteY121-7780" fmla="*/ 1097757 h 1150944"/>
              <a:gd name="connsiteX122-7781" fmla="*/ 663134 w 763147"/>
              <a:gd name="connsiteY122-7782" fmla="*/ 1128713 h 1150944"/>
              <a:gd name="connsiteX123-7783" fmla="*/ 677422 w 763147"/>
              <a:gd name="connsiteY123-7784" fmla="*/ 1150144 h 1150944"/>
              <a:gd name="connsiteX124-7785" fmla="*/ 675040 w 763147"/>
              <a:gd name="connsiteY124-7786" fmla="*/ 1147763 h 1150944"/>
              <a:gd name="connsiteX125-7787" fmla="*/ 670277 w 763147"/>
              <a:gd name="connsiteY125-7788" fmla="*/ 1143000 h 1150944"/>
              <a:gd name="connsiteX126-7789" fmla="*/ 665516 w 763147"/>
              <a:gd name="connsiteY126-7790" fmla="*/ 1150144 h 1150944"/>
              <a:gd name="connsiteX127-7791" fmla="*/ 658372 w 763147"/>
              <a:gd name="connsiteY127-7792" fmla="*/ 1147763 h 1150944"/>
              <a:gd name="connsiteX128-7793" fmla="*/ 617891 w 763147"/>
              <a:gd name="connsiteY128-7794" fmla="*/ 1145382 h 1150944"/>
              <a:gd name="connsiteX129-7795" fmla="*/ 605984 w 763147"/>
              <a:gd name="connsiteY129-7796" fmla="*/ 1143000 h 1150944"/>
              <a:gd name="connsiteX130-7797" fmla="*/ 598841 w 763147"/>
              <a:gd name="connsiteY130-7798" fmla="*/ 1138238 h 1150944"/>
              <a:gd name="connsiteX131-7799" fmla="*/ 584553 w 763147"/>
              <a:gd name="connsiteY131-7800" fmla="*/ 1133475 h 1150944"/>
              <a:gd name="connsiteX132-7801" fmla="*/ 570266 w 763147"/>
              <a:gd name="connsiteY132-7802" fmla="*/ 1128713 h 1150944"/>
              <a:gd name="connsiteX133-7803" fmla="*/ 563122 w 763147"/>
              <a:gd name="connsiteY133-7804" fmla="*/ 1126332 h 1150944"/>
              <a:gd name="connsiteX134-7805" fmla="*/ 555978 w 763147"/>
              <a:gd name="connsiteY134-7806" fmla="*/ 1121569 h 1150944"/>
              <a:gd name="connsiteX135-7807" fmla="*/ 551216 w 763147"/>
              <a:gd name="connsiteY135-7808" fmla="*/ 1114425 h 1150944"/>
              <a:gd name="connsiteX136-7809" fmla="*/ 541691 w 763147"/>
              <a:gd name="connsiteY136-7810" fmla="*/ 1112044 h 1150944"/>
              <a:gd name="connsiteX137-7811" fmla="*/ 520259 w 763147"/>
              <a:gd name="connsiteY137-7812" fmla="*/ 1104900 h 1150944"/>
              <a:gd name="connsiteX138-7813" fmla="*/ 505972 w 763147"/>
              <a:gd name="connsiteY138-7814" fmla="*/ 1100138 h 1150944"/>
              <a:gd name="connsiteX139-7815" fmla="*/ 496447 w 763147"/>
              <a:gd name="connsiteY139-7816" fmla="*/ 1097757 h 1150944"/>
              <a:gd name="connsiteX140-7817" fmla="*/ 451203 w 763147"/>
              <a:gd name="connsiteY140-7818" fmla="*/ 1102519 h 1150944"/>
              <a:gd name="connsiteX141-7819" fmla="*/ 436916 w 763147"/>
              <a:gd name="connsiteY141-7820" fmla="*/ 1107282 h 1150944"/>
              <a:gd name="connsiteX142-7821" fmla="*/ 429772 w 763147"/>
              <a:gd name="connsiteY142-7822" fmla="*/ 1109663 h 1150944"/>
              <a:gd name="connsiteX143-7823" fmla="*/ 396434 w 763147"/>
              <a:gd name="connsiteY143-7824" fmla="*/ 1107282 h 1150944"/>
              <a:gd name="connsiteX144-7825" fmla="*/ 389291 w 763147"/>
              <a:gd name="connsiteY144-7826" fmla="*/ 1104900 h 1150944"/>
              <a:gd name="connsiteX145-7827" fmla="*/ 379766 w 763147"/>
              <a:gd name="connsiteY145-7828" fmla="*/ 1090613 h 1150944"/>
              <a:gd name="connsiteX146-7829" fmla="*/ 365478 w 763147"/>
              <a:gd name="connsiteY146-7830" fmla="*/ 1078707 h 1150944"/>
              <a:gd name="connsiteX147-7831" fmla="*/ 360716 w 763147"/>
              <a:gd name="connsiteY147-7832" fmla="*/ 1071563 h 1150944"/>
              <a:gd name="connsiteX148-7833" fmla="*/ 353572 w 763147"/>
              <a:gd name="connsiteY148-7834" fmla="*/ 1064419 h 1150944"/>
              <a:gd name="connsiteX149-7835" fmla="*/ 344047 w 763147"/>
              <a:gd name="connsiteY149-7836" fmla="*/ 1050132 h 1150944"/>
              <a:gd name="connsiteX150-7837" fmla="*/ 341666 w 763147"/>
              <a:gd name="connsiteY150-7838" fmla="*/ 1042988 h 1150944"/>
              <a:gd name="connsiteX151-7839" fmla="*/ 336903 w 763147"/>
              <a:gd name="connsiteY151-7840" fmla="*/ 1026319 h 1150944"/>
              <a:gd name="connsiteX152-7841" fmla="*/ 324997 w 763147"/>
              <a:gd name="connsiteY152-7842" fmla="*/ 1012032 h 1150944"/>
              <a:gd name="connsiteX153-7843" fmla="*/ 320234 w 763147"/>
              <a:gd name="connsiteY153-7844" fmla="*/ 997744 h 1150944"/>
              <a:gd name="connsiteX154-7845" fmla="*/ 313091 w 763147"/>
              <a:gd name="connsiteY154-7846" fmla="*/ 983457 h 1150944"/>
              <a:gd name="connsiteX155-7847" fmla="*/ 298803 w 763147"/>
              <a:gd name="connsiteY155-7848" fmla="*/ 973932 h 1150944"/>
              <a:gd name="connsiteX156-7849" fmla="*/ 291659 w 763147"/>
              <a:gd name="connsiteY156-7850" fmla="*/ 969169 h 1150944"/>
              <a:gd name="connsiteX157-7851" fmla="*/ 274991 w 763147"/>
              <a:gd name="connsiteY157-7852" fmla="*/ 962025 h 1150944"/>
              <a:gd name="connsiteX158-7853" fmla="*/ 263084 w 763147"/>
              <a:gd name="connsiteY158-7854" fmla="*/ 952500 h 1150944"/>
              <a:gd name="connsiteX159-7855" fmla="*/ 255941 w 763147"/>
              <a:gd name="connsiteY159-7856" fmla="*/ 950119 h 1150944"/>
              <a:gd name="connsiteX160-7857" fmla="*/ 248797 w 763147"/>
              <a:gd name="connsiteY160-7858" fmla="*/ 945357 h 1150944"/>
              <a:gd name="connsiteX161-7859" fmla="*/ 232128 w 763147"/>
              <a:gd name="connsiteY161-7860" fmla="*/ 940594 h 1150944"/>
              <a:gd name="connsiteX162-7861" fmla="*/ 224984 w 763147"/>
              <a:gd name="connsiteY162-7862" fmla="*/ 938213 h 1150944"/>
              <a:gd name="connsiteX163-7863" fmla="*/ 170216 w 763147"/>
              <a:gd name="connsiteY163-7864" fmla="*/ 935832 h 1150944"/>
              <a:gd name="connsiteX164-7865" fmla="*/ 160691 w 763147"/>
              <a:gd name="connsiteY164-7866" fmla="*/ 933450 h 1150944"/>
              <a:gd name="connsiteX165-7867" fmla="*/ 148784 w 763147"/>
              <a:gd name="connsiteY165-7868" fmla="*/ 923925 h 1150944"/>
              <a:gd name="connsiteX166-7869" fmla="*/ 139259 w 763147"/>
              <a:gd name="connsiteY166-7870" fmla="*/ 916782 h 1150944"/>
              <a:gd name="connsiteX167-7871" fmla="*/ 124972 w 763147"/>
              <a:gd name="connsiteY167-7872" fmla="*/ 907257 h 1150944"/>
              <a:gd name="connsiteX168-7873" fmla="*/ 120209 w 763147"/>
              <a:gd name="connsiteY168-7874" fmla="*/ 892969 h 1150944"/>
              <a:gd name="connsiteX169-7875" fmla="*/ 115447 w 763147"/>
              <a:gd name="connsiteY169-7876" fmla="*/ 885825 h 1150944"/>
              <a:gd name="connsiteX170-7877" fmla="*/ 108303 w 763147"/>
              <a:gd name="connsiteY170-7878" fmla="*/ 871538 h 1150944"/>
              <a:gd name="connsiteX171-7879" fmla="*/ 103541 w 763147"/>
              <a:gd name="connsiteY171-7880" fmla="*/ 857250 h 1150944"/>
              <a:gd name="connsiteX172-7881" fmla="*/ 101159 w 763147"/>
              <a:gd name="connsiteY172-7882" fmla="*/ 850107 h 1150944"/>
              <a:gd name="connsiteX173-7883" fmla="*/ 94016 w 763147"/>
              <a:gd name="connsiteY173-7884" fmla="*/ 845344 h 1150944"/>
              <a:gd name="connsiteX174-7885" fmla="*/ 89253 w 763147"/>
              <a:gd name="connsiteY174-7886" fmla="*/ 838200 h 1150944"/>
              <a:gd name="connsiteX175-7887" fmla="*/ 86872 w 763147"/>
              <a:gd name="connsiteY175-7888" fmla="*/ 831057 h 1150944"/>
              <a:gd name="connsiteX176-7889" fmla="*/ 70203 w 763147"/>
              <a:gd name="connsiteY176-7890" fmla="*/ 835819 h 1150944"/>
              <a:gd name="connsiteX177-7891" fmla="*/ 60679 w 763147"/>
              <a:gd name="connsiteY177-7892" fmla="*/ 771525 h 1150944"/>
              <a:gd name="connsiteX178-7893" fmla="*/ 72584 w 763147"/>
              <a:gd name="connsiteY178-7894" fmla="*/ 688182 h 1150944"/>
              <a:gd name="connsiteX179-7895" fmla="*/ 60678 w 763147"/>
              <a:gd name="connsiteY179-7896" fmla="*/ 683419 h 1150944"/>
              <a:gd name="connsiteX180-7897" fmla="*/ 67822 w 763147"/>
              <a:gd name="connsiteY180-7898" fmla="*/ 671513 h 1150944"/>
              <a:gd name="connsiteX181-7899" fmla="*/ 58297 w 763147"/>
              <a:gd name="connsiteY181-7900" fmla="*/ 657225 h 1150944"/>
              <a:gd name="connsiteX182-7901" fmla="*/ 51153 w 763147"/>
              <a:gd name="connsiteY182-7902" fmla="*/ 635794 h 1150944"/>
              <a:gd name="connsiteX183-7903" fmla="*/ 48772 w 763147"/>
              <a:gd name="connsiteY183-7904" fmla="*/ 628650 h 1150944"/>
              <a:gd name="connsiteX184-7905" fmla="*/ 46391 w 763147"/>
              <a:gd name="connsiteY184-7906" fmla="*/ 621507 h 1150944"/>
              <a:gd name="connsiteX185-7907" fmla="*/ 32103 w 763147"/>
              <a:gd name="connsiteY185-7908" fmla="*/ 616744 h 1150944"/>
              <a:gd name="connsiteX186-7909" fmla="*/ 13053 w 763147"/>
              <a:gd name="connsiteY186-7910" fmla="*/ 592932 h 1150944"/>
              <a:gd name="connsiteX187-7911" fmla="*/ 1146 w 763147"/>
              <a:gd name="connsiteY187-7912" fmla="*/ 573881 h 1150944"/>
              <a:gd name="connsiteX188-7913" fmla="*/ 10672 w 763147"/>
              <a:gd name="connsiteY188-7914" fmla="*/ 533400 h 1150944"/>
              <a:gd name="connsiteX0-7915" fmla="*/ 10672 w 763147"/>
              <a:gd name="connsiteY0-7916" fmla="*/ 533400 h 1150944"/>
              <a:gd name="connsiteX1-7917" fmla="*/ 10672 w 763147"/>
              <a:gd name="connsiteY1-7918" fmla="*/ 533400 h 1150944"/>
              <a:gd name="connsiteX2-7919" fmla="*/ 41628 w 763147"/>
              <a:gd name="connsiteY2-7920" fmla="*/ 540544 h 1150944"/>
              <a:gd name="connsiteX3-7921" fmla="*/ 48772 w 763147"/>
              <a:gd name="connsiteY3-7922" fmla="*/ 542925 h 1150944"/>
              <a:gd name="connsiteX4-7923" fmla="*/ 70203 w 763147"/>
              <a:gd name="connsiteY4-7924" fmla="*/ 540544 h 1150944"/>
              <a:gd name="connsiteX5-7925" fmla="*/ 77347 w 763147"/>
              <a:gd name="connsiteY5-7926" fmla="*/ 535782 h 1150944"/>
              <a:gd name="connsiteX6-7927" fmla="*/ 84491 w 763147"/>
              <a:gd name="connsiteY6-7928" fmla="*/ 533400 h 1150944"/>
              <a:gd name="connsiteX7-7929" fmla="*/ 96397 w 763147"/>
              <a:gd name="connsiteY7-7930" fmla="*/ 514350 h 1150944"/>
              <a:gd name="connsiteX8-7931" fmla="*/ 103541 w 763147"/>
              <a:gd name="connsiteY8-7932" fmla="*/ 478632 h 1150944"/>
              <a:gd name="connsiteX9-7933" fmla="*/ 105922 w 763147"/>
              <a:gd name="connsiteY9-7934" fmla="*/ 471488 h 1150944"/>
              <a:gd name="connsiteX10-7935" fmla="*/ 110684 w 763147"/>
              <a:gd name="connsiteY10-7936" fmla="*/ 454819 h 1150944"/>
              <a:gd name="connsiteX11-7937" fmla="*/ 108303 w 763147"/>
              <a:gd name="connsiteY11-7938" fmla="*/ 390525 h 1150944"/>
              <a:gd name="connsiteX12-7939" fmla="*/ 110684 w 763147"/>
              <a:gd name="connsiteY12-7940" fmla="*/ 366713 h 1150944"/>
              <a:gd name="connsiteX13-7941" fmla="*/ 105922 w 763147"/>
              <a:gd name="connsiteY13-7942" fmla="*/ 326232 h 1150944"/>
              <a:gd name="connsiteX14-7943" fmla="*/ 101159 w 763147"/>
              <a:gd name="connsiteY14-7944" fmla="*/ 311944 h 1150944"/>
              <a:gd name="connsiteX15-7945" fmla="*/ 103541 w 763147"/>
              <a:gd name="connsiteY15-7946" fmla="*/ 297657 h 1150944"/>
              <a:gd name="connsiteX16-7947" fmla="*/ 105922 w 763147"/>
              <a:gd name="connsiteY16-7948" fmla="*/ 290513 h 1150944"/>
              <a:gd name="connsiteX17-7949" fmla="*/ 96397 w 763147"/>
              <a:gd name="connsiteY17-7950" fmla="*/ 285750 h 1150944"/>
              <a:gd name="connsiteX18-7951" fmla="*/ 70204 w 763147"/>
              <a:gd name="connsiteY18-7952" fmla="*/ 273844 h 1150944"/>
              <a:gd name="connsiteX19-7953" fmla="*/ 84491 w 763147"/>
              <a:gd name="connsiteY19-7954" fmla="*/ 269082 h 1150944"/>
              <a:gd name="connsiteX20-7955" fmla="*/ 82109 w 763147"/>
              <a:gd name="connsiteY20-7956" fmla="*/ 269082 h 1150944"/>
              <a:gd name="connsiteX21-7957" fmla="*/ 84490 w 763147"/>
              <a:gd name="connsiteY21-7958" fmla="*/ 264319 h 1150944"/>
              <a:gd name="connsiteX22-7959" fmla="*/ 82109 w 763147"/>
              <a:gd name="connsiteY22-7960" fmla="*/ 238126 h 1150944"/>
              <a:gd name="connsiteX23-7961" fmla="*/ 82109 w 763147"/>
              <a:gd name="connsiteY23-7962" fmla="*/ 188119 h 1150944"/>
              <a:gd name="connsiteX24-7963" fmla="*/ 89253 w 763147"/>
              <a:gd name="connsiteY24-7964" fmla="*/ 126207 h 1150944"/>
              <a:gd name="connsiteX25-7965" fmla="*/ 113066 w 763147"/>
              <a:gd name="connsiteY25-7966" fmla="*/ 109538 h 1150944"/>
              <a:gd name="connsiteX26-7967" fmla="*/ 120209 w 763147"/>
              <a:gd name="connsiteY26-7968" fmla="*/ 104775 h 1150944"/>
              <a:gd name="connsiteX27-7969" fmla="*/ 139259 w 763147"/>
              <a:gd name="connsiteY27-7970" fmla="*/ 100013 h 1150944"/>
              <a:gd name="connsiteX28-7971" fmla="*/ 177359 w 763147"/>
              <a:gd name="connsiteY28-7972" fmla="*/ 83344 h 1150944"/>
              <a:gd name="connsiteX29-7973" fmla="*/ 165453 w 763147"/>
              <a:gd name="connsiteY29-7974" fmla="*/ 85726 h 1150944"/>
              <a:gd name="connsiteX30-7975" fmla="*/ 182122 w 763147"/>
              <a:gd name="connsiteY30-7976" fmla="*/ 76199 h 1150944"/>
              <a:gd name="connsiteX31-7977" fmla="*/ 203553 w 763147"/>
              <a:gd name="connsiteY31-7978" fmla="*/ 61913 h 1150944"/>
              <a:gd name="connsiteX32-7979" fmla="*/ 217841 w 763147"/>
              <a:gd name="connsiteY32-7980" fmla="*/ 73819 h 1150944"/>
              <a:gd name="connsiteX33-7981" fmla="*/ 246416 w 763147"/>
              <a:gd name="connsiteY33-7982" fmla="*/ 76200 h 1150944"/>
              <a:gd name="connsiteX34-7983" fmla="*/ 253559 w 763147"/>
              <a:gd name="connsiteY34-7984" fmla="*/ 78582 h 1150944"/>
              <a:gd name="connsiteX35-7985" fmla="*/ 286897 w 763147"/>
              <a:gd name="connsiteY35-7986" fmla="*/ 76200 h 1150944"/>
              <a:gd name="connsiteX36-7987" fmla="*/ 310709 w 763147"/>
              <a:gd name="connsiteY36-7988" fmla="*/ 69057 h 1150944"/>
              <a:gd name="connsiteX37-7989" fmla="*/ 317853 w 763147"/>
              <a:gd name="connsiteY37-7990" fmla="*/ 66675 h 1150944"/>
              <a:gd name="connsiteX38-7991" fmla="*/ 322616 w 763147"/>
              <a:gd name="connsiteY38-7992" fmla="*/ 59532 h 1150944"/>
              <a:gd name="connsiteX39-7993" fmla="*/ 329759 w 763147"/>
              <a:gd name="connsiteY39-7994" fmla="*/ 52388 h 1150944"/>
              <a:gd name="connsiteX40-7995" fmla="*/ 332141 w 763147"/>
              <a:gd name="connsiteY40-7996" fmla="*/ 45244 h 1150944"/>
              <a:gd name="connsiteX41-7997" fmla="*/ 346428 w 763147"/>
              <a:gd name="connsiteY41-7998" fmla="*/ 35719 h 1150944"/>
              <a:gd name="connsiteX42-7999" fmla="*/ 355953 w 763147"/>
              <a:gd name="connsiteY42-8000" fmla="*/ 21432 h 1150944"/>
              <a:gd name="connsiteX43-8001" fmla="*/ 360716 w 763147"/>
              <a:gd name="connsiteY43-8002" fmla="*/ 14288 h 1150944"/>
              <a:gd name="connsiteX44-8003" fmla="*/ 375003 w 763147"/>
              <a:gd name="connsiteY44-8004" fmla="*/ 9525 h 1150944"/>
              <a:gd name="connsiteX45-8005" fmla="*/ 382147 w 763147"/>
              <a:gd name="connsiteY45-8006" fmla="*/ 7144 h 1150944"/>
              <a:gd name="connsiteX46-8007" fmla="*/ 396434 w 763147"/>
              <a:gd name="connsiteY46-8008" fmla="*/ 2382 h 1150944"/>
              <a:gd name="connsiteX47-8009" fmla="*/ 403578 w 763147"/>
              <a:gd name="connsiteY47-8010" fmla="*/ 0 h 1150944"/>
              <a:gd name="connsiteX48-8011" fmla="*/ 425009 w 763147"/>
              <a:gd name="connsiteY48-8012" fmla="*/ 4763 h 1150944"/>
              <a:gd name="connsiteX49-8013" fmla="*/ 429772 w 763147"/>
              <a:gd name="connsiteY49-8014" fmla="*/ 11907 h 1150944"/>
              <a:gd name="connsiteX50-8015" fmla="*/ 436916 w 763147"/>
              <a:gd name="connsiteY50-8016" fmla="*/ 26194 h 1150944"/>
              <a:gd name="connsiteX51-8017" fmla="*/ 444059 w 763147"/>
              <a:gd name="connsiteY51-8018" fmla="*/ 33338 h 1150944"/>
              <a:gd name="connsiteX52-8019" fmla="*/ 463109 w 763147"/>
              <a:gd name="connsiteY52-8020" fmla="*/ 54769 h 1150944"/>
              <a:gd name="connsiteX53-8021" fmla="*/ 477397 w 763147"/>
              <a:gd name="connsiteY53-8022" fmla="*/ 64294 h 1150944"/>
              <a:gd name="connsiteX54-8023" fmla="*/ 484541 w 763147"/>
              <a:gd name="connsiteY54-8024" fmla="*/ 71438 h 1150944"/>
              <a:gd name="connsiteX55-8025" fmla="*/ 498828 w 763147"/>
              <a:gd name="connsiteY55-8026" fmla="*/ 80963 h 1150944"/>
              <a:gd name="connsiteX56-8027" fmla="*/ 508353 w 763147"/>
              <a:gd name="connsiteY56-8028" fmla="*/ 90488 h 1150944"/>
              <a:gd name="connsiteX57-8029" fmla="*/ 522641 w 763147"/>
              <a:gd name="connsiteY57-8030" fmla="*/ 100013 h 1150944"/>
              <a:gd name="connsiteX58-8031" fmla="*/ 541691 w 763147"/>
              <a:gd name="connsiteY58-8032" fmla="*/ 116682 h 1150944"/>
              <a:gd name="connsiteX59-8033" fmla="*/ 548834 w 763147"/>
              <a:gd name="connsiteY59-8034" fmla="*/ 123825 h 1150944"/>
              <a:gd name="connsiteX60-8035" fmla="*/ 558359 w 763147"/>
              <a:gd name="connsiteY60-8036" fmla="*/ 138113 h 1150944"/>
              <a:gd name="connsiteX61-8037" fmla="*/ 565503 w 763147"/>
              <a:gd name="connsiteY61-8038" fmla="*/ 164307 h 1150944"/>
              <a:gd name="connsiteX62-8039" fmla="*/ 579791 w 763147"/>
              <a:gd name="connsiteY62-8040" fmla="*/ 178594 h 1150944"/>
              <a:gd name="connsiteX63-8041" fmla="*/ 586934 w 763147"/>
              <a:gd name="connsiteY63-8042" fmla="*/ 185738 h 1150944"/>
              <a:gd name="connsiteX64-8043" fmla="*/ 591697 w 763147"/>
              <a:gd name="connsiteY64-8044" fmla="*/ 192882 h 1150944"/>
              <a:gd name="connsiteX65-8045" fmla="*/ 594078 w 763147"/>
              <a:gd name="connsiteY65-8046" fmla="*/ 200025 h 1150944"/>
              <a:gd name="connsiteX66-8047" fmla="*/ 596459 w 763147"/>
              <a:gd name="connsiteY66-8048" fmla="*/ 216694 h 1150944"/>
              <a:gd name="connsiteX67-8049" fmla="*/ 601222 w 763147"/>
              <a:gd name="connsiteY67-8050" fmla="*/ 223838 h 1150944"/>
              <a:gd name="connsiteX68-8051" fmla="*/ 610747 w 763147"/>
              <a:gd name="connsiteY68-8052" fmla="*/ 238125 h 1150944"/>
              <a:gd name="connsiteX69-8053" fmla="*/ 615509 w 763147"/>
              <a:gd name="connsiteY69-8054" fmla="*/ 245269 h 1150944"/>
              <a:gd name="connsiteX70-8055" fmla="*/ 629797 w 763147"/>
              <a:gd name="connsiteY70-8056" fmla="*/ 250032 h 1150944"/>
              <a:gd name="connsiteX71-8057" fmla="*/ 641703 w 763147"/>
              <a:gd name="connsiteY71-8058" fmla="*/ 271463 h 1150944"/>
              <a:gd name="connsiteX72-8059" fmla="*/ 646466 w 763147"/>
              <a:gd name="connsiteY72-8060" fmla="*/ 278607 h 1150944"/>
              <a:gd name="connsiteX73-8061" fmla="*/ 653609 w 763147"/>
              <a:gd name="connsiteY73-8062" fmla="*/ 283369 h 1150944"/>
              <a:gd name="connsiteX74-8063" fmla="*/ 655991 w 763147"/>
              <a:gd name="connsiteY74-8064" fmla="*/ 285750 h 1150944"/>
              <a:gd name="connsiteX75-8065" fmla="*/ 658372 w 763147"/>
              <a:gd name="connsiteY75-8066" fmla="*/ 285750 h 1150944"/>
              <a:gd name="connsiteX76-8067" fmla="*/ 653609 w 763147"/>
              <a:gd name="connsiteY76-8068" fmla="*/ 307182 h 1150944"/>
              <a:gd name="connsiteX77-8069" fmla="*/ 658372 w 763147"/>
              <a:gd name="connsiteY77-8070" fmla="*/ 350044 h 1150944"/>
              <a:gd name="connsiteX78-8071" fmla="*/ 655991 w 763147"/>
              <a:gd name="connsiteY78-8072" fmla="*/ 357188 h 1150944"/>
              <a:gd name="connsiteX79-8073" fmla="*/ 658372 w 763147"/>
              <a:gd name="connsiteY79-8074" fmla="*/ 376238 h 1150944"/>
              <a:gd name="connsiteX80-8075" fmla="*/ 660753 w 763147"/>
              <a:gd name="connsiteY80-8076" fmla="*/ 383382 h 1150944"/>
              <a:gd name="connsiteX81-8077" fmla="*/ 667897 w 763147"/>
              <a:gd name="connsiteY81-8078" fmla="*/ 385763 h 1150944"/>
              <a:gd name="connsiteX82-8079" fmla="*/ 698853 w 763147"/>
              <a:gd name="connsiteY82-8080" fmla="*/ 388144 h 1150944"/>
              <a:gd name="connsiteX83-8081" fmla="*/ 720284 w 763147"/>
              <a:gd name="connsiteY83-8082" fmla="*/ 404813 h 1150944"/>
              <a:gd name="connsiteX84-8083" fmla="*/ 727428 w 763147"/>
              <a:gd name="connsiteY84-8084" fmla="*/ 409575 h 1150944"/>
              <a:gd name="connsiteX85-8085" fmla="*/ 736953 w 763147"/>
              <a:gd name="connsiteY85-8086" fmla="*/ 423863 h 1150944"/>
              <a:gd name="connsiteX86-8087" fmla="*/ 744097 w 763147"/>
              <a:gd name="connsiteY86-8088" fmla="*/ 431007 h 1150944"/>
              <a:gd name="connsiteX87-8089" fmla="*/ 753622 w 763147"/>
              <a:gd name="connsiteY87-8090" fmla="*/ 445294 h 1150944"/>
              <a:gd name="connsiteX88-8091" fmla="*/ 756003 w 763147"/>
              <a:gd name="connsiteY88-8092" fmla="*/ 452438 h 1150944"/>
              <a:gd name="connsiteX89-8093" fmla="*/ 760766 w 763147"/>
              <a:gd name="connsiteY89-8094" fmla="*/ 459582 h 1150944"/>
              <a:gd name="connsiteX90-8095" fmla="*/ 763147 w 763147"/>
              <a:gd name="connsiteY90-8096" fmla="*/ 469107 h 1150944"/>
              <a:gd name="connsiteX91-8097" fmla="*/ 760766 w 763147"/>
              <a:gd name="connsiteY91-8098" fmla="*/ 519113 h 1150944"/>
              <a:gd name="connsiteX92-8099" fmla="*/ 751241 w 763147"/>
              <a:gd name="connsiteY92-8100" fmla="*/ 533400 h 1150944"/>
              <a:gd name="connsiteX93-8101" fmla="*/ 741716 w 763147"/>
              <a:gd name="connsiteY93-8102" fmla="*/ 547688 h 1150944"/>
              <a:gd name="connsiteX94-8103" fmla="*/ 734572 w 763147"/>
              <a:gd name="connsiteY94-8104" fmla="*/ 561975 h 1150944"/>
              <a:gd name="connsiteX95-8105" fmla="*/ 722666 w 763147"/>
              <a:gd name="connsiteY95-8106" fmla="*/ 583407 h 1150944"/>
              <a:gd name="connsiteX96-8107" fmla="*/ 715522 w 763147"/>
              <a:gd name="connsiteY96-8108" fmla="*/ 585788 h 1150944"/>
              <a:gd name="connsiteX97-8109" fmla="*/ 708378 w 763147"/>
              <a:gd name="connsiteY97-8110" fmla="*/ 590550 h 1150944"/>
              <a:gd name="connsiteX98-8111" fmla="*/ 694091 w 763147"/>
              <a:gd name="connsiteY98-8112" fmla="*/ 595313 h 1150944"/>
              <a:gd name="connsiteX99-8113" fmla="*/ 686947 w 763147"/>
              <a:gd name="connsiteY99-8114" fmla="*/ 597694 h 1150944"/>
              <a:gd name="connsiteX100-8115" fmla="*/ 679803 w 763147"/>
              <a:gd name="connsiteY100-8116" fmla="*/ 602457 h 1150944"/>
              <a:gd name="connsiteX101-8117" fmla="*/ 670278 w 763147"/>
              <a:gd name="connsiteY101-8118" fmla="*/ 611982 h 1150944"/>
              <a:gd name="connsiteX102-8119" fmla="*/ 665516 w 763147"/>
              <a:gd name="connsiteY102-8120" fmla="*/ 626269 h 1150944"/>
              <a:gd name="connsiteX103-8121" fmla="*/ 663134 w 763147"/>
              <a:gd name="connsiteY103-8122" fmla="*/ 633413 h 1150944"/>
              <a:gd name="connsiteX104-8123" fmla="*/ 660753 w 763147"/>
              <a:gd name="connsiteY104-8124" fmla="*/ 709613 h 1150944"/>
              <a:gd name="connsiteX105-8125" fmla="*/ 658372 w 763147"/>
              <a:gd name="connsiteY105-8126" fmla="*/ 716757 h 1150944"/>
              <a:gd name="connsiteX106-8127" fmla="*/ 655991 w 763147"/>
              <a:gd name="connsiteY106-8128" fmla="*/ 726282 h 1150944"/>
              <a:gd name="connsiteX107-8129" fmla="*/ 639322 w 763147"/>
              <a:gd name="connsiteY107-8130" fmla="*/ 738188 h 1150944"/>
              <a:gd name="connsiteX108-8131" fmla="*/ 632178 w 763147"/>
              <a:gd name="connsiteY108-8132" fmla="*/ 740569 h 1150944"/>
              <a:gd name="connsiteX109-8133" fmla="*/ 629797 w 763147"/>
              <a:gd name="connsiteY109-8134" fmla="*/ 766763 h 1150944"/>
              <a:gd name="connsiteX110-8135" fmla="*/ 627416 w 763147"/>
              <a:gd name="connsiteY110-8136" fmla="*/ 776288 h 1150944"/>
              <a:gd name="connsiteX111-8137" fmla="*/ 629797 w 763147"/>
              <a:gd name="connsiteY111-8138" fmla="*/ 885825 h 1150944"/>
              <a:gd name="connsiteX112-8139" fmla="*/ 632178 w 763147"/>
              <a:gd name="connsiteY112-8140" fmla="*/ 957263 h 1150944"/>
              <a:gd name="connsiteX113-8141" fmla="*/ 636941 w 763147"/>
              <a:gd name="connsiteY113-8142" fmla="*/ 971550 h 1150944"/>
              <a:gd name="connsiteX114-8143" fmla="*/ 639322 w 763147"/>
              <a:gd name="connsiteY114-8144" fmla="*/ 978694 h 1150944"/>
              <a:gd name="connsiteX115-8145" fmla="*/ 641703 w 763147"/>
              <a:gd name="connsiteY115-8146" fmla="*/ 1014413 h 1150944"/>
              <a:gd name="connsiteX116-8147" fmla="*/ 646466 w 763147"/>
              <a:gd name="connsiteY116-8148" fmla="*/ 1028700 h 1150944"/>
              <a:gd name="connsiteX117-8149" fmla="*/ 648847 w 763147"/>
              <a:gd name="connsiteY117-8150" fmla="*/ 1035844 h 1150944"/>
              <a:gd name="connsiteX118-8151" fmla="*/ 651228 w 763147"/>
              <a:gd name="connsiteY118-8152" fmla="*/ 1042988 h 1150944"/>
              <a:gd name="connsiteX119-8153" fmla="*/ 655991 w 763147"/>
              <a:gd name="connsiteY119-8154" fmla="*/ 1062038 h 1150944"/>
              <a:gd name="connsiteX120-8155" fmla="*/ 660753 w 763147"/>
              <a:gd name="connsiteY120-8156" fmla="*/ 1069182 h 1150944"/>
              <a:gd name="connsiteX121-8157" fmla="*/ 665516 w 763147"/>
              <a:gd name="connsiteY121-8158" fmla="*/ 1097757 h 1150944"/>
              <a:gd name="connsiteX122-8159" fmla="*/ 663134 w 763147"/>
              <a:gd name="connsiteY122-8160" fmla="*/ 1128713 h 1150944"/>
              <a:gd name="connsiteX123-8161" fmla="*/ 677422 w 763147"/>
              <a:gd name="connsiteY123-8162" fmla="*/ 1150144 h 1150944"/>
              <a:gd name="connsiteX124-8163" fmla="*/ 675040 w 763147"/>
              <a:gd name="connsiteY124-8164" fmla="*/ 1147763 h 1150944"/>
              <a:gd name="connsiteX125-8165" fmla="*/ 670277 w 763147"/>
              <a:gd name="connsiteY125-8166" fmla="*/ 1143000 h 1150944"/>
              <a:gd name="connsiteX126-8167" fmla="*/ 665516 w 763147"/>
              <a:gd name="connsiteY126-8168" fmla="*/ 1150144 h 1150944"/>
              <a:gd name="connsiteX127-8169" fmla="*/ 658372 w 763147"/>
              <a:gd name="connsiteY127-8170" fmla="*/ 1147763 h 1150944"/>
              <a:gd name="connsiteX128-8171" fmla="*/ 617891 w 763147"/>
              <a:gd name="connsiteY128-8172" fmla="*/ 1145382 h 1150944"/>
              <a:gd name="connsiteX129-8173" fmla="*/ 605984 w 763147"/>
              <a:gd name="connsiteY129-8174" fmla="*/ 1143000 h 1150944"/>
              <a:gd name="connsiteX130-8175" fmla="*/ 598841 w 763147"/>
              <a:gd name="connsiteY130-8176" fmla="*/ 1138238 h 1150944"/>
              <a:gd name="connsiteX131-8177" fmla="*/ 584553 w 763147"/>
              <a:gd name="connsiteY131-8178" fmla="*/ 1133475 h 1150944"/>
              <a:gd name="connsiteX132-8179" fmla="*/ 570266 w 763147"/>
              <a:gd name="connsiteY132-8180" fmla="*/ 1128713 h 1150944"/>
              <a:gd name="connsiteX133-8181" fmla="*/ 563122 w 763147"/>
              <a:gd name="connsiteY133-8182" fmla="*/ 1126332 h 1150944"/>
              <a:gd name="connsiteX134-8183" fmla="*/ 555978 w 763147"/>
              <a:gd name="connsiteY134-8184" fmla="*/ 1121569 h 1150944"/>
              <a:gd name="connsiteX135-8185" fmla="*/ 551216 w 763147"/>
              <a:gd name="connsiteY135-8186" fmla="*/ 1114425 h 1150944"/>
              <a:gd name="connsiteX136-8187" fmla="*/ 541691 w 763147"/>
              <a:gd name="connsiteY136-8188" fmla="*/ 1112044 h 1150944"/>
              <a:gd name="connsiteX137-8189" fmla="*/ 520259 w 763147"/>
              <a:gd name="connsiteY137-8190" fmla="*/ 1104900 h 1150944"/>
              <a:gd name="connsiteX138-8191" fmla="*/ 505972 w 763147"/>
              <a:gd name="connsiteY138-8192" fmla="*/ 1100138 h 1150944"/>
              <a:gd name="connsiteX139-8193" fmla="*/ 496447 w 763147"/>
              <a:gd name="connsiteY139-8194" fmla="*/ 1097757 h 1150944"/>
              <a:gd name="connsiteX140-8195" fmla="*/ 451203 w 763147"/>
              <a:gd name="connsiteY140-8196" fmla="*/ 1102519 h 1150944"/>
              <a:gd name="connsiteX141-8197" fmla="*/ 436916 w 763147"/>
              <a:gd name="connsiteY141-8198" fmla="*/ 1107282 h 1150944"/>
              <a:gd name="connsiteX142-8199" fmla="*/ 429772 w 763147"/>
              <a:gd name="connsiteY142-8200" fmla="*/ 1109663 h 1150944"/>
              <a:gd name="connsiteX143-8201" fmla="*/ 396434 w 763147"/>
              <a:gd name="connsiteY143-8202" fmla="*/ 1107282 h 1150944"/>
              <a:gd name="connsiteX144-8203" fmla="*/ 389291 w 763147"/>
              <a:gd name="connsiteY144-8204" fmla="*/ 1104900 h 1150944"/>
              <a:gd name="connsiteX145-8205" fmla="*/ 379766 w 763147"/>
              <a:gd name="connsiteY145-8206" fmla="*/ 1090613 h 1150944"/>
              <a:gd name="connsiteX146-8207" fmla="*/ 365478 w 763147"/>
              <a:gd name="connsiteY146-8208" fmla="*/ 1078707 h 1150944"/>
              <a:gd name="connsiteX147-8209" fmla="*/ 360716 w 763147"/>
              <a:gd name="connsiteY147-8210" fmla="*/ 1071563 h 1150944"/>
              <a:gd name="connsiteX148-8211" fmla="*/ 353572 w 763147"/>
              <a:gd name="connsiteY148-8212" fmla="*/ 1064419 h 1150944"/>
              <a:gd name="connsiteX149-8213" fmla="*/ 344047 w 763147"/>
              <a:gd name="connsiteY149-8214" fmla="*/ 1050132 h 1150944"/>
              <a:gd name="connsiteX150-8215" fmla="*/ 341666 w 763147"/>
              <a:gd name="connsiteY150-8216" fmla="*/ 1042988 h 1150944"/>
              <a:gd name="connsiteX151-8217" fmla="*/ 336903 w 763147"/>
              <a:gd name="connsiteY151-8218" fmla="*/ 1026319 h 1150944"/>
              <a:gd name="connsiteX152-8219" fmla="*/ 324997 w 763147"/>
              <a:gd name="connsiteY152-8220" fmla="*/ 1012032 h 1150944"/>
              <a:gd name="connsiteX153-8221" fmla="*/ 320234 w 763147"/>
              <a:gd name="connsiteY153-8222" fmla="*/ 997744 h 1150944"/>
              <a:gd name="connsiteX154-8223" fmla="*/ 313091 w 763147"/>
              <a:gd name="connsiteY154-8224" fmla="*/ 983457 h 1150944"/>
              <a:gd name="connsiteX155-8225" fmla="*/ 298803 w 763147"/>
              <a:gd name="connsiteY155-8226" fmla="*/ 973932 h 1150944"/>
              <a:gd name="connsiteX156-8227" fmla="*/ 291659 w 763147"/>
              <a:gd name="connsiteY156-8228" fmla="*/ 969169 h 1150944"/>
              <a:gd name="connsiteX157-8229" fmla="*/ 274991 w 763147"/>
              <a:gd name="connsiteY157-8230" fmla="*/ 962025 h 1150944"/>
              <a:gd name="connsiteX158-8231" fmla="*/ 263084 w 763147"/>
              <a:gd name="connsiteY158-8232" fmla="*/ 952500 h 1150944"/>
              <a:gd name="connsiteX159-8233" fmla="*/ 255941 w 763147"/>
              <a:gd name="connsiteY159-8234" fmla="*/ 950119 h 1150944"/>
              <a:gd name="connsiteX160-8235" fmla="*/ 248797 w 763147"/>
              <a:gd name="connsiteY160-8236" fmla="*/ 945357 h 1150944"/>
              <a:gd name="connsiteX161-8237" fmla="*/ 232128 w 763147"/>
              <a:gd name="connsiteY161-8238" fmla="*/ 940594 h 1150944"/>
              <a:gd name="connsiteX162-8239" fmla="*/ 224984 w 763147"/>
              <a:gd name="connsiteY162-8240" fmla="*/ 938213 h 1150944"/>
              <a:gd name="connsiteX163-8241" fmla="*/ 170216 w 763147"/>
              <a:gd name="connsiteY163-8242" fmla="*/ 935832 h 1150944"/>
              <a:gd name="connsiteX164-8243" fmla="*/ 160691 w 763147"/>
              <a:gd name="connsiteY164-8244" fmla="*/ 933450 h 1150944"/>
              <a:gd name="connsiteX165-8245" fmla="*/ 148784 w 763147"/>
              <a:gd name="connsiteY165-8246" fmla="*/ 923925 h 1150944"/>
              <a:gd name="connsiteX166-8247" fmla="*/ 139259 w 763147"/>
              <a:gd name="connsiteY166-8248" fmla="*/ 916782 h 1150944"/>
              <a:gd name="connsiteX167-8249" fmla="*/ 124972 w 763147"/>
              <a:gd name="connsiteY167-8250" fmla="*/ 907257 h 1150944"/>
              <a:gd name="connsiteX168-8251" fmla="*/ 120209 w 763147"/>
              <a:gd name="connsiteY168-8252" fmla="*/ 892969 h 1150944"/>
              <a:gd name="connsiteX169-8253" fmla="*/ 115447 w 763147"/>
              <a:gd name="connsiteY169-8254" fmla="*/ 885825 h 1150944"/>
              <a:gd name="connsiteX170-8255" fmla="*/ 108303 w 763147"/>
              <a:gd name="connsiteY170-8256" fmla="*/ 871538 h 1150944"/>
              <a:gd name="connsiteX171-8257" fmla="*/ 103541 w 763147"/>
              <a:gd name="connsiteY171-8258" fmla="*/ 857250 h 1150944"/>
              <a:gd name="connsiteX172-8259" fmla="*/ 101159 w 763147"/>
              <a:gd name="connsiteY172-8260" fmla="*/ 850107 h 1150944"/>
              <a:gd name="connsiteX173-8261" fmla="*/ 94016 w 763147"/>
              <a:gd name="connsiteY173-8262" fmla="*/ 845344 h 1150944"/>
              <a:gd name="connsiteX174-8263" fmla="*/ 89253 w 763147"/>
              <a:gd name="connsiteY174-8264" fmla="*/ 838200 h 1150944"/>
              <a:gd name="connsiteX175-8265" fmla="*/ 86872 w 763147"/>
              <a:gd name="connsiteY175-8266" fmla="*/ 831057 h 1150944"/>
              <a:gd name="connsiteX176-8267" fmla="*/ 70203 w 763147"/>
              <a:gd name="connsiteY176-8268" fmla="*/ 835819 h 1150944"/>
              <a:gd name="connsiteX177-8269" fmla="*/ 60679 w 763147"/>
              <a:gd name="connsiteY177-8270" fmla="*/ 771525 h 1150944"/>
              <a:gd name="connsiteX178-8271" fmla="*/ 72584 w 763147"/>
              <a:gd name="connsiteY178-8272" fmla="*/ 688182 h 1150944"/>
              <a:gd name="connsiteX179-8273" fmla="*/ 60678 w 763147"/>
              <a:gd name="connsiteY179-8274" fmla="*/ 683419 h 1150944"/>
              <a:gd name="connsiteX180-8275" fmla="*/ 67822 w 763147"/>
              <a:gd name="connsiteY180-8276" fmla="*/ 671513 h 1150944"/>
              <a:gd name="connsiteX181-8277" fmla="*/ 58297 w 763147"/>
              <a:gd name="connsiteY181-8278" fmla="*/ 657225 h 1150944"/>
              <a:gd name="connsiteX182-8279" fmla="*/ 51153 w 763147"/>
              <a:gd name="connsiteY182-8280" fmla="*/ 635794 h 1150944"/>
              <a:gd name="connsiteX183-8281" fmla="*/ 48772 w 763147"/>
              <a:gd name="connsiteY183-8282" fmla="*/ 628650 h 1150944"/>
              <a:gd name="connsiteX184-8283" fmla="*/ 46391 w 763147"/>
              <a:gd name="connsiteY184-8284" fmla="*/ 621507 h 1150944"/>
              <a:gd name="connsiteX185-8285" fmla="*/ 32103 w 763147"/>
              <a:gd name="connsiteY185-8286" fmla="*/ 616744 h 1150944"/>
              <a:gd name="connsiteX186-8287" fmla="*/ 13053 w 763147"/>
              <a:gd name="connsiteY186-8288" fmla="*/ 592932 h 1150944"/>
              <a:gd name="connsiteX187-8289" fmla="*/ 1146 w 763147"/>
              <a:gd name="connsiteY187-8290" fmla="*/ 573881 h 1150944"/>
              <a:gd name="connsiteX188-8291" fmla="*/ 10672 w 763147"/>
              <a:gd name="connsiteY188-8292" fmla="*/ 533400 h 1150944"/>
              <a:gd name="connsiteX0-8293" fmla="*/ 10672 w 763147"/>
              <a:gd name="connsiteY0-8294" fmla="*/ 533400 h 1150944"/>
              <a:gd name="connsiteX1-8295" fmla="*/ 10672 w 763147"/>
              <a:gd name="connsiteY1-8296" fmla="*/ 533400 h 1150944"/>
              <a:gd name="connsiteX2-8297" fmla="*/ 41628 w 763147"/>
              <a:gd name="connsiteY2-8298" fmla="*/ 540544 h 1150944"/>
              <a:gd name="connsiteX3-8299" fmla="*/ 48772 w 763147"/>
              <a:gd name="connsiteY3-8300" fmla="*/ 542925 h 1150944"/>
              <a:gd name="connsiteX4-8301" fmla="*/ 70203 w 763147"/>
              <a:gd name="connsiteY4-8302" fmla="*/ 540544 h 1150944"/>
              <a:gd name="connsiteX5-8303" fmla="*/ 77347 w 763147"/>
              <a:gd name="connsiteY5-8304" fmla="*/ 535782 h 1150944"/>
              <a:gd name="connsiteX6-8305" fmla="*/ 84491 w 763147"/>
              <a:gd name="connsiteY6-8306" fmla="*/ 533400 h 1150944"/>
              <a:gd name="connsiteX7-8307" fmla="*/ 96397 w 763147"/>
              <a:gd name="connsiteY7-8308" fmla="*/ 514350 h 1150944"/>
              <a:gd name="connsiteX8-8309" fmla="*/ 103541 w 763147"/>
              <a:gd name="connsiteY8-8310" fmla="*/ 478632 h 1150944"/>
              <a:gd name="connsiteX9-8311" fmla="*/ 105922 w 763147"/>
              <a:gd name="connsiteY9-8312" fmla="*/ 471488 h 1150944"/>
              <a:gd name="connsiteX10-8313" fmla="*/ 110684 w 763147"/>
              <a:gd name="connsiteY10-8314" fmla="*/ 454819 h 1150944"/>
              <a:gd name="connsiteX11-8315" fmla="*/ 108303 w 763147"/>
              <a:gd name="connsiteY11-8316" fmla="*/ 390525 h 1150944"/>
              <a:gd name="connsiteX12-8317" fmla="*/ 110684 w 763147"/>
              <a:gd name="connsiteY12-8318" fmla="*/ 366713 h 1150944"/>
              <a:gd name="connsiteX13-8319" fmla="*/ 105922 w 763147"/>
              <a:gd name="connsiteY13-8320" fmla="*/ 326232 h 1150944"/>
              <a:gd name="connsiteX14-8321" fmla="*/ 101159 w 763147"/>
              <a:gd name="connsiteY14-8322" fmla="*/ 311944 h 1150944"/>
              <a:gd name="connsiteX15-8323" fmla="*/ 103541 w 763147"/>
              <a:gd name="connsiteY15-8324" fmla="*/ 297657 h 1150944"/>
              <a:gd name="connsiteX16-8325" fmla="*/ 105922 w 763147"/>
              <a:gd name="connsiteY16-8326" fmla="*/ 290513 h 1150944"/>
              <a:gd name="connsiteX17-8327" fmla="*/ 96397 w 763147"/>
              <a:gd name="connsiteY17-8328" fmla="*/ 285750 h 1150944"/>
              <a:gd name="connsiteX18-8329" fmla="*/ 70204 w 763147"/>
              <a:gd name="connsiteY18-8330" fmla="*/ 273844 h 1150944"/>
              <a:gd name="connsiteX19-8331" fmla="*/ 84491 w 763147"/>
              <a:gd name="connsiteY19-8332" fmla="*/ 269082 h 1150944"/>
              <a:gd name="connsiteX20-8333" fmla="*/ 82109 w 763147"/>
              <a:gd name="connsiteY20-8334" fmla="*/ 269082 h 1150944"/>
              <a:gd name="connsiteX21-8335" fmla="*/ 84490 w 763147"/>
              <a:gd name="connsiteY21-8336" fmla="*/ 264319 h 1150944"/>
              <a:gd name="connsiteX22-8337" fmla="*/ 82109 w 763147"/>
              <a:gd name="connsiteY22-8338" fmla="*/ 238126 h 1150944"/>
              <a:gd name="connsiteX23-8339" fmla="*/ 82109 w 763147"/>
              <a:gd name="connsiteY23-8340" fmla="*/ 188119 h 1150944"/>
              <a:gd name="connsiteX24-8341" fmla="*/ 89253 w 763147"/>
              <a:gd name="connsiteY24-8342" fmla="*/ 126207 h 1150944"/>
              <a:gd name="connsiteX25-8343" fmla="*/ 113066 w 763147"/>
              <a:gd name="connsiteY25-8344" fmla="*/ 109538 h 1150944"/>
              <a:gd name="connsiteX26-8345" fmla="*/ 120209 w 763147"/>
              <a:gd name="connsiteY26-8346" fmla="*/ 104775 h 1150944"/>
              <a:gd name="connsiteX27-8347" fmla="*/ 139259 w 763147"/>
              <a:gd name="connsiteY27-8348" fmla="*/ 100013 h 1150944"/>
              <a:gd name="connsiteX28-8349" fmla="*/ 177359 w 763147"/>
              <a:gd name="connsiteY28-8350" fmla="*/ 83344 h 1150944"/>
              <a:gd name="connsiteX29-8351" fmla="*/ 165453 w 763147"/>
              <a:gd name="connsiteY29-8352" fmla="*/ 85726 h 1150944"/>
              <a:gd name="connsiteX30-8353" fmla="*/ 182122 w 763147"/>
              <a:gd name="connsiteY30-8354" fmla="*/ 76199 h 1150944"/>
              <a:gd name="connsiteX31-8355" fmla="*/ 203553 w 763147"/>
              <a:gd name="connsiteY31-8356" fmla="*/ 61913 h 1150944"/>
              <a:gd name="connsiteX32-8357" fmla="*/ 217841 w 763147"/>
              <a:gd name="connsiteY32-8358" fmla="*/ 73819 h 1150944"/>
              <a:gd name="connsiteX33-8359" fmla="*/ 246416 w 763147"/>
              <a:gd name="connsiteY33-8360" fmla="*/ 76200 h 1150944"/>
              <a:gd name="connsiteX34-8361" fmla="*/ 253559 w 763147"/>
              <a:gd name="connsiteY34-8362" fmla="*/ 78582 h 1150944"/>
              <a:gd name="connsiteX35-8363" fmla="*/ 286897 w 763147"/>
              <a:gd name="connsiteY35-8364" fmla="*/ 76200 h 1150944"/>
              <a:gd name="connsiteX36-8365" fmla="*/ 310709 w 763147"/>
              <a:gd name="connsiteY36-8366" fmla="*/ 69057 h 1150944"/>
              <a:gd name="connsiteX37-8367" fmla="*/ 317853 w 763147"/>
              <a:gd name="connsiteY37-8368" fmla="*/ 66675 h 1150944"/>
              <a:gd name="connsiteX38-8369" fmla="*/ 322616 w 763147"/>
              <a:gd name="connsiteY38-8370" fmla="*/ 59532 h 1150944"/>
              <a:gd name="connsiteX39-8371" fmla="*/ 329759 w 763147"/>
              <a:gd name="connsiteY39-8372" fmla="*/ 52388 h 1150944"/>
              <a:gd name="connsiteX40-8373" fmla="*/ 332141 w 763147"/>
              <a:gd name="connsiteY40-8374" fmla="*/ 45244 h 1150944"/>
              <a:gd name="connsiteX41-8375" fmla="*/ 346428 w 763147"/>
              <a:gd name="connsiteY41-8376" fmla="*/ 35719 h 1150944"/>
              <a:gd name="connsiteX42-8377" fmla="*/ 355953 w 763147"/>
              <a:gd name="connsiteY42-8378" fmla="*/ 21432 h 1150944"/>
              <a:gd name="connsiteX43-8379" fmla="*/ 360716 w 763147"/>
              <a:gd name="connsiteY43-8380" fmla="*/ 14288 h 1150944"/>
              <a:gd name="connsiteX44-8381" fmla="*/ 375003 w 763147"/>
              <a:gd name="connsiteY44-8382" fmla="*/ 9525 h 1150944"/>
              <a:gd name="connsiteX45-8383" fmla="*/ 382147 w 763147"/>
              <a:gd name="connsiteY45-8384" fmla="*/ 7144 h 1150944"/>
              <a:gd name="connsiteX46-8385" fmla="*/ 396434 w 763147"/>
              <a:gd name="connsiteY46-8386" fmla="*/ 2382 h 1150944"/>
              <a:gd name="connsiteX47-8387" fmla="*/ 403578 w 763147"/>
              <a:gd name="connsiteY47-8388" fmla="*/ 0 h 1150944"/>
              <a:gd name="connsiteX48-8389" fmla="*/ 425009 w 763147"/>
              <a:gd name="connsiteY48-8390" fmla="*/ 4763 h 1150944"/>
              <a:gd name="connsiteX49-8391" fmla="*/ 429772 w 763147"/>
              <a:gd name="connsiteY49-8392" fmla="*/ 11907 h 1150944"/>
              <a:gd name="connsiteX50-8393" fmla="*/ 436916 w 763147"/>
              <a:gd name="connsiteY50-8394" fmla="*/ 26194 h 1150944"/>
              <a:gd name="connsiteX51-8395" fmla="*/ 444059 w 763147"/>
              <a:gd name="connsiteY51-8396" fmla="*/ 33338 h 1150944"/>
              <a:gd name="connsiteX52-8397" fmla="*/ 463109 w 763147"/>
              <a:gd name="connsiteY52-8398" fmla="*/ 54769 h 1150944"/>
              <a:gd name="connsiteX53-8399" fmla="*/ 477397 w 763147"/>
              <a:gd name="connsiteY53-8400" fmla="*/ 64294 h 1150944"/>
              <a:gd name="connsiteX54-8401" fmla="*/ 484541 w 763147"/>
              <a:gd name="connsiteY54-8402" fmla="*/ 71438 h 1150944"/>
              <a:gd name="connsiteX55-8403" fmla="*/ 498828 w 763147"/>
              <a:gd name="connsiteY55-8404" fmla="*/ 80963 h 1150944"/>
              <a:gd name="connsiteX56-8405" fmla="*/ 508353 w 763147"/>
              <a:gd name="connsiteY56-8406" fmla="*/ 90488 h 1150944"/>
              <a:gd name="connsiteX57-8407" fmla="*/ 522641 w 763147"/>
              <a:gd name="connsiteY57-8408" fmla="*/ 100013 h 1150944"/>
              <a:gd name="connsiteX58-8409" fmla="*/ 541691 w 763147"/>
              <a:gd name="connsiteY58-8410" fmla="*/ 116682 h 1150944"/>
              <a:gd name="connsiteX59-8411" fmla="*/ 548834 w 763147"/>
              <a:gd name="connsiteY59-8412" fmla="*/ 123825 h 1150944"/>
              <a:gd name="connsiteX60-8413" fmla="*/ 558359 w 763147"/>
              <a:gd name="connsiteY60-8414" fmla="*/ 138113 h 1150944"/>
              <a:gd name="connsiteX61-8415" fmla="*/ 565503 w 763147"/>
              <a:gd name="connsiteY61-8416" fmla="*/ 164307 h 1150944"/>
              <a:gd name="connsiteX62-8417" fmla="*/ 579791 w 763147"/>
              <a:gd name="connsiteY62-8418" fmla="*/ 178594 h 1150944"/>
              <a:gd name="connsiteX63-8419" fmla="*/ 586934 w 763147"/>
              <a:gd name="connsiteY63-8420" fmla="*/ 185738 h 1150944"/>
              <a:gd name="connsiteX64-8421" fmla="*/ 591697 w 763147"/>
              <a:gd name="connsiteY64-8422" fmla="*/ 192882 h 1150944"/>
              <a:gd name="connsiteX65-8423" fmla="*/ 594078 w 763147"/>
              <a:gd name="connsiteY65-8424" fmla="*/ 200025 h 1150944"/>
              <a:gd name="connsiteX66-8425" fmla="*/ 596459 w 763147"/>
              <a:gd name="connsiteY66-8426" fmla="*/ 216694 h 1150944"/>
              <a:gd name="connsiteX67-8427" fmla="*/ 601222 w 763147"/>
              <a:gd name="connsiteY67-8428" fmla="*/ 223838 h 1150944"/>
              <a:gd name="connsiteX68-8429" fmla="*/ 610747 w 763147"/>
              <a:gd name="connsiteY68-8430" fmla="*/ 238125 h 1150944"/>
              <a:gd name="connsiteX69-8431" fmla="*/ 615509 w 763147"/>
              <a:gd name="connsiteY69-8432" fmla="*/ 245269 h 1150944"/>
              <a:gd name="connsiteX70-8433" fmla="*/ 629797 w 763147"/>
              <a:gd name="connsiteY70-8434" fmla="*/ 250032 h 1150944"/>
              <a:gd name="connsiteX71-8435" fmla="*/ 641703 w 763147"/>
              <a:gd name="connsiteY71-8436" fmla="*/ 271463 h 1150944"/>
              <a:gd name="connsiteX72-8437" fmla="*/ 646466 w 763147"/>
              <a:gd name="connsiteY72-8438" fmla="*/ 278607 h 1150944"/>
              <a:gd name="connsiteX73-8439" fmla="*/ 653609 w 763147"/>
              <a:gd name="connsiteY73-8440" fmla="*/ 283369 h 1150944"/>
              <a:gd name="connsiteX74-8441" fmla="*/ 655991 w 763147"/>
              <a:gd name="connsiteY74-8442" fmla="*/ 285750 h 1150944"/>
              <a:gd name="connsiteX75-8443" fmla="*/ 658372 w 763147"/>
              <a:gd name="connsiteY75-8444" fmla="*/ 285750 h 1150944"/>
              <a:gd name="connsiteX76-8445" fmla="*/ 653609 w 763147"/>
              <a:gd name="connsiteY76-8446" fmla="*/ 307182 h 1150944"/>
              <a:gd name="connsiteX77-8447" fmla="*/ 658372 w 763147"/>
              <a:gd name="connsiteY77-8448" fmla="*/ 350044 h 1150944"/>
              <a:gd name="connsiteX78-8449" fmla="*/ 655991 w 763147"/>
              <a:gd name="connsiteY78-8450" fmla="*/ 357188 h 1150944"/>
              <a:gd name="connsiteX79-8451" fmla="*/ 658372 w 763147"/>
              <a:gd name="connsiteY79-8452" fmla="*/ 376238 h 1150944"/>
              <a:gd name="connsiteX80-8453" fmla="*/ 660753 w 763147"/>
              <a:gd name="connsiteY80-8454" fmla="*/ 383382 h 1150944"/>
              <a:gd name="connsiteX81-8455" fmla="*/ 667897 w 763147"/>
              <a:gd name="connsiteY81-8456" fmla="*/ 385763 h 1150944"/>
              <a:gd name="connsiteX82-8457" fmla="*/ 698853 w 763147"/>
              <a:gd name="connsiteY82-8458" fmla="*/ 388144 h 1150944"/>
              <a:gd name="connsiteX83-8459" fmla="*/ 720284 w 763147"/>
              <a:gd name="connsiteY83-8460" fmla="*/ 404813 h 1150944"/>
              <a:gd name="connsiteX84-8461" fmla="*/ 727428 w 763147"/>
              <a:gd name="connsiteY84-8462" fmla="*/ 409575 h 1150944"/>
              <a:gd name="connsiteX85-8463" fmla="*/ 736953 w 763147"/>
              <a:gd name="connsiteY85-8464" fmla="*/ 423863 h 1150944"/>
              <a:gd name="connsiteX86-8465" fmla="*/ 744097 w 763147"/>
              <a:gd name="connsiteY86-8466" fmla="*/ 431007 h 1150944"/>
              <a:gd name="connsiteX87-8467" fmla="*/ 753622 w 763147"/>
              <a:gd name="connsiteY87-8468" fmla="*/ 445294 h 1150944"/>
              <a:gd name="connsiteX88-8469" fmla="*/ 756003 w 763147"/>
              <a:gd name="connsiteY88-8470" fmla="*/ 452438 h 1150944"/>
              <a:gd name="connsiteX89-8471" fmla="*/ 760766 w 763147"/>
              <a:gd name="connsiteY89-8472" fmla="*/ 459582 h 1150944"/>
              <a:gd name="connsiteX90-8473" fmla="*/ 763147 w 763147"/>
              <a:gd name="connsiteY90-8474" fmla="*/ 469107 h 1150944"/>
              <a:gd name="connsiteX91-8475" fmla="*/ 760766 w 763147"/>
              <a:gd name="connsiteY91-8476" fmla="*/ 519113 h 1150944"/>
              <a:gd name="connsiteX92-8477" fmla="*/ 751241 w 763147"/>
              <a:gd name="connsiteY92-8478" fmla="*/ 533400 h 1150944"/>
              <a:gd name="connsiteX93-8479" fmla="*/ 741716 w 763147"/>
              <a:gd name="connsiteY93-8480" fmla="*/ 547688 h 1150944"/>
              <a:gd name="connsiteX94-8481" fmla="*/ 734572 w 763147"/>
              <a:gd name="connsiteY94-8482" fmla="*/ 561975 h 1150944"/>
              <a:gd name="connsiteX95-8483" fmla="*/ 722666 w 763147"/>
              <a:gd name="connsiteY95-8484" fmla="*/ 583407 h 1150944"/>
              <a:gd name="connsiteX96-8485" fmla="*/ 715522 w 763147"/>
              <a:gd name="connsiteY96-8486" fmla="*/ 585788 h 1150944"/>
              <a:gd name="connsiteX97-8487" fmla="*/ 708378 w 763147"/>
              <a:gd name="connsiteY97-8488" fmla="*/ 590550 h 1150944"/>
              <a:gd name="connsiteX98-8489" fmla="*/ 694091 w 763147"/>
              <a:gd name="connsiteY98-8490" fmla="*/ 595313 h 1150944"/>
              <a:gd name="connsiteX99-8491" fmla="*/ 686947 w 763147"/>
              <a:gd name="connsiteY99-8492" fmla="*/ 597694 h 1150944"/>
              <a:gd name="connsiteX100-8493" fmla="*/ 679803 w 763147"/>
              <a:gd name="connsiteY100-8494" fmla="*/ 602457 h 1150944"/>
              <a:gd name="connsiteX101-8495" fmla="*/ 670278 w 763147"/>
              <a:gd name="connsiteY101-8496" fmla="*/ 611982 h 1150944"/>
              <a:gd name="connsiteX102-8497" fmla="*/ 665516 w 763147"/>
              <a:gd name="connsiteY102-8498" fmla="*/ 626269 h 1150944"/>
              <a:gd name="connsiteX103-8499" fmla="*/ 663134 w 763147"/>
              <a:gd name="connsiteY103-8500" fmla="*/ 633413 h 1150944"/>
              <a:gd name="connsiteX104-8501" fmla="*/ 660753 w 763147"/>
              <a:gd name="connsiteY104-8502" fmla="*/ 709613 h 1150944"/>
              <a:gd name="connsiteX105-8503" fmla="*/ 658372 w 763147"/>
              <a:gd name="connsiteY105-8504" fmla="*/ 716757 h 1150944"/>
              <a:gd name="connsiteX106-8505" fmla="*/ 655991 w 763147"/>
              <a:gd name="connsiteY106-8506" fmla="*/ 726282 h 1150944"/>
              <a:gd name="connsiteX107-8507" fmla="*/ 639322 w 763147"/>
              <a:gd name="connsiteY107-8508" fmla="*/ 738188 h 1150944"/>
              <a:gd name="connsiteX108-8509" fmla="*/ 632178 w 763147"/>
              <a:gd name="connsiteY108-8510" fmla="*/ 740569 h 1150944"/>
              <a:gd name="connsiteX109-8511" fmla="*/ 629797 w 763147"/>
              <a:gd name="connsiteY109-8512" fmla="*/ 766763 h 1150944"/>
              <a:gd name="connsiteX110-8513" fmla="*/ 627416 w 763147"/>
              <a:gd name="connsiteY110-8514" fmla="*/ 776288 h 1150944"/>
              <a:gd name="connsiteX111-8515" fmla="*/ 629797 w 763147"/>
              <a:gd name="connsiteY111-8516" fmla="*/ 885825 h 1150944"/>
              <a:gd name="connsiteX112-8517" fmla="*/ 632178 w 763147"/>
              <a:gd name="connsiteY112-8518" fmla="*/ 957263 h 1150944"/>
              <a:gd name="connsiteX113-8519" fmla="*/ 636941 w 763147"/>
              <a:gd name="connsiteY113-8520" fmla="*/ 971550 h 1150944"/>
              <a:gd name="connsiteX114-8521" fmla="*/ 639322 w 763147"/>
              <a:gd name="connsiteY114-8522" fmla="*/ 978694 h 1150944"/>
              <a:gd name="connsiteX115-8523" fmla="*/ 641703 w 763147"/>
              <a:gd name="connsiteY115-8524" fmla="*/ 1014413 h 1150944"/>
              <a:gd name="connsiteX116-8525" fmla="*/ 646466 w 763147"/>
              <a:gd name="connsiteY116-8526" fmla="*/ 1028700 h 1150944"/>
              <a:gd name="connsiteX117-8527" fmla="*/ 648847 w 763147"/>
              <a:gd name="connsiteY117-8528" fmla="*/ 1035844 h 1150944"/>
              <a:gd name="connsiteX118-8529" fmla="*/ 651228 w 763147"/>
              <a:gd name="connsiteY118-8530" fmla="*/ 1042988 h 1150944"/>
              <a:gd name="connsiteX119-8531" fmla="*/ 655991 w 763147"/>
              <a:gd name="connsiteY119-8532" fmla="*/ 1062038 h 1150944"/>
              <a:gd name="connsiteX120-8533" fmla="*/ 660753 w 763147"/>
              <a:gd name="connsiteY120-8534" fmla="*/ 1069182 h 1150944"/>
              <a:gd name="connsiteX121-8535" fmla="*/ 665516 w 763147"/>
              <a:gd name="connsiteY121-8536" fmla="*/ 1097757 h 1150944"/>
              <a:gd name="connsiteX122-8537" fmla="*/ 663134 w 763147"/>
              <a:gd name="connsiteY122-8538" fmla="*/ 1128713 h 1150944"/>
              <a:gd name="connsiteX123-8539" fmla="*/ 677422 w 763147"/>
              <a:gd name="connsiteY123-8540" fmla="*/ 1150144 h 1150944"/>
              <a:gd name="connsiteX124-8541" fmla="*/ 675040 w 763147"/>
              <a:gd name="connsiteY124-8542" fmla="*/ 1147763 h 1150944"/>
              <a:gd name="connsiteX125-8543" fmla="*/ 670277 w 763147"/>
              <a:gd name="connsiteY125-8544" fmla="*/ 1143000 h 1150944"/>
              <a:gd name="connsiteX126-8545" fmla="*/ 665516 w 763147"/>
              <a:gd name="connsiteY126-8546" fmla="*/ 1150144 h 1150944"/>
              <a:gd name="connsiteX127-8547" fmla="*/ 658372 w 763147"/>
              <a:gd name="connsiteY127-8548" fmla="*/ 1147763 h 1150944"/>
              <a:gd name="connsiteX128-8549" fmla="*/ 617891 w 763147"/>
              <a:gd name="connsiteY128-8550" fmla="*/ 1145382 h 1150944"/>
              <a:gd name="connsiteX129-8551" fmla="*/ 605984 w 763147"/>
              <a:gd name="connsiteY129-8552" fmla="*/ 1143000 h 1150944"/>
              <a:gd name="connsiteX130-8553" fmla="*/ 598841 w 763147"/>
              <a:gd name="connsiteY130-8554" fmla="*/ 1138238 h 1150944"/>
              <a:gd name="connsiteX131-8555" fmla="*/ 584553 w 763147"/>
              <a:gd name="connsiteY131-8556" fmla="*/ 1133475 h 1150944"/>
              <a:gd name="connsiteX132-8557" fmla="*/ 570266 w 763147"/>
              <a:gd name="connsiteY132-8558" fmla="*/ 1128713 h 1150944"/>
              <a:gd name="connsiteX133-8559" fmla="*/ 563122 w 763147"/>
              <a:gd name="connsiteY133-8560" fmla="*/ 1126332 h 1150944"/>
              <a:gd name="connsiteX134-8561" fmla="*/ 555978 w 763147"/>
              <a:gd name="connsiteY134-8562" fmla="*/ 1121569 h 1150944"/>
              <a:gd name="connsiteX135-8563" fmla="*/ 551216 w 763147"/>
              <a:gd name="connsiteY135-8564" fmla="*/ 1114425 h 1150944"/>
              <a:gd name="connsiteX136-8565" fmla="*/ 541691 w 763147"/>
              <a:gd name="connsiteY136-8566" fmla="*/ 1112044 h 1150944"/>
              <a:gd name="connsiteX137-8567" fmla="*/ 520259 w 763147"/>
              <a:gd name="connsiteY137-8568" fmla="*/ 1104900 h 1150944"/>
              <a:gd name="connsiteX138-8569" fmla="*/ 505972 w 763147"/>
              <a:gd name="connsiteY138-8570" fmla="*/ 1100138 h 1150944"/>
              <a:gd name="connsiteX139-8571" fmla="*/ 496447 w 763147"/>
              <a:gd name="connsiteY139-8572" fmla="*/ 1097757 h 1150944"/>
              <a:gd name="connsiteX140-8573" fmla="*/ 451203 w 763147"/>
              <a:gd name="connsiteY140-8574" fmla="*/ 1102519 h 1150944"/>
              <a:gd name="connsiteX141-8575" fmla="*/ 436916 w 763147"/>
              <a:gd name="connsiteY141-8576" fmla="*/ 1107282 h 1150944"/>
              <a:gd name="connsiteX142-8577" fmla="*/ 429772 w 763147"/>
              <a:gd name="connsiteY142-8578" fmla="*/ 1109663 h 1150944"/>
              <a:gd name="connsiteX143-8579" fmla="*/ 396434 w 763147"/>
              <a:gd name="connsiteY143-8580" fmla="*/ 1107282 h 1150944"/>
              <a:gd name="connsiteX144-8581" fmla="*/ 389291 w 763147"/>
              <a:gd name="connsiteY144-8582" fmla="*/ 1104900 h 1150944"/>
              <a:gd name="connsiteX145-8583" fmla="*/ 379766 w 763147"/>
              <a:gd name="connsiteY145-8584" fmla="*/ 1090613 h 1150944"/>
              <a:gd name="connsiteX146-8585" fmla="*/ 365478 w 763147"/>
              <a:gd name="connsiteY146-8586" fmla="*/ 1078707 h 1150944"/>
              <a:gd name="connsiteX147-8587" fmla="*/ 360716 w 763147"/>
              <a:gd name="connsiteY147-8588" fmla="*/ 1071563 h 1150944"/>
              <a:gd name="connsiteX148-8589" fmla="*/ 353572 w 763147"/>
              <a:gd name="connsiteY148-8590" fmla="*/ 1064419 h 1150944"/>
              <a:gd name="connsiteX149-8591" fmla="*/ 344047 w 763147"/>
              <a:gd name="connsiteY149-8592" fmla="*/ 1050132 h 1150944"/>
              <a:gd name="connsiteX150-8593" fmla="*/ 341666 w 763147"/>
              <a:gd name="connsiteY150-8594" fmla="*/ 1042988 h 1150944"/>
              <a:gd name="connsiteX151-8595" fmla="*/ 336903 w 763147"/>
              <a:gd name="connsiteY151-8596" fmla="*/ 1026319 h 1150944"/>
              <a:gd name="connsiteX152-8597" fmla="*/ 324997 w 763147"/>
              <a:gd name="connsiteY152-8598" fmla="*/ 1012032 h 1150944"/>
              <a:gd name="connsiteX153-8599" fmla="*/ 320234 w 763147"/>
              <a:gd name="connsiteY153-8600" fmla="*/ 997744 h 1150944"/>
              <a:gd name="connsiteX154-8601" fmla="*/ 313091 w 763147"/>
              <a:gd name="connsiteY154-8602" fmla="*/ 983457 h 1150944"/>
              <a:gd name="connsiteX155-8603" fmla="*/ 298803 w 763147"/>
              <a:gd name="connsiteY155-8604" fmla="*/ 973932 h 1150944"/>
              <a:gd name="connsiteX156-8605" fmla="*/ 291659 w 763147"/>
              <a:gd name="connsiteY156-8606" fmla="*/ 969169 h 1150944"/>
              <a:gd name="connsiteX157-8607" fmla="*/ 274991 w 763147"/>
              <a:gd name="connsiteY157-8608" fmla="*/ 962025 h 1150944"/>
              <a:gd name="connsiteX158-8609" fmla="*/ 263084 w 763147"/>
              <a:gd name="connsiteY158-8610" fmla="*/ 952500 h 1150944"/>
              <a:gd name="connsiteX159-8611" fmla="*/ 255941 w 763147"/>
              <a:gd name="connsiteY159-8612" fmla="*/ 950119 h 1150944"/>
              <a:gd name="connsiteX160-8613" fmla="*/ 248797 w 763147"/>
              <a:gd name="connsiteY160-8614" fmla="*/ 945357 h 1150944"/>
              <a:gd name="connsiteX161-8615" fmla="*/ 232128 w 763147"/>
              <a:gd name="connsiteY161-8616" fmla="*/ 940594 h 1150944"/>
              <a:gd name="connsiteX162-8617" fmla="*/ 224984 w 763147"/>
              <a:gd name="connsiteY162-8618" fmla="*/ 938213 h 1150944"/>
              <a:gd name="connsiteX163-8619" fmla="*/ 170216 w 763147"/>
              <a:gd name="connsiteY163-8620" fmla="*/ 935832 h 1150944"/>
              <a:gd name="connsiteX164-8621" fmla="*/ 160691 w 763147"/>
              <a:gd name="connsiteY164-8622" fmla="*/ 933450 h 1150944"/>
              <a:gd name="connsiteX165-8623" fmla="*/ 148784 w 763147"/>
              <a:gd name="connsiteY165-8624" fmla="*/ 923925 h 1150944"/>
              <a:gd name="connsiteX166-8625" fmla="*/ 139259 w 763147"/>
              <a:gd name="connsiteY166-8626" fmla="*/ 916782 h 1150944"/>
              <a:gd name="connsiteX167-8627" fmla="*/ 124972 w 763147"/>
              <a:gd name="connsiteY167-8628" fmla="*/ 907257 h 1150944"/>
              <a:gd name="connsiteX168-8629" fmla="*/ 120209 w 763147"/>
              <a:gd name="connsiteY168-8630" fmla="*/ 892969 h 1150944"/>
              <a:gd name="connsiteX169-8631" fmla="*/ 115447 w 763147"/>
              <a:gd name="connsiteY169-8632" fmla="*/ 885825 h 1150944"/>
              <a:gd name="connsiteX170-8633" fmla="*/ 108303 w 763147"/>
              <a:gd name="connsiteY170-8634" fmla="*/ 871538 h 1150944"/>
              <a:gd name="connsiteX171-8635" fmla="*/ 103541 w 763147"/>
              <a:gd name="connsiteY171-8636" fmla="*/ 857250 h 1150944"/>
              <a:gd name="connsiteX172-8637" fmla="*/ 101159 w 763147"/>
              <a:gd name="connsiteY172-8638" fmla="*/ 850107 h 1150944"/>
              <a:gd name="connsiteX173-8639" fmla="*/ 94016 w 763147"/>
              <a:gd name="connsiteY173-8640" fmla="*/ 845344 h 1150944"/>
              <a:gd name="connsiteX174-8641" fmla="*/ 89253 w 763147"/>
              <a:gd name="connsiteY174-8642" fmla="*/ 838200 h 1150944"/>
              <a:gd name="connsiteX175-8643" fmla="*/ 86872 w 763147"/>
              <a:gd name="connsiteY175-8644" fmla="*/ 831057 h 1150944"/>
              <a:gd name="connsiteX176-8645" fmla="*/ 70203 w 763147"/>
              <a:gd name="connsiteY176-8646" fmla="*/ 835819 h 1150944"/>
              <a:gd name="connsiteX177-8647" fmla="*/ 60679 w 763147"/>
              <a:gd name="connsiteY177-8648" fmla="*/ 771525 h 1150944"/>
              <a:gd name="connsiteX178-8649" fmla="*/ 65442 w 763147"/>
              <a:gd name="connsiteY178-8650" fmla="*/ 704850 h 1150944"/>
              <a:gd name="connsiteX179-8651" fmla="*/ 72584 w 763147"/>
              <a:gd name="connsiteY179-8652" fmla="*/ 688182 h 1150944"/>
              <a:gd name="connsiteX180-8653" fmla="*/ 60678 w 763147"/>
              <a:gd name="connsiteY180-8654" fmla="*/ 683419 h 1150944"/>
              <a:gd name="connsiteX181-8655" fmla="*/ 67822 w 763147"/>
              <a:gd name="connsiteY181-8656" fmla="*/ 671513 h 1150944"/>
              <a:gd name="connsiteX182-8657" fmla="*/ 58297 w 763147"/>
              <a:gd name="connsiteY182-8658" fmla="*/ 657225 h 1150944"/>
              <a:gd name="connsiteX183-8659" fmla="*/ 51153 w 763147"/>
              <a:gd name="connsiteY183-8660" fmla="*/ 635794 h 1150944"/>
              <a:gd name="connsiteX184-8661" fmla="*/ 48772 w 763147"/>
              <a:gd name="connsiteY184-8662" fmla="*/ 628650 h 1150944"/>
              <a:gd name="connsiteX185-8663" fmla="*/ 46391 w 763147"/>
              <a:gd name="connsiteY185-8664" fmla="*/ 621507 h 1150944"/>
              <a:gd name="connsiteX186-8665" fmla="*/ 32103 w 763147"/>
              <a:gd name="connsiteY186-8666" fmla="*/ 616744 h 1150944"/>
              <a:gd name="connsiteX187-8667" fmla="*/ 13053 w 763147"/>
              <a:gd name="connsiteY187-8668" fmla="*/ 592932 h 1150944"/>
              <a:gd name="connsiteX188-8669" fmla="*/ 1146 w 763147"/>
              <a:gd name="connsiteY188-8670" fmla="*/ 573881 h 1150944"/>
              <a:gd name="connsiteX189" fmla="*/ 10672 w 763147"/>
              <a:gd name="connsiteY189" fmla="*/ 533400 h 1150944"/>
              <a:gd name="connsiteX0-8671" fmla="*/ 10672 w 763147"/>
              <a:gd name="connsiteY0-8672" fmla="*/ 533400 h 1150944"/>
              <a:gd name="connsiteX1-8673" fmla="*/ 10672 w 763147"/>
              <a:gd name="connsiteY1-8674" fmla="*/ 533400 h 1150944"/>
              <a:gd name="connsiteX2-8675" fmla="*/ 41628 w 763147"/>
              <a:gd name="connsiteY2-8676" fmla="*/ 540544 h 1150944"/>
              <a:gd name="connsiteX3-8677" fmla="*/ 48772 w 763147"/>
              <a:gd name="connsiteY3-8678" fmla="*/ 542925 h 1150944"/>
              <a:gd name="connsiteX4-8679" fmla="*/ 70203 w 763147"/>
              <a:gd name="connsiteY4-8680" fmla="*/ 540544 h 1150944"/>
              <a:gd name="connsiteX5-8681" fmla="*/ 77347 w 763147"/>
              <a:gd name="connsiteY5-8682" fmla="*/ 535782 h 1150944"/>
              <a:gd name="connsiteX6-8683" fmla="*/ 84491 w 763147"/>
              <a:gd name="connsiteY6-8684" fmla="*/ 533400 h 1150944"/>
              <a:gd name="connsiteX7-8685" fmla="*/ 96397 w 763147"/>
              <a:gd name="connsiteY7-8686" fmla="*/ 514350 h 1150944"/>
              <a:gd name="connsiteX8-8687" fmla="*/ 103541 w 763147"/>
              <a:gd name="connsiteY8-8688" fmla="*/ 478632 h 1150944"/>
              <a:gd name="connsiteX9-8689" fmla="*/ 105922 w 763147"/>
              <a:gd name="connsiteY9-8690" fmla="*/ 471488 h 1150944"/>
              <a:gd name="connsiteX10-8691" fmla="*/ 110684 w 763147"/>
              <a:gd name="connsiteY10-8692" fmla="*/ 454819 h 1150944"/>
              <a:gd name="connsiteX11-8693" fmla="*/ 108303 w 763147"/>
              <a:gd name="connsiteY11-8694" fmla="*/ 390525 h 1150944"/>
              <a:gd name="connsiteX12-8695" fmla="*/ 110684 w 763147"/>
              <a:gd name="connsiteY12-8696" fmla="*/ 366713 h 1150944"/>
              <a:gd name="connsiteX13-8697" fmla="*/ 105922 w 763147"/>
              <a:gd name="connsiteY13-8698" fmla="*/ 326232 h 1150944"/>
              <a:gd name="connsiteX14-8699" fmla="*/ 101159 w 763147"/>
              <a:gd name="connsiteY14-8700" fmla="*/ 311944 h 1150944"/>
              <a:gd name="connsiteX15-8701" fmla="*/ 103541 w 763147"/>
              <a:gd name="connsiteY15-8702" fmla="*/ 297657 h 1150944"/>
              <a:gd name="connsiteX16-8703" fmla="*/ 105922 w 763147"/>
              <a:gd name="connsiteY16-8704" fmla="*/ 290513 h 1150944"/>
              <a:gd name="connsiteX17-8705" fmla="*/ 89254 w 763147"/>
              <a:gd name="connsiteY17-8706" fmla="*/ 292894 h 1150944"/>
              <a:gd name="connsiteX18-8707" fmla="*/ 70204 w 763147"/>
              <a:gd name="connsiteY18-8708" fmla="*/ 273844 h 1150944"/>
              <a:gd name="connsiteX19-8709" fmla="*/ 84491 w 763147"/>
              <a:gd name="connsiteY19-8710" fmla="*/ 269082 h 1150944"/>
              <a:gd name="connsiteX20-8711" fmla="*/ 82109 w 763147"/>
              <a:gd name="connsiteY20-8712" fmla="*/ 269082 h 1150944"/>
              <a:gd name="connsiteX21-8713" fmla="*/ 84490 w 763147"/>
              <a:gd name="connsiteY21-8714" fmla="*/ 264319 h 1150944"/>
              <a:gd name="connsiteX22-8715" fmla="*/ 82109 w 763147"/>
              <a:gd name="connsiteY22-8716" fmla="*/ 238126 h 1150944"/>
              <a:gd name="connsiteX23-8717" fmla="*/ 82109 w 763147"/>
              <a:gd name="connsiteY23-8718" fmla="*/ 188119 h 1150944"/>
              <a:gd name="connsiteX24-8719" fmla="*/ 89253 w 763147"/>
              <a:gd name="connsiteY24-8720" fmla="*/ 126207 h 1150944"/>
              <a:gd name="connsiteX25-8721" fmla="*/ 113066 w 763147"/>
              <a:gd name="connsiteY25-8722" fmla="*/ 109538 h 1150944"/>
              <a:gd name="connsiteX26-8723" fmla="*/ 120209 w 763147"/>
              <a:gd name="connsiteY26-8724" fmla="*/ 104775 h 1150944"/>
              <a:gd name="connsiteX27-8725" fmla="*/ 139259 w 763147"/>
              <a:gd name="connsiteY27-8726" fmla="*/ 100013 h 1150944"/>
              <a:gd name="connsiteX28-8727" fmla="*/ 177359 w 763147"/>
              <a:gd name="connsiteY28-8728" fmla="*/ 83344 h 1150944"/>
              <a:gd name="connsiteX29-8729" fmla="*/ 165453 w 763147"/>
              <a:gd name="connsiteY29-8730" fmla="*/ 85726 h 1150944"/>
              <a:gd name="connsiteX30-8731" fmla="*/ 182122 w 763147"/>
              <a:gd name="connsiteY30-8732" fmla="*/ 76199 h 1150944"/>
              <a:gd name="connsiteX31-8733" fmla="*/ 203553 w 763147"/>
              <a:gd name="connsiteY31-8734" fmla="*/ 61913 h 1150944"/>
              <a:gd name="connsiteX32-8735" fmla="*/ 217841 w 763147"/>
              <a:gd name="connsiteY32-8736" fmla="*/ 73819 h 1150944"/>
              <a:gd name="connsiteX33-8737" fmla="*/ 246416 w 763147"/>
              <a:gd name="connsiteY33-8738" fmla="*/ 76200 h 1150944"/>
              <a:gd name="connsiteX34-8739" fmla="*/ 253559 w 763147"/>
              <a:gd name="connsiteY34-8740" fmla="*/ 78582 h 1150944"/>
              <a:gd name="connsiteX35-8741" fmla="*/ 286897 w 763147"/>
              <a:gd name="connsiteY35-8742" fmla="*/ 76200 h 1150944"/>
              <a:gd name="connsiteX36-8743" fmla="*/ 310709 w 763147"/>
              <a:gd name="connsiteY36-8744" fmla="*/ 69057 h 1150944"/>
              <a:gd name="connsiteX37-8745" fmla="*/ 317853 w 763147"/>
              <a:gd name="connsiteY37-8746" fmla="*/ 66675 h 1150944"/>
              <a:gd name="connsiteX38-8747" fmla="*/ 322616 w 763147"/>
              <a:gd name="connsiteY38-8748" fmla="*/ 59532 h 1150944"/>
              <a:gd name="connsiteX39-8749" fmla="*/ 329759 w 763147"/>
              <a:gd name="connsiteY39-8750" fmla="*/ 52388 h 1150944"/>
              <a:gd name="connsiteX40-8751" fmla="*/ 332141 w 763147"/>
              <a:gd name="connsiteY40-8752" fmla="*/ 45244 h 1150944"/>
              <a:gd name="connsiteX41-8753" fmla="*/ 346428 w 763147"/>
              <a:gd name="connsiteY41-8754" fmla="*/ 35719 h 1150944"/>
              <a:gd name="connsiteX42-8755" fmla="*/ 355953 w 763147"/>
              <a:gd name="connsiteY42-8756" fmla="*/ 21432 h 1150944"/>
              <a:gd name="connsiteX43-8757" fmla="*/ 360716 w 763147"/>
              <a:gd name="connsiteY43-8758" fmla="*/ 14288 h 1150944"/>
              <a:gd name="connsiteX44-8759" fmla="*/ 375003 w 763147"/>
              <a:gd name="connsiteY44-8760" fmla="*/ 9525 h 1150944"/>
              <a:gd name="connsiteX45-8761" fmla="*/ 382147 w 763147"/>
              <a:gd name="connsiteY45-8762" fmla="*/ 7144 h 1150944"/>
              <a:gd name="connsiteX46-8763" fmla="*/ 396434 w 763147"/>
              <a:gd name="connsiteY46-8764" fmla="*/ 2382 h 1150944"/>
              <a:gd name="connsiteX47-8765" fmla="*/ 403578 w 763147"/>
              <a:gd name="connsiteY47-8766" fmla="*/ 0 h 1150944"/>
              <a:gd name="connsiteX48-8767" fmla="*/ 425009 w 763147"/>
              <a:gd name="connsiteY48-8768" fmla="*/ 4763 h 1150944"/>
              <a:gd name="connsiteX49-8769" fmla="*/ 429772 w 763147"/>
              <a:gd name="connsiteY49-8770" fmla="*/ 11907 h 1150944"/>
              <a:gd name="connsiteX50-8771" fmla="*/ 436916 w 763147"/>
              <a:gd name="connsiteY50-8772" fmla="*/ 26194 h 1150944"/>
              <a:gd name="connsiteX51-8773" fmla="*/ 444059 w 763147"/>
              <a:gd name="connsiteY51-8774" fmla="*/ 33338 h 1150944"/>
              <a:gd name="connsiteX52-8775" fmla="*/ 463109 w 763147"/>
              <a:gd name="connsiteY52-8776" fmla="*/ 54769 h 1150944"/>
              <a:gd name="connsiteX53-8777" fmla="*/ 477397 w 763147"/>
              <a:gd name="connsiteY53-8778" fmla="*/ 64294 h 1150944"/>
              <a:gd name="connsiteX54-8779" fmla="*/ 484541 w 763147"/>
              <a:gd name="connsiteY54-8780" fmla="*/ 71438 h 1150944"/>
              <a:gd name="connsiteX55-8781" fmla="*/ 498828 w 763147"/>
              <a:gd name="connsiteY55-8782" fmla="*/ 80963 h 1150944"/>
              <a:gd name="connsiteX56-8783" fmla="*/ 508353 w 763147"/>
              <a:gd name="connsiteY56-8784" fmla="*/ 90488 h 1150944"/>
              <a:gd name="connsiteX57-8785" fmla="*/ 522641 w 763147"/>
              <a:gd name="connsiteY57-8786" fmla="*/ 100013 h 1150944"/>
              <a:gd name="connsiteX58-8787" fmla="*/ 541691 w 763147"/>
              <a:gd name="connsiteY58-8788" fmla="*/ 116682 h 1150944"/>
              <a:gd name="connsiteX59-8789" fmla="*/ 548834 w 763147"/>
              <a:gd name="connsiteY59-8790" fmla="*/ 123825 h 1150944"/>
              <a:gd name="connsiteX60-8791" fmla="*/ 558359 w 763147"/>
              <a:gd name="connsiteY60-8792" fmla="*/ 138113 h 1150944"/>
              <a:gd name="connsiteX61-8793" fmla="*/ 565503 w 763147"/>
              <a:gd name="connsiteY61-8794" fmla="*/ 164307 h 1150944"/>
              <a:gd name="connsiteX62-8795" fmla="*/ 579791 w 763147"/>
              <a:gd name="connsiteY62-8796" fmla="*/ 178594 h 1150944"/>
              <a:gd name="connsiteX63-8797" fmla="*/ 586934 w 763147"/>
              <a:gd name="connsiteY63-8798" fmla="*/ 185738 h 1150944"/>
              <a:gd name="connsiteX64-8799" fmla="*/ 591697 w 763147"/>
              <a:gd name="connsiteY64-8800" fmla="*/ 192882 h 1150944"/>
              <a:gd name="connsiteX65-8801" fmla="*/ 594078 w 763147"/>
              <a:gd name="connsiteY65-8802" fmla="*/ 200025 h 1150944"/>
              <a:gd name="connsiteX66-8803" fmla="*/ 596459 w 763147"/>
              <a:gd name="connsiteY66-8804" fmla="*/ 216694 h 1150944"/>
              <a:gd name="connsiteX67-8805" fmla="*/ 601222 w 763147"/>
              <a:gd name="connsiteY67-8806" fmla="*/ 223838 h 1150944"/>
              <a:gd name="connsiteX68-8807" fmla="*/ 610747 w 763147"/>
              <a:gd name="connsiteY68-8808" fmla="*/ 238125 h 1150944"/>
              <a:gd name="connsiteX69-8809" fmla="*/ 615509 w 763147"/>
              <a:gd name="connsiteY69-8810" fmla="*/ 245269 h 1150944"/>
              <a:gd name="connsiteX70-8811" fmla="*/ 629797 w 763147"/>
              <a:gd name="connsiteY70-8812" fmla="*/ 250032 h 1150944"/>
              <a:gd name="connsiteX71-8813" fmla="*/ 641703 w 763147"/>
              <a:gd name="connsiteY71-8814" fmla="*/ 271463 h 1150944"/>
              <a:gd name="connsiteX72-8815" fmla="*/ 646466 w 763147"/>
              <a:gd name="connsiteY72-8816" fmla="*/ 278607 h 1150944"/>
              <a:gd name="connsiteX73-8817" fmla="*/ 653609 w 763147"/>
              <a:gd name="connsiteY73-8818" fmla="*/ 283369 h 1150944"/>
              <a:gd name="connsiteX74-8819" fmla="*/ 655991 w 763147"/>
              <a:gd name="connsiteY74-8820" fmla="*/ 285750 h 1150944"/>
              <a:gd name="connsiteX75-8821" fmla="*/ 658372 w 763147"/>
              <a:gd name="connsiteY75-8822" fmla="*/ 285750 h 1150944"/>
              <a:gd name="connsiteX76-8823" fmla="*/ 653609 w 763147"/>
              <a:gd name="connsiteY76-8824" fmla="*/ 307182 h 1150944"/>
              <a:gd name="connsiteX77-8825" fmla="*/ 658372 w 763147"/>
              <a:gd name="connsiteY77-8826" fmla="*/ 350044 h 1150944"/>
              <a:gd name="connsiteX78-8827" fmla="*/ 655991 w 763147"/>
              <a:gd name="connsiteY78-8828" fmla="*/ 357188 h 1150944"/>
              <a:gd name="connsiteX79-8829" fmla="*/ 658372 w 763147"/>
              <a:gd name="connsiteY79-8830" fmla="*/ 376238 h 1150944"/>
              <a:gd name="connsiteX80-8831" fmla="*/ 660753 w 763147"/>
              <a:gd name="connsiteY80-8832" fmla="*/ 383382 h 1150944"/>
              <a:gd name="connsiteX81-8833" fmla="*/ 667897 w 763147"/>
              <a:gd name="connsiteY81-8834" fmla="*/ 385763 h 1150944"/>
              <a:gd name="connsiteX82-8835" fmla="*/ 698853 w 763147"/>
              <a:gd name="connsiteY82-8836" fmla="*/ 388144 h 1150944"/>
              <a:gd name="connsiteX83-8837" fmla="*/ 720284 w 763147"/>
              <a:gd name="connsiteY83-8838" fmla="*/ 404813 h 1150944"/>
              <a:gd name="connsiteX84-8839" fmla="*/ 727428 w 763147"/>
              <a:gd name="connsiteY84-8840" fmla="*/ 409575 h 1150944"/>
              <a:gd name="connsiteX85-8841" fmla="*/ 736953 w 763147"/>
              <a:gd name="connsiteY85-8842" fmla="*/ 423863 h 1150944"/>
              <a:gd name="connsiteX86-8843" fmla="*/ 744097 w 763147"/>
              <a:gd name="connsiteY86-8844" fmla="*/ 431007 h 1150944"/>
              <a:gd name="connsiteX87-8845" fmla="*/ 753622 w 763147"/>
              <a:gd name="connsiteY87-8846" fmla="*/ 445294 h 1150944"/>
              <a:gd name="connsiteX88-8847" fmla="*/ 756003 w 763147"/>
              <a:gd name="connsiteY88-8848" fmla="*/ 452438 h 1150944"/>
              <a:gd name="connsiteX89-8849" fmla="*/ 760766 w 763147"/>
              <a:gd name="connsiteY89-8850" fmla="*/ 459582 h 1150944"/>
              <a:gd name="connsiteX90-8851" fmla="*/ 763147 w 763147"/>
              <a:gd name="connsiteY90-8852" fmla="*/ 469107 h 1150944"/>
              <a:gd name="connsiteX91-8853" fmla="*/ 760766 w 763147"/>
              <a:gd name="connsiteY91-8854" fmla="*/ 519113 h 1150944"/>
              <a:gd name="connsiteX92-8855" fmla="*/ 751241 w 763147"/>
              <a:gd name="connsiteY92-8856" fmla="*/ 533400 h 1150944"/>
              <a:gd name="connsiteX93-8857" fmla="*/ 741716 w 763147"/>
              <a:gd name="connsiteY93-8858" fmla="*/ 547688 h 1150944"/>
              <a:gd name="connsiteX94-8859" fmla="*/ 734572 w 763147"/>
              <a:gd name="connsiteY94-8860" fmla="*/ 561975 h 1150944"/>
              <a:gd name="connsiteX95-8861" fmla="*/ 722666 w 763147"/>
              <a:gd name="connsiteY95-8862" fmla="*/ 583407 h 1150944"/>
              <a:gd name="connsiteX96-8863" fmla="*/ 715522 w 763147"/>
              <a:gd name="connsiteY96-8864" fmla="*/ 585788 h 1150944"/>
              <a:gd name="connsiteX97-8865" fmla="*/ 708378 w 763147"/>
              <a:gd name="connsiteY97-8866" fmla="*/ 590550 h 1150944"/>
              <a:gd name="connsiteX98-8867" fmla="*/ 694091 w 763147"/>
              <a:gd name="connsiteY98-8868" fmla="*/ 595313 h 1150944"/>
              <a:gd name="connsiteX99-8869" fmla="*/ 686947 w 763147"/>
              <a:gd name="connsiteY99-8870" fmla="*/ 597694 h 1150944"/>
              <a:gd name="connsiteX100-8871" fmla="*/ 679803 w 763147"/>
              <a:gd name="connsiteY100-8872" fmla="*/ 602457 h 1150944"/>
              <a:gd name="connsiteX101-8873" fmla="*/ 670278 w 763147"/>
              <a:gd name="connsiteY101-8874" fmla="*/ 611982 h 1150944"/>
              <a:gd name="connsiteX102-8875" fmla="*/ 665516 w 763147"/>
              <a:gd name="connsiteY102-8876" fmla="*/ 626269 h 1150944"/>
              <a:gd name="connsiteX103-8877" fmla="*/ 663134 w 763147"/>
              <a:gd name="connsiteY103-8878" fmla="*/ 633413 h 1150944"/>
              <a:gd name="connsiteX104-8879" fmla="*/ 660753 w 763147"/>
              <a:gd name="connsiteY104-8880" fmla="*/ 709613 h 1150944"/>
              <a:gd name="connsiteX105-8881" fmla="*/ 658372 w 763147"/>
              <a:gd name="connsiteY105-8882" fmla="*/ 716757 h 1150944"/>
              <a:gd name="connsiteX106-8883" fmla="*/ 655991 w 763147"/>
              <a:gd name="connsiteY106-8884" fmla="*/ 726282 h 1150944"/>
              <a:gd name="connsiteX107-8885" fmla="*/ 639322 w 763147"/>
              <a:gd name="connsiteY107-8886" fmla="*/ 738188 h 1150944"/>
              <a:gd name="connsiteX108-8887" fmla="*/ 632178 w 763147"/>
              <a:gd name="connsiteY108-8888" fmla="*/ 740569 h 1150944"/>
              <a:gd name="connsiteX109-8889" fmla="*/ 629797 w 763147"/>
              <a:gd name="connsiteY109-8890" fmla="*/ 766763 h 1150944"/>
              <a:gd name="connsiteX110-8891" fmla="*/ 627416 w 763147"/>
              <a:gd name="connsiteY110-8892" fmla="*/ 776288 h 1150944"/>
              <a:gd name="connsiteX111-8893" fmla="*/ 629797 w 763147"/>
              <a:gd name="connsiteY111-8894" fmla="*/ 885825 h 1150944"/>
              <a:gd name="connsiteX112-8895" fmla="*/ 632178 w 763147"/>
              <a:gd name="connsiteY112-8896" fmla="*/ 957263 h 1150944"/>
              <a:gd name="connsiteX113-8897" fmla="*/ 636941 w 763147"/>
              <a:gd name="connsiteY113-8898" fmla="*/ 971550 h 1150944"/>
              <a:gd name="connsiteX114-8899" fmla="*/ 639322 w 763147"/>
              <a:gd name="connsiteY114-8900" fmla="*/ 978694 h 1150944"/>
              <a:gd name="connsiteX115-8901" fmla="*/ 641703 w 763147"/>
              <a:gd name="connsiteY115-8902" fmla="*/ 1014413 h 1150944"/>
              <a:gd name="connsiteX116-8903" fmla="*/ 646466 w 763147"/>
              <a:gd name="connsiteY116-8904" fmla="*/ 1028700 h 1150944"/>
              <a:gd name="connsiteX117-8905" fmla="*/ 648847 w 763147"/>
              <a:gd name="connsiteY117-8906" fmla="*/ 1035844 h 1150944"/>
              <a:gd name="connsiteX118-8907" fmla="*/ 651228 w 763147"/>
              <a:gd name="connsiteY118-8908" fmla="*/ 1042988 h 1150944"/>
              <a:gd name="connsiteX119-8909" fmla="*/ 655991 w 763147"/>
              <a:gd name="connsiteY119-8910" fmla="*/ 1062038 h 1150944"/>
              <a:gd name="connsiteX120-8911" fmla="*/ 660753 w 763147"/>
              <a:gd name="connsiteY120-8912" fmla="*/ 1069182 h 1150944"/>
              <a:gd name="connsiteX121-8913" fmla="*/ 665516 w 763147"/>
              <a:gd name="connsiteY121-8914" fmla="*/ 1097757 h 1150944"/>
              <a:gd name="connsiteX122-8915" fmla="*/ 663134 w 763147"/>
              <a:gd name="connsiteY122-8916" fmla="*/ 1128713 h 1150944"/>
              <a:gd name="connsiteX123-8917" fmla="*/ 677422 w 763147"/>
              <a:gd name="connsiteY123-8918" fmla="*/ 1150144 h 1150944"/>
              <a:gd name="connsiteX124-8919" fmla="*/ 675040 w 763147"/>
              <a:gd name="connsiteY124-8920" fmla="*/ 1147763 h 1150944"/>
              <a:gd name="connsiteX125-8921" fmla="*/ 670277 w 763147"/>
              <a:gd name="connsiteY125-8922" fmla="*/ 1143000 h 1150944"/>
              <a:gd name="connsiteX126-8923" fmla="*/ 665516 w 763147"/>
              <a:gd name="connsiteY126-8924" fmla="*/ 1150144 h 1150944"/>
              <a:gd name="connsiteX127-8925" fmla="*/ 658372 w 763147"/>
              <a:gd name="connsiteY127-8926" fmla="*/ 1147763 h 1150944"/>
              <a:gd name="connsiteX128-8927" fmla="*/ 617891 w 763147"/>
              <a:gd name="connsiteY128-8928" fmla="*/ 1145382 h 1150944"/>
              <a:gd name="connsiteX129-8929" fmla="*/ 605984 w 763147"/>
              <a:gd name="connsiteY129-8930" fmla="*/ 1143000 h 1150944"/>
              <a:gd name="connsiteX130-8931" fmla="*/ 598841 w 763147"/>
              <a:gd name="connsiteY130-8932" fmla="*/ 1138238 h 1150944"/>
              <a:gd name="connsiteX131-8933" fmla="*/ 584553 w 763147"/>
              <a:gd name="connsiteY131-8934" fmla="*/ 1133475 h 1150944"/>
              <a:gd name="connsiteX132-8935" fmla="*/ 570266 w 763147"/>
              <a:gd name="connsiteY132-8936" fmla="*/ 1128713 h 1150944"/>
              <a:gd name="connsiteX133-8937" fmla="*/ 563122 w 763147"/>
              <a:gd name="connsiteY133-8938" fmla="*/ 1126332 h 1150944"/>
              <a:gd name="connsiteX134-8939" fmla="*/ 555978 w 763147"/>
              <a:gd name="connsiteY134-8940" fmla="*/ 1121569 h 1150944"/>
              <a:gd name="connsiteX135-8941" fmla="*/ 551216 w 763147"/>
              <a:gd name="connsiteY135-8942" fmla="*/ 1114425 h 1150944"/>
              <a:gd name="connsiteX136-8943" fmla="*/ 541691 w 763147"/>
              <a:gd name="connsiteY136-8944" fmla="*/ 1112044 h 1150944"/>
              <a:gd name="connsiteX137-8945" fmla="*/ 520259 w 763147"/>
              <a:gd name="connsiteY137-8946" fmla="*/ 1104900 h 1150944"/>
              <a:gd name="connsiteX138-8947" fmla="*/ 505972 w 763147"/>
              <a:gd name="connsiteY138-8948" fmla="*/ 1100138 h 1150944"/>
              <a:gd name="connsiteX139-8949" fmla="*/ 496447 w 763147"/>
              <a:gd name="connsiteY139-8950" fmla="*/ 1097757 h 1150944"/>
              <a:gd name="connsiteX140-8951" fmla="*/ 451203 w 763147"/>
              <a:gd name="connsiteY140-8952" fmla="*/ 1102519 h 1150944"/>
              <a:gd name="connsiteX141-8953" fmla="*/ 436916 w 763147"/>
              <a:gd name="connsiteY141-8954" fmla="*/ 1107282 h 1150944"/>
              <a:gd name="connsiteX142-8955" fmla="*/ 429772 w 763147"/>
              <a:gd name="connsiteY142-8956" fmla="*/ 1109663 h 1150944"/>
              <a:gd name="connsiteX143-8957" fmla="*/ 396434 w 763147"/>
              <a:gd name="connsiteY143-8958" fmla="*/ 1107282 h 1150944"/>
              <a:gd name="connsiteX144-8959" fmla="*/ 389291 w 763147"/>
              <a:gd name="connsiteY144-8960" fmla="*/ 1104900 h 1150944"/>
              <a:gd name="connsiteX145-8961" fmla="*/ 379766 w 763147"/>
              <a:gd name="connsiteY145-8962" fmla="*/ 1090613 h 1150944"/>
              <a:gd name="connsiteX146-8963" fmla="*/ 365478 w 763147"/>
              <a:gd name="connsiteY146-8964" fmla="*/ 1078707 h 1150944"/>
              <a:gd name="connsiteX147-8965" fmla="*/ 360716 w 763147"/>
              <a:gd name="connsiteY147-8966" fmla="*/ 1071563 h 1150944"/>
              <a:gd name="connsiteX148-8967" fmla="*/ 353572 w 763147"/>
              <a:gd name="connsiteY148-8968" fmla="*/ 1064419 h 1150944"/>
              <a:gd name="connsiteX149-8969" fmla="*/ 344047 w 763147"/>
              <a:gd name="connsiteY149-8970" fmla="*/ 1050132 h 1150944"/>
              <a:gd name="connsiteX150-8971" fmla="*/ 341666 w 763147"/>
              <a:gd name="connsiteY150-8972" fmla="*/ 1042988 h 1150944"/>
              <a:gd name="connsiteX151-8973" fmla="*/ 336903 w 763147"/>
              <a:gd name="connsiteY151-8974" fmla="*/ 1026319 h 1150944"/>
              <a:gd name="connsiteX152-8975" fmla="*/ 324997 w 763147"/>
              <a:gd name="connsiteY152-8976" fmla="*/ 1012032 h 1150944"/>
              <a:gd name="connsiteX153-8977" fmla="*/ 320234 w 763147"/>
              <a:gd name="connsiteY153-8978" fmla="*/ 997744 h 1150944"/>
              <a:gd name="connsiteX154-8979" fmla="*/ 313091 w 763147"/>
              <a:gd name="connsiteY154-8980" fmla="*/ 983457 h 1150944"/>
              <a:gd name="connsiteX155-8981" fmla="*/ 298803 w 763147"/>
              <a:gd name="connsiteY155-8982" fmla="*/ 973932 h 1150944"/>
              <a:gd name="connsiteX156-8983" fmla="*/ 291659 w 763147"/>
              <a:gd name="connsiteY156-8984" fmla="*/ 969169 h 1150944"/>
              <a:gd name="connsiteX157-8985" fmla="*/ 274991 w 763147"/>
              <a:gd name="connsiteY157-8986" fmla="*/ 962025 h 1150944"/>
              <a:gd name="connsiteX158-8987" fmla="*/ 263084 w 763147"/>
              <a:gd name="connsiteY158-8988" fmla="*/ 952500 h 1150944"/>
              <a:gd name="connsiteX159-8989" fmla="*/ 255941 w 763147"/>
              <a:gd name="connsiteY159-8990" fmla="*/ 950119 h 1150944"/>
              <a:gd name="connsiteX160-8991" fmla="*/ 248797 w 763147"/>
              <a:gd name="connsiteY160-8992" fmla="*/ 945357 h 1150944"/>
              <a:gd name="connsiteX161-8993" fmla="*/ 232128 w 763147"/>
              <a:gd name="connsiteY161-8994" fmla="*/ 940594 h 1150944"/>
              <a:gd name="connsiteX162-8995" fmla="*/ 224984 w 763147"/>
              <a:gd name="connsiteY162-8996" fmla="*/ 938213 h 1150944"/>
              <a:gd name="connsiteX163-8997" fmla="*/ 170216 w 763147"/>
              <a:gd name="connsiteY163-8998" fmla="*/ 935832 h 1150944"/>
              <a:gd name="connsiteX164-8999" fmla="*/ 160691 w 763147"/>
              <a:gd name="connsiteY164-9000" fmla="*/ 933450 h 1150944"/>
              <a:gd name="connsiteX165-9001" fmla="*/ 148784 w 763147"/>
              <a:gd name="connsiteY165-9002" fmla="*/ 923925 h 1150944"/>
              <a:gd name="connsiteX166-9003" fmla="*/ 139259 w 763147"/>
              <a:gd name="connsiteY166-9004" fmla="*/ 916782 h 1150944"/>
              <a:gd name="connsiteX167-9005" fmla="*/ 124972 w 763147"/>
              <a:gd name="connsiteY167-9006" fmla="*/ 907257 h 1150944"/>
              <a:gd name="connsiteX168-9007" fmla="*/ 120209 w 763147"/>
              <a:gd name="connsiteY168-9008" fmla="*/ 892969 h 1150944"/>
              <a:gd name="connsiteX169-9009" fmla="*/ 115447 w 763147"/>
              <a:gd name="connsiteY169-9010" fmla="*/ 885825 h 1150944"/>
              <a:gd name="connsiteX170-9011" fmla="*/ 108303 w 763147"/>
              <a:gd name="connsiteY170-9012" fmla="*/ 871538 h 1150944"/>
              <a:gd name="connsiteX171-9013" fmla="*/ 103541 w 763147"/>
              <a:gd name="connsiteY171-9014" fmla="*/ 857250 h 1150944"/>
              <a:gd name="connsiteX172-9015" fmla="*/ 101159 w 763147"/>
              <a:gd name="connsiteY172-9016" fmla="*/ 850107 h 1150944"/>
              <a:gd name="connsiteX173-9017" fmla="*/ 94016 w 763147"/>
              <a:gd name="connsiteY173-9018" fmla="*/ 845344 h 1150944"/>
              <a:gd name="connsiteX174-9019" fmla="*/ 89253 w 763147"/>
              <a:gd name="connsiteY174-9020" fmla="*/ 838200 h 1150944"/>
              <a:gd name="connsiteX175-9021" fmla="*/ 86872 w 763147"/>
              <a:gd name="connsiteY175-9022" fmla="*/ 831057 h 1150944"/>
              <a:gd name="connsiteX176-9023" fmla="*/ 70203 w 763147"/>
              <a:gd name="connsiteY176-9024" fmla="*/ 835819 h 1150944"/>
              <a:gd name="connsiteX177-9025" fmla="*/ 60679 w 763147"/>
              <a:gd name="connsiteY177-9026" fmla="*/ 771525 h 1150944"/>
              <a:gd name="connsiteX178-9027" fmla="*/ 65442 w 763147"/>
              <a:gd name="connsiteY178-9028" fmla="*/ 704850 h 1150944"/>
              <a:gd name="connsiteX179-9029" fmla="*/ 72584 w 763147"/>
              <a:gd name="connsiteY179-9030" fmla="*/ 688182 h 1150944"/>
              <a:gd name="connsiteX180-9031" fmla="*/ 60678 w 763147"/>
              <a:gd name="connsiteY180-9032" fmla="*/ 683419 h 1150944"/>
              <a:gd name="connsiteX181-9033" fmla="*/ 67822 w 763147"/>
              <a:gd name="connsiteY181-9034" fmla="*/ 671513 h 1150944"/>
              <a:gd name="connsiteX182-9035" fmla="*/ 58297 w 763147"/>
              <a:gd name="connsiteY182-9036" fmla="*/ 657225 h 1150944"/>
              <a:gd name="connsiteX183-9037" fmla="*/ 51153 w 763147"/>
              <a:gd name="connsiteY183-9038" fmla="*/ 635794 h 1150944"/>
              <a:gd name="connsiteX184-9039" fmla="*/ 48772 w 763147"/>
              <a:gd name="connsiteY184-9040" fmla="*/ 628650 h 1150944"/>
              <a:gd name="connsiteX185-9041" fmla="*/ 46391 w 763147"/>
              <a:gd name="connsiteY185-9042" fmla="*/ 621507 h 1150944"/>
              <a:gd name="connsiteX186-9043" fmla="*/ 32103 w 763147"/>
              <a:gd name="connsiteY186-9044" fmla="*/ 616744 h 1150944"/>
              <a:gd name="connsiteX187-9045" fmla="*/ 13053 w 763147"/>
              <a:gd name="connsiteY187-9046" fmla="*/ 592932 h 1150944"/>
              <a:gd name="connsiteX188-9047" fmla="*/ 1146 w 763147"/>
              <a:gd name="connsiteY188-9048" fmla="*/ 573881 h 1150944"/>
              <a:gd name="connsiteX189-9049" fmla="*/ 10672 w 763147"/>
              <a:gd name="connsiteY189-9050" fmla="*/ 533400 h 1150944"/>
              <a:gd name="connsiteX0-9051" fmla="*/ 10672 w 763147"/>
              <a:gd name="connsiteY0-9052" fmla="*/ 533400 h 1150944"/>
              <a:gd name="connsiteX1-9053" fmla="*/ 10672 w 763147"/>
              <a:gd name="connsiteY1-9054" fmla="*/ 533400 h 1150944"/>
              <a:gd name="connsiteX2-9055" fmla="*/ 41628 w 763147"/>
              <a:gd name="connsiteY2-9056" fmla="*/ 540544 h 1150944"/>
              <a:gd name="connsiteX3-9057" fmla="*/ 48772 w 763147"/>
              <a:gd name="connsiteY3-9058" fmla="*/ 542925 h 1150944"/>
              <a:gd name="connsiteX4-9059" fmla="*/ 70203 w 763147"/>
              <a:gd name="connsiteY4-9060" fmla="*/ 540544 h 1150944"/>
              <a:gd name="connsiteX5-9061" fmla="*/ 77347 w 763147"/>
              <a:gd name="connsiteY5-9062" fmla="*/ 535782 h 1150944"/>
              <a:gd name="connsiteX6-9063" fmla="*/ 84491 w 763147"/>
              <a:gd name="connsiteY6-9064" fmla="*/ 533400 h 1150944"/>
              <a:gd name="connsiteX7-9065" fmla="*/ 96397 w 763147"/>
              <a:gd name="connsiteY7-9066" fmla="*/ 514350 h 1150944"/>
              <a:gd name="connsiteX8-9067" fmla="*/ 103541 w 763147"/>
              <a:gd name="connsiteY8-9068" fmla="*/ 478632 h 1150944"/>
              <a:gd name="connsiteX9-9069" fmla="*/ 105922 w 763147"/>
              <a:gd name="connsiteY9-9070" fmla="*/ 471488 h 1150944"/>
              <a:gd name="connsiteX10-9071" fmla="*/ 110684 w 763147"/>
              <a:gd name="connsiteY10-9072" fmla="*/ 454819 h 1150944"/>
              <a:gd name="connsiteX11-9073" fmla="*/ 108303 w 763147"/>
              <a:gd name="connsiteY11-9074" fmla="*/ 390525 h 1150944"/>
              <a:gd name="connsiteX12-9075" fmla="*/ 110684 w 763147"/>
              <a:gd name="connsiteY12-9076" fmla="*/ 366713 h 1150944"/>
              <a:gd name="connsiteX13-9077" fmla="*/ 105922 w 763147"/>
              <a:gd name="connsiteY13-9078" fmla="*/ 326232 h 1150944"/>
              <a:gd name="connsiteX14-9079" fmla="*/ 101159 w 763147"/>
              <a:gd name="connsiteY14-9080" fmla="*/ 311944 h 1150944"/>
              <a:gd name="connsiteX15-9081" fmla="*/ 103541 w 763147"/>
              <a:gd name="connsiteY15-9082" fmla="*/ 297657 h 1150944"/>
              <a:gd name="connsiteX16-9083" fmla="*/ 91634 w 763147"/>
              <a:gd name="connsiteY16-9084" fmla="*/ 297657 h 1150944"/>
              <a:gd name="connsiteX17-9085" fmla="*/ 89254 w 763147"/>
              <a:gd name="connsiteY17-9086" fmla="*/ 292894 h 1150944"/>
              <a:gd name="connsiteX18-9087" fmla="*/ 70204 w 763147"/>
              <a:gd name="connsiteY18-9088" fmla="*/ 273844 h 1150944"/>
              <a:gd name="connsiteX19-9089" fmla="*/ 84491 w 763147"/>
              <a:gd name="connsiteY19-9090" fmla="*/ 269082 h 1150944"/>
              <a:gd name="connsiteX20-9091" fmla="*/ 82109 w 763147"/>
              <a:gd name="connsiteY20-9092" fmla="*/ 269082 h 1150944"/>
              <a:gd name="connsiteX21-9093" fmla="*/ 84490 w 763147"/>
              <a:gd name="connsiteY21-9094" fmla="*/ 264319 h 1150944"/>
              <a:gd name="connsiteX22-9095" fmla="*/ 82109 w 763147"/>
              <a:gd name="connsiteY22-9096" fmla="*/ 238126 h 1150944"/>
              <a:gd name="connsiteX23-9097" fmla="*/ 82109 w 763147"/>
              <a:gd name="connsiteY23-9098" fmla="*/ 188119 h 1150944"/>
              <a:gd name="connsiteX24-9099" fmla="*/ 89253 w 763147"/>
              <a:gd name="connsiteY24-9100" fmla="*/ 126207 h 1150944"/>
              <a:gd name="connsiteX25-9101" fmla="*/ 113066 w 763147"/>
              <a:gd name="connsiteY25-9102" fmla="*/ 109538 h 1150944"/>
              <a:gd name="connsiteX26-9103" fmla="*/ 120209 w 763147"/>
              <a:gd name="connsiteY26-9104" fmla="*/ 104775 h 1150944"/>
              <a:gd name="connsiteX27-9105" fmla="*/ 139259 w 763147"/>
              <a:gd name="connsiteY27-9106" fmla="*/ 100013 h 1150944"/>
              <a:gd name="connsiteX28-9107" fmla="*/ 177359 w 763147"/>
              <a:gd name="connsiteY28-9108" fmla="*/ 83344 h 1150944"/>
              <a:gd name="connsiteX29-9109" fmla="*/ 165453 w 763147"/>
              <a:gd name="connsiteY29-9110" fmla="*/ 85726 h 1150944"/>
              <a:gd name="connsiteX30-9111" fmla="*/ 182122 w 763147"/>
              <a:gd name="connsiteY30-9112" fmla="*/ 76199 h 1150944"/>
              <a:gd name="connsiteX31-9113" fmla="*/ 203553 w 763147"/>
              <a:gd name="connsiteY31-9114" fmla="*/ 61913 h 1150944"/>
              <a:gd name="connsiteX32-9115" fmla="*/ 217841 w 763147"/>
              <a:gd name="connsiteY32-9116" fmla="*/ 73819 h 1150944"/>
              <a:gd name="connsiteX33-9117" fmla="*/ 246416 w 763147"/>
              <a:gd name="connsiteY33-9118" fmla="*/ 76200 h 1150944"/>
              <a:gd name="connsiteX34-9119" fmla="*/ 253559 w 763147"/>
              <a:gd name="connsiteY34-9120" fmla="*/ 78582 h 1150944"/>
              <a:gd name="connsiteX35-9121" fmla="*/ 286897 w 763147"/>
              <a:gd name="connsiteY35-9122" fmla="*/ 76200 h 1150944"/>
              <a:gd name="connsiteX36-9123" fmla="*/ 310709 w 763147"/>
              <a:gd name="connsiteY36-9124" fmla="*/ 69057 h 1150944"/>
              <a:gd name="connsiteX37-9125" fmla="*/ 317853 w 763147"/>
              <a:gd name="connsiteY37-9126" fmla="*/ 66675 h 1150944"/>
              <a:gd name="connsiteX38-9127" fmla="*/ 322616 w 763147"/>
              <a:gd name="connsiteY38-9128" fmla="*/ 59532 h 1150944"/>
              <a:gd name="connsiteX39-9129" fmla="*/ 329759 w 763147"/>
              <a:gd name="connsiteY39-9130" fmla="*/ 52388 h 1150944"/>
              <a:gd name="connsiteX40-9131" fmla="*/ 332141 w 763147"/>
              <a:gd name="connsiteY40-9132" fmla="*/ 45244 h 1150944"/>
              <a:gd name="connsiteX41-9133" fmla="*/ 346428 w 763147"/>
              <a:gd name="connsiteY41-9134" fmla="*/ 35719 h 1150944"/>
              <a:gd name="connsiteX42-9135" fmla="*/ 355953 w 763147"/>
              <a:gd name="connsiteY42-9136" fmla="*/ 21432 h 1150944"/>
              <a:gd name="connsiteX43-9137" fmla="*/ 360716 w 763147"/>
              <a:gd name="connsiteY43-9138" fmla="*/ 14288 h 1150944"/>
              <a:gd name="connsiteX44-9139" fmla="*/ 375003 w 763147"/>
              <a:gd name="connsiteY44-9140" fmla="*/ 9525 h 1150944"/>
              <a:gd name="connsiteX45-9141" fmla="*/ 382147 w 763147"/>
              <a:gd name="connsiteY45-9142" fmla="*/ 7144 h 1150944"/>
              <a:gd name="connsiteX46-9143" fmla="*/ 396434 w 763147"/>
              <a:gd name="connsiteY46-9144" fmla="*/ 2382 h 1150944"/>
              <a:gd name="connsiteX47-9145" fmla="*/ 403578 w 763147"/>
              <a:gd name="connsiteY47-9146" fmla="*/ 0 h 1150944"/>
              <a:gd name="connsiteX48-9147" fmla="*/ 425009 w 763147"/>
              <a:gd name="connsiteY48-9148" fmla="*/ 4763 h 1150944"/>
              <a:gd name="connsiteX49-9149" fmla="*/ 429772 w 763147"/>
              <a:gd name="connsiteY49-9150" fmla="*/ 11907 h 1150944"/>
              <a:gd name="connsiteX50-9151" fmla="*/ 436916 w 763147"/>
              <a:gd name="connsiteY50-9152" fmla="*/ 26194 h 1150944"/>
              <a:gd name="connsiteX51-9153" fmla="*/ 444059 w 763147"/>
              <a:gd name="connsiteY51-9154" fmla="*/ 33338 h 1150944"/>
              <a:gd name="connsiteX52-9155" fmla="*/ 463109 w 763147"/>
              <a:gd name="connsiteY52-9156" fmla="*/ 54769 h 1150944"/>
              <a:gd name="connsiteX53-9157" fmla="*/ 477397 w 763147"/>
              <a:gd name="connsiteY53-9158" fmla="*/ 64294 h 1150944"/>
              <a:gd name="connsiteX54-9159" fmla="*/ 484541 w 763147"/>
              <a:gd name="connsiteY54-9160" fmla="*/ 71438 h 1150944"/>
              <a:gd name="connsiteX55-9161" fmla="*/ 498828 w 763147"/>
              <a:gd name="connsiteY55-9162" fmla="*/ 80963 h 1150944"/>
              <a:gd name="connsiteX56-9163" fmla="*/ 508353 w 763147"/>
              <a:gd name="connsiteY56-9164" fmla="*/ 90488 h 1150944"/>
              <a:gd name="connsiteX57-9165" fmla="*/ 522641 w 763147"/>
              <a:gd name="connsiteY57-9166" fmla="*/ 100013 h 1150944"/>
              <a:gd name="connsiteX58-9167" fmla="*/ 541691 w 763147"/>
              <a:gd name="connsiteY58-9168" fmla="*/ 116682 h 1150944"/>
              <a:gd name="connsiteX59-9169" fmla="*/ 548834 w 763147"/>
              <a:gd name="connsiteY59-9170" fmla="*/ 123825 h 1150944"/>
              <a:gd name="connsiteX60-9171" fmla="*/ 558359 w 763147"/>
              <a:gd name="connsiteY60-9172" fmla="*/ 138113 h 1150944"/>
              <a:gd name="connsiteX61-9173" fmla="*/ 565503 w 763147"/>
              <a:gd name="connsiteY61-9174" fmla="*/ 164307 h 1150944"/>
              <a:gd name="connsiteX62-9175" fmla="*/ 579791 w 763147"/>
              <a:gd name="connsiteY62-9176" fmla="*/ 178594 h 1150944"/>
              <a:gd name="connsiteX63-9177" fmla="*/ 586934 w 763147"/>
              <a:gd name="connsiteY63-9178" fmla="*/ 185738 h 1150944"/>
              <a:gd name="connsiteX64-9179" fmla="*/ 591697 w 763147"/>
              <a:gd name="connsiteY64-9180" fmla="*/ 192882 h 1150944"/>
              <a:gd name="connsiteX65-9181" fmla="*/ 594078 w 763147"/>
              <a:gd name="connsiteY65-9182" fmla="*/ 200025 h 1150944"/>
              <a:gd name="connsiteX66-9183" fmla="*/ 596459 w 763147"/>
              <a:gd name="connsiteY66-9184" fmla="*/ 216694 h 1150944"/>
              <a:gd name="connsiteX67-9185" fmla="*/ 601222 w 763147"/>
              <a:gd name="connsiteY67-9186" fmla="*/ 223838 h 1150944"/>
              <a:gd name="connsiteX68-9187" fmla="*/ 610747 w 763147"/>
              <a:gd name="connsiteY68-9188" fmla="*/ 238125 h 1150944"/>
              <a:gd name="connsiteX69-9189" fmla="*/ 615509 w 763147"/>
              <a:gd name="connsiteY69-9190" fmla="*/ 245269 h 1150944"/>
              <a:gd name="connsiteX70-9191" fmla="*/ 629797 w 763147"/>
              <a:gd name="connsiteY70-9192" fmla="*/ 250032 h 1150944"/>
              <a:gd name="connsiteX71-9193" fmla="*/ 641703 w 763147"/>
              <a:gd name="connsiteY71-9194" fmla="*/ 271463 h 1150944"/>
              <a:gd name="connsiteX72-9195" fmla="*/ 646466 w 763147"/>
              <a:gd name="connsiteY72-9196" fmla="*/ 278607 h 1150944"/>
              <a:gd name="connsiteX73-9197" fmla="*/ 653609 w 763147"/>
              <a:gd name="connsiteY73-9198" fmla="*/ 283369 h 1150944"/>
              <a:gd name="connsiteX74-9199" fmla="*/ 655991 w 763147"/>
              <a:gd name="connsiteY74-9200" fmla="*/ 285750 h 1150944"/>
              <a:gd name="connsiteX75-9201" fmla="*/ 658372 w 763147"/>
              <a:gd name="connsiteY75-9202" fmla="*/ 285750 h 1150944"/>
              <a:gd name="connsiteX76-9203" fmla="*/ 653609 w 763147"/>
              <a:gd name="connsiteY76-9204" fmla="*/ 307182 h 1150944"/>
              <a:gd name="connsiteX77-9205" fmla="*/ 658372 w 763147"/>
              <a:gd name="connsiteY77-9206" fmla="*/ 350044 h 1150944"/>
              <a:gd name="connsiteX78-9207" fmla="*/ 655991 w 763147"/>
              <a:gd name="connsiteY78-9208" fmla="*/ 357188 h 1150944"/>
              <a:gd name="connsiteX79-9209" fmla="*/ 658372 w 763147"/>
              <a:gd name="connsiteY79-9210" fmla="*/ 376238 h 1150944"/>
              <a:gd name="connsiteX80-9211" fmla="*/ 660753 w 763147"/>
              <a:gd name="connsiteY80-9212" fmla="*/ 383382 h 1150944"/>
              <a:gd name="connsiteX81-9213" fmla="*/ 667897 w 763147"/>
              <a:gd name="connsiteY81-9214" fmla="*/ 385763 h 1150944"/>
              <a:gd name="connsiteX82-9215" fmla="*/ 698853 w 763147"/>
              <a:gd name="connsiteY82-9216" fmla="*/ 388144 h 1150944"/>
              <a:gd name="connsiteX83-9217" fmla="*/ 720284 w 763147"/>
              <a:gd name="connsiteY83-9218" fmla="*/ 404813 h 1150944"/>
              <a:gd name="connsiteX84-9219" fmla="*/ 727428 w 763147"/>
              <a:gd name="connsiteY84-9220" fmla="*/ 409575 h 1150944"/>
              <a:gd name="connsiteX85-9221" fmla="*/ 736953 w 763147"/>
              <a:gd name="connsiteY85-9222" fmla="*/ 423863 h 1150944"/>
              <a:gd name="connsiteX86-9223" fmla="*/ 744097 w 763147"/>
              <a:gd name="connsiteY86-9224" fmla="*/ 431007 h 1150944"/>
              <a:gd name="connsiteX87-9225" fmla="*/ 753622 w 763147"/>
              <a:gd name="connsiteY87-9226" fmla="*/ 445294 h 1150944"/>
              <a:gd name="connsiteX88-9227" fmla="*/ 756003 w 763147"/>
              <a:gd name="connsiteY88-9228" fmla="*/ 452438 h 1150944"/>
              <a:gd name="connsiteX89-9229" fmla="*/ 760766 w 763147"/>
              <a:gd name="connsiteY89-9230" fmla="*/ 459582 h 1150944"/>
              <a:gd name="connsiteX90-9231" fmla="*/ 763147 w 763147"/>
              <a:gd name="connsiteY90-9232" fmla="*/ 469107 h 1150944"/>
              <a:gd name="connsiteX91-9233" fmla="*/ 760766 w 763147"/>
              <a:gd name="connsiteY91-9234" fmla="*/ 519113 h 1150944"/>
              <a:gd name="connsiteX92-9235" fmla="*/ 751241 w 763147"/>
              <a:gd name="connsiteY92-9236" fmla="*/ 533400 h 1150944"/>
              <a:gd name="connsiteX93-9237" fmla="*/ 741716 w 763147"/>
              <a:gd name="connsiteY93-9238" fmla="*/ 547688 h 1150944"/>
              <a:gd name="connsiteX94-9239" fmla="*/ 734572 w 763147"/>
              <a:gd name="connsiteY94-9240" fmla="*/ 561975 h 1150944"/>
              <a:gd name="connsiteX95-9241" fmla="*/ 722666 w 763147"/>
              <a:gd name="connsiteY95-9242" fmla="*/ 583407 h 1150944"/>
              <a:gd name="connsiteX96-9243" fmla="*/ 715522 w 763147"/>
              <a:gd name="connsiteY96-9244" fmla="*/ 585788 h 1150944"/>
              <a:gd name="connsiteX97-9245" fmla="*/ 708378 w 763147"/>
              <a:gd name="connsiteY97-9246" fmla="*/ 590550 h 1150944"/>
              <a:gd name="connsiteX98-9247" fmla="*/ 694091 w 763147"/>
              <a:gd name="connsiteY98-9248" fmla="*/ 595313 h 1150944"/>
              <a:gd name="connsiteX99-9249" fmla="*/ 686947 w 763147"/>
              <a:gd name="connsiteY99-9250" fmla="*/ 597694 h 1150944"/>
              <a:gd name="connsiteX100-9251" fmla="*/ 679803 w 763147"/>
              <a:gd name="connsiteY100-9252" fmla="*/ 602457 h 1150944"/>
              <a:gd name="connsiteX101-9253" fmla="*/ 670278 w 763147"/>
              <a:gd name="connsiteY101-9254" fmla="*/ 611982 h 1150944"/>
              <a:gd name="connsiteX102-9255" fmla="*/ 665516 w 763147"/>
              <a:gd name="connsiteY102-9256" fmla="*/ 626269 h 1150944"/>
              <a:gd name="connsiteX103-9257" fmla="*/ 663134 w 763147"/>
              <a:gd name="connsiteY103-9258" fmla="*/ 633413 h 1150944"/>
              <a:gd name="connsiteX104-9259" fmla="*/ 660753 w 763147"/>
              <a:gd name="connsiteY104-9260" fmla="*/ 709613 h 1150944"/>
              <a:gd name="connsiteX105-9261" fmla="*/ 658372 w 763147"/>
              <a:gd name="connsiteY105-9262" fmla="*/ 716757 h 1150944"/>
              <a:gd name="connsiteX106-9263" fmla="*/ 655991 w 763147"/>
              <a:gd name="connsiteY106-9264" fmla="*/ 726282 h 1150944"/>
              <a:gd name="connsiteX107-9265" fmla="*/ 639322 w 763147"/>
              <a:gd name="connsiteY107-9266" fmla="*/ 738188 h 1150944"/>
              <a:gd name="connsiteX108-9267" fmla="*/ 632178 w 763147"/>
              <a:gd name="connsiteY108-9268" fmla="*/ 740569 h 1150944"/>
              <a:gd name="connsiteX109-9269" fmla="*/ 629797 w 763147"/>
              <a:gd name="connsiteY109-9270" fmla="*/ 766763 h 1150944"/>
              <a:gd name="connsiteX110-9271" fmla="*/ 627416 w 763147"/>
              <a:gd name="connsiteY110-9272" fmla="*/ 776288 h 1150944"/>
              <a:gd name="connsiteX111-9273" fmla="*/ 629797 w 763147"/>
              <a:gd name="connsiteY111-9274" fmla="*/ 885825 h 1150944"/>
              <a:gd name="connsiteX112-9275" fmla="*/ 632178 w 763147"/>
              <a:gd name="connsiteY112-9276" fmla="*/ 957263 h 1150944"/>
              <a:gd name="connsiteX113-9277" fmla="*/ 636941 w 763147"/>
              <a:gd name="connsiteY113-9278" fmla="*/ 971550 h 1150944"/>
              <a:gd name="connsiteX114-9279" fmla="*/ 639322 w 763147"/>
              <a:gd name="connsiteY114-9280" fmla="*/ 978694 h 1150944"/>
              <a:gd name="connsiteX115-9281" fmla="*/ 641703 w 763147"/>
              <a:gd name="connsiteY115-9282" fmla="*/ 1014413 h 1150944"/>
              <a:gd name="connsiteX116-9283" fmla="*/ 646466 w 763147"/>
              <a:gd name="connsiteY116-9284" fmla="*/ 1028700 h 1150944"/>
              <a:gd name="connsiteX117-9285" fmla="*/ 648847 w 763147"/>
              <a:gd name="connsiteY117-9286" fmla="*/ 1035844 h 1150944"/>
              <a:gd name="connsiteX118-9287" fmla="*/ 651228 w 763147"/>
              <a:gd name="connsiteY118-9288" fmla="*/ 1042988 h 1150944"/>
              <a:gd name="connsiteX119-9289" fmla="*/ 655991 w 763147"/>
              <a:gd name="connsiteY119-9290" fmla="*/ 1062038 h 1150944"/>
              <a:gd name="connsiteX120-9291" fmla="*/ 660753 w 763147"/>
              <a:gd name="connsiteY120-9292" fmla="*/ 1069182 h 1150944"/>
              <a:gd name="connsiteX121-9293" fmla="*/ 665516 w 763147"/>
              <a:gd name="connsiteY121-9294" fmla="*/ 1097757 h 1150944"/>
              <a:gd name="connsiteX122-9295" fmla="*/ 663134 w 763147"/>
              <a:gd name="connsiteY122-9296" fmla="*/ 1128713 h 1150944"/>
              <a:gd name="connsiteX123-9297" fmla="*/ 677422 w 763147"/>
              <a:gd name="connsiteY123-9298" fmla="*/ 1150144 h 1150944"/>
              <a:gd name="connsiteX124-9299" fmla="*/ 675040 w 763147"/>
              <a:gd name="connsiteY124-9300" fmla="*/ 1147763 h 1150944"/>
              <a:gd name="connsiteX125-9301" fmla="*/ 670277 w 763147"/>
              <a:gd name="connsiteY125-9302" fmla="*/ 1143000 h 1150944"/>
              <a:gd name="connsiteX126-9303" fmla="*/ 665516 w 763147"/>
              <a:gd name="connsiteY126-9304" fmla="*/ 1150144 h 1150944"/>
              <a:gd name="connsiteX127-9305" fmla="*/ 658372 w 763147"/>
              <a:gd name="connsiteY127-9306" fmla="*/ 1147763 h 1150944"/>
              <a:gd name="connsiteX128-9307" fmla="*/ 617891 w 763147"/>
              <a:gd name="connsiteY128-9308" fmla="*/ 1145382 h 1150944"/>
              <a:gd name="connsiteX129-9309" fmla="*/ 605984 w 763147"/>
              <a:gd name="connsiteY129-9310" fmla="*/ 1143000 h 1150944"/>
              <a:gd name="connsiteX130-9311" fmla="*/ 598841 w 763147"/>
              <a:gd name="connsiteY130-9312" fmla="*/ 1138238 h 1150944"/>
              <a:gd name="connsiteX131-9313" fmla="*/ 584553 w 763147"/>
              <a:gd name="connsiteY131-9314" fmla="*/ 1133475 h 1150944"/>
              <a:gd name="connsiteX132-9315" fmla="*/ 570266 w 763147"/>
              <a:gd name="connsiteY132-9316" fmla="*/ 1128713 h 1150944"/>
              <a:gd name="connsiteX133-9317" fmla="*/ 563122 w 763147"/>
              <a:gd name="connsiteY133-9318" fmla="*/ 1126332 h 1150944"/>
              <a:gd name="connsiteX134-9319" fmla="*/ 555978 w 763147"/>
              <a:gd name="connsiteY134-9320" fmla="*/ 1121569 h 1150944"/>
              <a:gd name="connsiteX135-9321" fmla="*/ 551216 w 763147"/>
              <a:gd name="connsiteY135-9322" fmla="*/ 1114425 h 1150944"/>
              <a:gd name="connsiteX136-9323" fmla="*/ 541691 w 763147"/>
              <a:gd name="connsiteY136-9324" fmla="*/ 1112044 h 1150944"/>
              <a:gd name="connsiteX137-9325" fmla="*/ 520259 w 763147"/>
              <a:gd name="connsiteY137-9326" fmla="*/ 1104900 h 1150944"/>
              <a:gd name="connsiteX138-9327" fmla="*/ 505972 w 763147"/>
              <a:gd name="connsiteY138-9328" fmla="*/ 1100138 h 1150944"/>
              <a:gd name="connsiteX139-9329" fmla="*/ 496447 w 763147"/>
              <a:gd name="connsiteY139-9330" fmla="*/ 1097757 h 1150944"/>
              <a:gd name="connsiteX140-9331" fmla="*/ 451203 w 763147"/>
              <a:gd name="connsiteY140-9332" fmla="*/ 1102519 h 1150944"/>
              <a:gd name="connsiteX141-9333" fmla="*/ 436916 w 763147"/>
              <a:gd name="connsiteY141-9334" fmla="*/ 1107282 h 1150944"/>
              <a:gd name="connsiteX142-9335" fmla="*/ 429772 w 763147"/>
              <a:gd name="connsiteY142-9336" fmla="*/ 1109663 h 1150944"/>
              <a:gd name="connsiteX143-9337" fmla="*/ 396434 w 763147"/>
              <a:gd name="connsiteY143-9338" fmla="*/ 1107282 h 1150944"/>
              <a:gd name="connsiteX144-9339" fmla="*/ 389291 w 763147"/>
              <a:gd name="connsiteY144-9340" fmla="*/ 1104900 h 1150944"/>
              <a:gd name="connsiteX145-9341" fmla="*/ 379766 w 763147"/>
              <a:gd name="connsiteY145-9342" fmla="*/ 1090613 h 1150944"/>
              <a:gd name="connsiteX146-9343" fmla="*/ 365478 w 763147"/>
              <a:gd name="connsiteY146-9344" fmla="*/ 1078707 h 1150944"/>
              <a:gd name="connsiteX147-9345" fmla="*/ 360716 w 763147"/>
              <a:gd name="connsiteY147-9346" fmla="*/ 1071563 h 1150944"/>
              <a:gd name="connsiteX148-9347" fmla="*/ 353572 w 763147"/>
              <a:gd name="connsiteY148-9348" fmla="*/ 1064419 h 1150944"/>
              <a:gd name="connsiteX149-9349" fmla="*/ 344047 w 763147"/>
              <a:gd name="connsiteY149-9350" fmla="*/ 1050132 h 1150944"/>
              <a:gd name="connsiteX150-9351" fmla="*/ 341666 w 763147"/>
              <a:gd name="connsiteY150-9352" fmla="*/ 1042988 h 1150944"/>
              <a:gd name="connsiteX151-9353" fmla="*/ 336903 w 763147"/>
              <a:gd name="connsiteY151-9354" fmla="*/ 1026319 h 1150944"/>
              <a:gd name="connsiteX152-9355" fmla="*/ 324997 w 763147"/>
              <a:gd name="connsiteY152-9356" fmla="*/ 1012032 h 1150944"/>
              <a:gd name="connsiteX153-9357" fmla="*/ 320234 w 763147"/>
              <a:gd name="connsiteY153-9358" fmla="*/ 997744 h 1150944"/>
              <a:gd name="connsiteX154-9359" fmla="*/ 313091 w 763147"/>
              <a:gd name="connsiteY154-9360" fmla="*/ 983457 h 1150944"/>
              <a:gd name="connsiteX155-9361" fmla="*/ 298803 w 763147"/>
              <a:gd name="connsiteY155-9362" fmla="*/ 973932 h 1150944"/>
              <a:gd name="connsiteX156-9363" fmla="*/ 291659 w 763147"/>
              <a:gd name="connsiteY156-9364" fmla="*/ 969169 h 1150944"/>
              <a:gd name="connsiteX157-9365" fmla="*/ 274991 w 763147"/>
              <a:gd name="connsiteY157-9366" fmla="*/ 962025 h 1150944"/>
              <a:gd name="connsiteX158-9367" fmla="*/ 263084 w 763147"/>
              <a:gd name="connsiteY158-9368" fmla="*/ 952500 h 1150944"/>
              <a:gd name="connsiteX159-9369" fmla="*/ 255941 w 763147"/>
              <a:gd name="connsiteY159-9370" fmla="*/ 950119 h 1150944"/>
              <a:gd name="connsiteX160-9371" fmla="*/ 248797 w 763147"/>
              <a:gd name="connsiteY160-9372" fmla="*/ 945357 h 1150944"/>
              <a:gd name="connsiteX161-9373" fmla="*/ 232128 w 763147"/>
              <a:gd name="connsiteY161-9374" fmla="*/ 940594 h 1150944"/>
              <a:gd name="connsiteX162-9375" fmla="*/ 224984 w 763147"/>
              <a:gd name="connsiteY162-9376" fmla="*/ 938213 h 1150944"/>
              <a:gd name="connsiteX163-9377" fmla="*/ 170216 w 763147"/>
              <a:gd name="connsiteY163-9378" fmla="*/ 935832 h 1150944"/>
              <a:gd name="connsiteX164-9379" fmla="*/ 160691 w 763147"/>
              <a:gd name="connsiteY164-9380" fmla="*/ 933450 h 1150944"/>
              <a:gd name="connsiteX165-9381" fmla="*/ 148784 w 763147"/>
              <a:gd name="connsiteY165-9382" fmla="*/ 923925 h 1150944"/>
              <a:gd name="connsiteX166-9383" fmla="*/ 139259 w 763147"/>
              <a:gd name="connsiteY166-9384" fmla="*/ 916782 h 1150944"/>
              <a:gd name="connsiteX167-9385" fmla="*/ 124972 w 763147"/>
              <a:gd name="connsiteY167-9386" fmla="*/ 907257 h 1150944"/>
              <a:gd name="connsiteX168-9387" fmla="*/ 120209 w 763147"/>
              <a:gd name="connsiteY168-9388" fmla="*/ 892969 h 1150944"/>
              <a:gd name="connsiteX169-9389" fmla="*/ 115447 w 763147"/>
              <a:gd name="connsiteY169-9390" fmla="*/ 885825 h 1150944"/>
              <a:gd name="connsiteX170-9391" fmla="*/ 108303 w 763147"/>
              <a:gd name="connsiteY170-9392" fmla="*/ 871538 h 1150944"/>
              <a:gd name="connsiteX171-9393" fmla="*/ 103541 w 763147"/>
              <a:gd name="connsiteY171-9394" fmla="*/ 857250 h 1150944"/>
              <a:gd name="connsiteX172-9395" fmla="*/ 101159 w 763147"/>
              <a:gd name="connsiteY172-9396" fmla="*/ 850107 h 1150944"/>
              <a:gd name="connsiteX173-9397" fmla="*/ 94016 w 763147"/>
              <a:gd name="connsiteY173-9398" fmla="*/ 845344 h 1150944"/>
              <a:gd name="connsiteX174-9399" fmla="*/ 89253 w 763147"/>
              <a:gd name="connsiteY174-9400" fmla="*/ 838200 h 1150944"/>
              <a:gd name="connsiteX175-9401" fmla="*/ 86872 w 763147"/>
              <a:gd name="connsiteY175-9402" fmla="*/ 831057 h 1150944"/>
              <a:gd name="connsiteX176-9403" fmla="*/ 70203 w 763147"/>
              <a:gd name="connsiteY176-9404" fmla="*/ 835819 h 1150944"/>
              <a:gd name="connsiteX177-9405" fmla="*/ 60679 w 763147"/>
              <a:gd name="connsiteY177-9406" fmla="*/ 771525 h 1150944"/>
              <a:gd name="connsiteX178-9407" fmla="*/ 65442 w 763147"/>
              <a:gd name="connsiteY178-9408" fmla="*/ 704850 h 1150944"/>
              <a:gd name="connsiteX179-9409" fmla="*/ 72584 w 763147"/>
              <a:gd name="connsiteY179-9410" fmla="*/ 688182 h 1150944"/>
              <a:gd name="connsiteX180-9411" fmla="*/ 60678 w 763147"/>
              <a:gd name="connsiteY180-9412" fmla="*/ 683419 h 1150944"/>
              <a:gd name="connsiteX181-9413" fmla="*/ 67822 w 763147"/>
              <a:gd name="connsiteY181-9414" fmla="*/ 671513 h 1150944"/>
              <a:gd name="connsiteX182-9415" fmla="*/ 58297 w 763147"/>
              <a:gd name="connsiteY182-9416" fmla="*/ 657225 h 1150944"/>
              <a:gd name="connsiteX183-9417" fmla="*/ 51153 w 763147"/>
              <a:gd name="connsiteY183-9418" fmla="*/ 635794 h 1150944"/>
              <a:gd name="connsiteX184-9419" fmla="*/ 48772 w 763147"/>
              <a:gd name="connsiteY184-9420" fmla="*/ 628650 h 1150944"/>
              <a:gd name="connsiteX185-9421" fmla="*/ 46391 w 763147"/>
              <a:gd name="connsiteY185-9422" fmla="*/ 621507 h 1150944"/>
              <a:gd name="connsiteX186-9423" fmla="*/ 32103 w 763147"/>
              <a:gd name="connsiteY186-9424" fmla="*/ 616744 h 1150944"/>
              <a:gd name="connsiteX187-9425" fmla="*/ 13053 w 763147"/>
              <a:gd name="connsiteY187-9426" fmla="*/ 592932 h 1150944"/>
              <a:gd name="connsiteX188-9427" fmla="*/ 1146 w 763147"/>
              <a:gd name="connsiteY188-9428" fmla="*/ 573881 h 1150944"/>
              <a:gd name="connsiteX189-9429" fmla="*/ 10672 w 763147"/>
              <a:gd name="connsiteY189-9430" fmla="*/ 533400 h 1150944"/>
              <a:gd name="connsiteX0-9431" fmla="*/ 10672 w 763147"/>
              <a:gd name="connsiteY0-9432" fmla="*/ 533400 h 1150944"/>
              <a:gd name="connsiteX1-9433" fmla="*/ 10672 w 763147"/>
              <a:gd name="connsiteY1-9434" fmla="*/ 533400 h 1150944"/>
              <a:gd name="connsiteX2-9435" fmla="*/ 41628 w 763147"/>
              <a:gd name="connsiteY2-9436" fmla="*/ 540544 h 1150944"/>
              <a:gd name="connsiteX3-9437" fmla="*/ 48772 w 763147"/>
              <a:gd name="connsiteY3-9438" fmla="*/ 542925 h 1150944"/>
              <a:gd name="connsiteX4-9439" fmla="*/ 70203 w 763147"/>
              <a:gd name="connsiteY4-9440" fmla="*/ 540544 h 1150944"/>
              <a:gd name="connsiteX5-9441" fmla="*/ 77347 w 763147"/>
              <a:gd name="connsiteY5-9442" fmla="*/ 535782 h 1150944"/>
              <a:gd name="connsiteX6-9443" fmla="*/ 84491 w 763147"/>
              <a:gd name="connsiteY6-9444" fmla="*/ 533400 h 1150944"/>
              <a:gd name="connsiteX7-9445" fmla="*/ 96397 w 763147"/>
              <a:gd name="connsiteY7-9446" fmla="*/ 514350 h 1150944"/>
              <a:gd name="connsiteX8-9447" fmla="*/ 103541 w 763147"/>
              <a:gd name="connsiteY8-9448" fmla="*/ 478632 h 1150944"/>
              <a:gd name="connsiteX9-9449" fmla="*/ 105922 w 763147"/>
              <a:gd name="connsiteY9-9450" fmla="*/ 471488 h 1150944"/>
              <a:gd name="connsiteX10-9451" fmla="*/ 110684 w 763147"/>
              <a:gd name="connsiteY10-9452" fmla="*/ 454819 h 1150944"/>
              <a:gd name="connsiteX11-9453" fmla="*/ 108303 w 763147"/>
              <a:gd name="connsiteY11-9454" fmla="*/ 390525 h 1150944"/>
              <a:gd name="connsiteX12-9455" fmla="*/ 110684 w 763147"/>
              <a:gd name="connsiteY12-9456" fmla="*/ 366713 h 1150944"/>
              <a:gd name="connsiteX13-9457" fmla="*/ 105922 w 763147"/>
              <a:gd name="connsiteY13-9458" fmla="*/ 326232 h 1150944"/>
              <a:gd name="connsiteX14-9459" fmla="*/ 101159 w 763147"/>
              <a:gd name="connsiteY14-9460" fmla="*/ 311944 h 1150944"/>
              <a:gd name="connsiteX15-9461" fmla="*/ 103541 w 763147"/>
              <a:gd name="connsiteY15-9462" fmla="*/ 297657 h 1150944"/>
              <a:gd name="connsiteX16-9463" fmla="*/ 86871 w 763147"/>
              <a:gd name="connsiteY16-9464" fmla="*/ 304800 h 1150944"/>
              <a:gd name="connsiteX17-9465" fmla="*/ 89254 w 763147"/>
              <a:gd name="connsiteY17-9466" fmla="*/ 292894 h 1150944"/>
              <a:gd name="connsiteX18-9467" fmla="*/ 70204 w 763147"/>
              <a:gd name="connsiteY18-9468" fmla="*/ 273844 h 1150944"/>
              <a:gd name="connsiteX19-9469" fmla="*/ 84491 w 763147"/>
              <a:gd name="connsiteY19-9470" fmla="*/ 269082 h 1150944"/>
              <a:gd name="connsiteX20-9471" fmla="*/ 82109 w 763147"/>
              <a:gd name="connsiteY20-9472" fmla="*/ 269082 h 1150944"/>
              <a:gd name="connsiteX21-9473" fmla="*/ 84490 w 763147"/>
              <a:gd name="connsiteY21-9474" fmla="*/ 264319 h 1150944"/>
              <a:gd name="connsiteX22-9475" fmla="*/ 82109 w 763147"/>
              <a:gd name="connsiteY22-9476" fmla="*/ 238126 h 1150944"/>
              <a:gd name="connsiteX23-9477" fmla="*/ 82109 w 763147"/>
              <a:gd name="connsiteY23-9478" fmla="*/ 188119 h 1150944"/>
              <a:gd name="connsiteX24-9479" fmla="*/ 89253 w 763147"/>
              <a:gd name="connsiteY24-9480" fmla="*/ 126207 h 1150944"/>
              <a:gd name="connsiteX25-9481" fmla="*/ 113066 w 763147"/>
              <a:gd name="connsiteY25-9482" fmla="*/ 109538 h 1150944"/>
              <a:gd name="connsiteX26-9483" fmla="*/ 120209 w 763147"/>
              <a:gd name="connsiteY26-9484" fmla="*/ 104775 h 1150944"/>
              <a:gd name="connsiteX27-9485" fmla="*/ 139259 w 763147"/>
              <a:gd name="connsiteY27-9486" fmla="*/ 100013 h 1150944"/>
              <a:gd name="connsiteX28-9487" fmla="*/ 177359 w 763147"/>
              <a:gd name="connsiteY28-9488" fmla="*/ 83344 h 1150944"/>
              <a:gd name="connsiteX29-9489" fmla="*/ 165453 w 763147"/>
              <a:gd name="connsiteY29-9490" fmla="*/ 85726 h 1150944"/>
              <a:gd name="connsiteX30-9491" fmla="*/ 182122 w 763147"/>
              <a:gd name="connsiteY30-9492" fmla="*/ 76199 h 1150944"/>
              <a:gd name="connsiteX31-9493" fmla="*/ 203553 w 763147"/>
              <a:gd name="connsiteY31-9494" fmla="*/ 61913 h 1150944"/>
              <a:gd name="connsiteX32-9495" fmla="*/ 217841 w 763147"/>
              <a:gd name="connsiteY32-9496" fmla="*/ 73819 h 1150944"/>
              <a:gd name="connsiteX33-9497" fmla="*/ 246416 w 763147"/>
              <a:gd name="connsiteY33-9498" fmla="*/ 76200 h 1150944"/>
              <a:gd name="connsiteX34-9499" fmla="*/ 253559 w 763147"/>
              <a:gd name="connsiteY34-9500" fmla="*/ 78582 h 1150944"/>
              <a:gd name="connsiteX35-9501" fmla="*/ 286897 w 763147"/>
              <a:gd name="connsiteY35-9502" fmla="*/ 76200 h 1150944"/>
              <a:gd name="connsiteX36-9503" fmla="*/ 310709 w 763147"/>
              <a:gd name="connsiteY36-9504" fmla="*/ 69057 h 1150944"/>
              <a:gd name="connsiteX37-9505" fmla="*/ 317853 w 763147"/>
              <a:gd name="connsiteY37-9506" fmla="*/ 66675 h 1150944"/>
              <a:gd name="connsiteX38-9507" fmla="*/ 322616 w 763147"/>
              <a:gd name="connsiteY38-9508" fmla="*/ 59532 h 1150944"/>
              <a:gd name="connsiteX39-9509" fmla="*/ 329759 w 763147"/>
              <a:gd name="connsiteY39-9510" fmla="*/ 52388 h 1150944"/>
              <a:gd name="connsiteX40-9511" fmla="*/ 332141 w 763147"/>
              <a:gd name="connsiteY40-9512" fmla="*/ 45244 h 1150944"/>
              <a:gd name="connsiteX41-9513" fmla="*/ 346428 w 763147"/>
              <a:gd name="connsiteY41-9514" fmla="*/ 35719 h 1150944"/>
              <a:gd name="connsiteX42-9515" fmla="*/ 355953 w 763147"/>
              <a:gd name="connsiteY42-9516" fmla="*/ 21432 h 1150944"/>
              <a:gd name="connsiteX43-9517" fmla="*/ 360716 w 763147"/>
              <a:gd name="connsiteY43-9518" fmla="*/ 14288 h 1150944"/>
              <a:gd name="connsiteX44-9519" fmla="*/ 375003 w 763147"/>
              <a:gd name="connsiteY44-9520" fmla="*/ 9525 h 1150944"/>
              <a:gd name="connsiteX45-9521" fmla="*/ 382147 w 763147"/>
              <a:gd name="connsiteY45-9522" fmla="*/ 7144 h 1150944"/>
              <a:gd name="connsiteX46-9523" fmla="*/ 396434 w 763147"/>
              <a:gd name="connsiteY46-9524" fmla="*/ 2382 h 1150944"/>
              <a:gd name="connsiteX47-9525" fmla="*/ 403578 w 763147"/>
              <a:gd name="connsiteY47-9526" fmla="*/ 0 h 1150944"/>
              <a:gd name="connsiteX48-9527" fmla="*/ 425009 w 763147"/>
              <a:gd name="connsiteY48-9528" fmla="*/ 4763 h 1150944"/>
              <a:gd name="connsiteX49-9529" fmla="*/ 429772 w 763147"/>
              <a:gd name="connsiteY49-9530" fmla="*/ 11907 h 1150944"/>
              <a:gd name="connsiteX50-9531" fmla="*/ 436916 w 763147"/>
              <a:gd name="connsiteY50-9532" fmla="*/ 26194 h 1150944"/>
              <a:gd name="connsiteX51-9533" fmla="*/ 444059 w 763147"/>
              <a:gd name="connsiteY51-9534" fmla="*/ 33338 h 1150944"/>
              <a:gd name="connsiteX52-9535" fmla="*/ 463109 w 763147"/>
              <a:gd name="connsiteY52-9536" fmla="*/ 54769 h 1150944"/>
              <a:gd name="connsiteX53-9537" fmla="*/ 477397 w 763147"/>
              <a:gd name="connsiteY53-9538" fmla="*/ 64294 h 1150944"/>
              <a:gd name="connsiteX54-9539" fmla="*/ 484541 w 763147"/>
              <a:gd name="connsiteY54-9540" fmla="*/ 71438 h 1150944"/>
              <a:gd name="connsiteX55-9541" fmla="*/ 498828 w 763147"/>
              <a:gd name="connsiteY55-9542" fmla="*/ 80963 h 1150944"/>
              <a:gd name="connsiteX56-9543" fmla="*/ 508353 w 763147"/>
              <a:gd name="connsiteY56-9544" fmla="*/ 90488 h 1150944"/>
              <a:gd name="connsiteX57-9545" fmla="*/ 522641 w 763147"/>
              <a:gd name="connsiteY57-9546" fmla="*/ 100013 h 1150944"/>
              <a:gd name="connsiteX58-9547" fmla="*/ 541691 w 763147"/>
              <a:gd name="connsiteY58-9548" fmla="*/ 116682 h 1150944"/>
              <a:gd name="connsiteX59-9549" fmla="*/ 548834 w 763147"/>
              <a:gd name="connsiteY59-9550" fmla="*/ 123825 h 1150944"/>
              <a:gd name="connsiteX60-9551" fmla="*/ 558359 w 763147"/>
              <a:gd name="connsiteY60-9552" fmla="*/ 138113 h 1150944"/>
              <a:gd name="connsiteX61-9553" fmla="*/ 565503 w 763147"/>
              <a:gd name="connsiteY61-9554" fmla="*/ 164307 h 1150944"/>
              <a:gd name="connsiteX62-9555" fmla="*/ 579791 w 763147"/>
              <a:gd name="connsiteY62-9556" fmla="*/ 178594 h 1150944"/>
              <a:gd name="connsiteX63-9557" fmla="*/ 586934 w 763147"/>
              <a:gd name="connsiteY63-9558" fmla="*/ 185738 h 1150944"/>
              <a:gd name="connsiteX64-9559" fmla="*/ 591697 w 763147"/>
              <a:gd name="connsiteY64-9560" fmla="*/ 192882 h 1150944"/>
              <a:gd name="connsiteX65-9561" fmla="*/ 594078 w 763147"/>
              <a:gd name="connsiteY65-9562" fmla="*/ 200025 h 1150944"/>
              <a:gd name="connsiteX66-9563" fmla="*/ 596459 w 763147"/>
              <a:gd name="connsiteY66-9564" fmla="*/ 216694 h 1150944"/>
              <a:gd name="connsiteX67-9565" fmla="*/ 601222 w 763147"/>
              <a:gd name="connsiteY67-9566" fmla="*/ 223838 h 1150944"/>
              <a:gd name="connsiteX68-9567" fmla="*/ 610747 w 763147"/>
              <a:gd name="connsiteY68-9568" fmla="*/ 238125 h 1150944"/>
              <a:gd name="connsiteX69-9569" fmla="*/ 615509 w 763147"/>
              <a:gd name="connsiteY69-9570" fmla="*/ 245269 h 1150944"/>
              <a:gd name="connsiteX70-9571" fmla="*/ 629797 w 763147"/>
              <a:gd name="connsiteY70-9572" fmla="*/ 250032 h 1150944"/>
              <a:gd name="connsiteX71-9573" fmla="*/ 641703 w 763147"/>
              <a:gd name="connsiteY71-9574" fmla="*/ 271463 h 1150944"/>
              <a:gd name="connsiteX72-9575" fmla="*/ 646466 w 763147"/>
              <a:gd name="connsiteY72-9576" fmla="*/ 278607 h 1150944"/>
              <a:gd name="connsiteX73-9577" fmla="*/ 653609 w 763147"/>
              <a:gd name="connsiteY73-9578" fmla="*/ 283369 h 1150944"/>
              <a:gd name="connsiteX74-9579" fmla="*/ 655991 w 763147"/>
              <a:gd name="connsiteY74-9580" fmla="*/ 285750 h 1150944"/>
              <a:gd name="connsiteX75-9581" fmla="*/ 658372 w 763147"/>
              <a:gd name="connsiteY75-9582" fmla="*/ 285750 h 1150944"/>
              <a:gd name="connsiteX76-9583" fmla="*/ 653609 w 763147"/>
              <a:gd name="connsiteY76-9584" fmla="*/ 307182 h 1150944"/>
              <a:gd name="connsiteX77-9585" fmla="*/ 658372 w 763147"/>
              <a:gd name="connsiteY77-9586" fmla="*/ 350044 h 1150944"/>
              <a:gd name="connsiteX78-9587" fmla="*/ 655991 w 763147"/>
              <a:gd name="connsiteY78-9588" fmla="*/ 357188 h 1150944"/>
              <a:gd name="connsiteX79-9589" fmla="*/ 658372 w 763147"/>
              <a:gd name="connsiteY79-9590" fmla="*/ 376238 h 1150944"/>
              <a:gd name="connsiteX80-9591" fmla="*/ 660753 w 763147"/>
              <a:gd name="connsiteY80-9592" fmla="*/ 383382 h 1150944"/>
              <a:gd name="connsiteX81-9593" fmla="*/ 667897 w 763147"/>
              <a:gd name="connsiteY81-9594" fmla="*/ 385763 h 1150944"/>
              <a:gd name="connsiteX82-9595" fmla="*/ 698853 w 763147"/>
              <a:gd name="connsiteY82-9596" fmla="*/ 388144 h 1150944"/>
              <a:gd name="connsiteX83-9597" fmla="*/ 720284 w 763147"/>
              <a:gd name="connsiteY83-9598" fmla="*/ 404813 h 1150944"/>
              <a:gd name="connsiteX84-9599" fmla="*/ 727428 w 763147"/>
              <a:gd name="connsiteY84-9600" fmla="*/ 409575 h 1150944"/>
              <a:gd name="connsiteX85-9601" fmla="*/ 736953 w 763147"/>
              <a:gd name="connsiteY85-9602" fmla="*/ 423863 h 1150944"/>
              <a:gd name="connsiteX86-9603" fmla="*/ 744097 w 763147"/>
              <a:gd name="connsiteY86-9604" fmla="*/ 431007 h 1150944"/>
              <a:gd name="connsiteX87-9605" fmla="*/ 753622 w 763147"/>
              <a:gd name="connsiteY87-9606" fmla="*/ 445294 h 1150944"/>
              <a:gd name="connsiteX88-9607" fmla="*/ 756003 w 763147"/>
              <a:gd name="connsiteY88-9608" fmla="*/ 452438 h 1150944"/>
              <a:gd name="connsiteX89-9609" fmla="*/ 760766 w 763147"/>
              <a:gd name="connsiteY89-9610" fmla="*/ 459582 h 1150944"/>
              <a:gd name="connsiteX90-9611" fmla="*/ 763147 w 763147"/>
              <a:gd name="connsiteY90-9612" fmla="*/ 469107 h 1150944"/>
              <a:gd name="connsiteX91-9613" fmla="*/ 760766 w 763147"/>
              <a:gd name="connsiteY91-9614" fmla="*/ 519113 h 1150944"/>
              <a:gd name="connsiteX92-9615" fmla="*/ 751241 w 763147"/>
              <a:gd name="connsiteY92-9616" fmla="*/ 533400 h 1150944"/>
              <a:gd name="connsiteX93-9617" fmla="*/ 741716 w 763147"/>
              <a:gd name="connsiteY93-9618" fmla="*/ 547688 h 1150944"/>
              <a:gd name="connsiteX94-9619" fmla="*/ 734572 w 763147"/>
              <a:gd name="connsiteY94-9620" fmla="*/ 561975 h 1150944"/>
              <a:gd name="connsiteX95-9621" fmla="*/ 722666 w 763147"/>
              <a:gd name="connsiteY95-9622" fmla="*/ 583407 h 1150944"/>
              <a:gd name="connsiteX96-9623" fmla="*/ 715522 w 763147"/>
              <a:gd name="connsiteY96-9624" fmla="*/ 585788 h 1150944"/>
              <a:gd name="connsiteX97-9625" fmla="*/ 708378 w 763147"/>
              <a:gd name="connsiteY97-9626" fmla="*/ 590550 h 1150944"/>
              <a:gd name="connsiteX98-9627" fmla="*/ 694091 w 763147"/>
              <a:gd name="connsiteY98-9628" fmla="*/ 595313 h 1150944"/>
              <a:gd name="connsiteX99-9629" fmla="*/ 686947 w 763147"/>
              <a:gd name="connsiteY99-9630" fmla="*/ 597694 h 1150944"/>
              <a:gd name="connsiteX100-9631" fmla="*/ 679803 w 763147"/>
              <a:gd name="connsiteY100-9632" fmla="*/ 602457 h 1150944"/>
              <a:gd name="connsiteX101-9633" fmla="*/ 670278 w 763147"/>
              <a:gd name="connsiteY101-9634" fmla="*/ 611982 h 1150944"/>
              <a:gd name="connsiteX102-9635" fmla="*/ 665516 w 763147"/>
              <a:gd name="connsiteY102-9636" fmla="*/ 626269 h 1150944"/>
              <a:gd name="connsiteX103-9637" fmla="*/ 663134 w 763147"/>
              <a:gd name="connsiteY103-9638" fmla="*/ 633413 h 1150944"/>
              <a:gd name="connsiteX104-9639" fmla="*/ 660753 w 763147"/>
              <a:gd name="connsiteY104-9640" fmla="*/ 709613 h 1150944"/>
              <a:gd name="connsiteX105-9641" fmla="*/ 658372 w 763147"/>
              <a:gd name="connsiteY105-9642" fmla="*/ 716757 h 1150944"/>
              <a:gd name="connsiteX106-9643" fmla="*/ 655991 w 763147"/>
              <a:gd name="connsiteY106-9644" fmla="*/ 726282 h 1150944"/>
              <a:gd name="connsiteX107-9645" fmla="*/ 639322 w 763147"/>
              <a:gd name="connsiteY107-9646" fmla="*/ 738188 h 1150944"/>
              <a:gd name="connsiteX108-9647" fmla="*/ 632178 w 763147"/>
              <a:gd name="connsiteY108-9648" fmla="*/ 740569 h 1150944"/>
              <a:gd name="connsiteX109-9649" fmla="*/ 629797 w 763147"/>
              <a:gd name="connsiteY109-9650" fmla="*/ 766763 h 1150944"/>
              <a:gd name="connsiteX110-9651" fmla="*/ 627416 w 763147"/>
              <a:gd name="connsiteY110-9652" fmla="*/ 776288 h 1150944"/>
              <a:gd name="connsiteX111-9653" fmla="*/ 629797 w 763147"/>
              <a:gd name="connsiteY111-9654" fmla="*/ 885825 h 1150944"/>
              <a:gd name="connsiteX112-9655" fmla="*/ 632178 w 763147"/>
              <a:gd name="connsiteY112-9656" fmla="*/ 957263 h 1150944"/>
              <a:gd name="connsiteX113-9657" fmla="*/ 636941 w 763147"/>
              <a:gd name="connsiteY113-9658" fmla="*/ 971550 h 1150944"/>
              <a:gd name="connsiteX114-9659" fmla="*/ 639322 w 763147"/>
              <a:gd name="connsiteY114-9660" fmla="*/ 978694 h 1150944"/>
              <a:gd name="connsiteX115-9661" fmla="*/ 641703 w 763147"/>
              <a:gd name="connsiteY115-9662" fmla="*/ 1014413 h 1150944"/>
              <a:gd name="connsiteX116-9663" fmla="*/ 646466 w 763147"/>
              <a:gd name="connsiteY116-9664" fmla="*/ 1028700 h 1150944"/>
              <a:gd name="connsiteX117-9665" fmla="*/ 648847 w 763147"/>
              <a:gd name="connsiteY117-9666" fmla="*/ 1035844 h 1150944"/>
              <a:gd name="connsiteX118-9667" fmla="*/ 651228 w 763147"/>
              <a:gd name="connsiteY118-9668" fmla="*/ 1042988 h 1150944"/>
              <a:gd name="connsiteX119-9669" fmla="*/ 655991 w 763147"/>
              <a:gd name="connsiteY119-9670" fmla="*/ 1062038 h 1150944"/>
              <a:gd name="connsiteX120-9671" fmla="*/ 660753 w 763147"/>
              <a:gd name="connsiteY120-9672" fmla="*/ 1069182 h 1150944"/>
              <a:gd name="connsiteX121-9673" fmla="*/ 665516 w 763147"/>
              <a:gd name="connsiteY121-9674" fmla="*/ 1097757 h 1150944"/>
              <a:gd name="connsiteX122-9675" fmla="*/ 663134 w 763147"/>
              <a:gd name="connsiteY122-9676" fmla="*/ 1128713 h 1150944"/>
              <a:gd name="connsiteX123-9677" fmla="*/ 677422 w 763147"/>
              <a:gd name="connsiteY123-9678" fmla="*/ 1150144 h 1150944"/>
              <a:gd name="connsiteX124-9679" fmla="*/ 675040 w 763147"/>
              <a:gd name="connsiteY124-9680" fmla="*/ 1147763 h 1150944"/>
              <a:gd name="connsiteX125-9681" fmla="*/ 670277 w 763147"/>
              <a:gd name="connsiteY125-9682" fmla="*/ 1143000 h 1150944"/>
              <a:gd name="connsiteX126-9683" fmla="*/ 665516 w 763147"/>
              <a:gd name="connsiteY126-9684" fmla="*/ 1150144 h 1150944"/>
              <a:gd name="connsiteX127-9685" fmla="*/ 658372 w 763147"/>
              <a:gd name="connsiteY127-9686" fmla="*/ 1147763 h 1150944"/>
              <a:gd name="connsiteX128-9687" fmla="*/ 617891 w 763147"/>
              <a:gd name="connsiteY128-9688" fmla="*/ 1145382 h 1150944"/>
              <a:gd name="connsiteX129-9689" fmla="*/ 605984 w 763147"/>
              <a:gd name="connsiteY129-9690" fmla="*/ 1143000 h 1150944"/>
              <a:gd name="connsiteX130-9691" fmla="*/ 598841 w 763147"/>
              <a:gd name="connsiteY130-9692" fmla="*/ 1138238 h 1150944"/>
              <a:gd name="connsiteX131-9693" fmla="*/ 584553 w 763147"/>
              <a:gd name="connsiteY131-9694" fmla="*/ 1133475 h 1150944"/>
              <a:gd name="connsiteX132-9695" fmla="*/ 570266 w 763147"/>
              <a:gd name="connsiteY132-9696" fmla="*/ 1128713 h 1150944"/>
              <a:gd name="connsiteX133-9697" fmla="*/ 563122 w 763147"/>
              <a:gd name="connsiteY133-9698" fmla="*/ 1126332 h 1150944"/>
              <a:gd name="connsiteX134-9699" fmla="*/ 555978 w 763147"/>
              <a:gd name="connsiteY134-9700" fmla="*/ 1121569 h 1150944"/>
              <a:gd name="connsiteX135-9701" fmla="*/ 551216 w 763147"/>
              <a:gd name="connsiteY135-9702" fmla="*/ 1114425 h 1150944"/>
              <a:gd name="connsiteX136-9703" fmla="*/ 541691 w 763147"/>
              <a:gd name="connsiteY136-9704" fmla="*/ 1112044 h 1150944"/>
              <a:gd name="connsiteX137-9705" fmla="*/ 520259 w 763147"/>
              <a:gd name="connsiteY137-9706" fmla="*/ 1104900 h 1150944"/>
              <a:gd name="connsiteX138-9707" fmla="*/ 505972 w 763147"/>
              <a:gd name="connsiteY138-9708" fmla="*/ 1100138 h 1150944"/>
              <a:gd name="connsiteX139-9709" fmla="*/ 496447 w 763147"/>
              <a:gd name="connsiteY139-9710" fmla="*/ 1097757 h 1150944"/>
              <a:gd name="connsiteX140-9711" fmla="*/ 451203 w 763147"/>
              <a:gd name="connsiteY140-9712" fmla="*/ 1102519 h 1150944"/>
              <a:gd name="connsiteX141-9713" fmla="*/ 436916 w 763147"/>
              <a:gd name="connsiteY141-9714" fmla="*/ 1107282 h 1150944"/>
              <a:gd name="connsiteX142-9715" fmla="*/ 429772 w 763147"/>
              <a:gd name="connsiteY142-9716" fmla="*/ 1109663 h 1150944"/>
              <a:gd name="connsiteX143-9717" fmla="*/ 396434 w 763147"/>
              <a:gd name="connsiteY143-9718" fmla="*/ 1107282 h 1150944"/>
              <a:gd name="connsiteX144-9719" fmla="*/ 389291 w 763147"/>
              <a:gd name="connsiteY144-9720" fmla="*/ 1104900 h 1150944"/>
              <a:gd name="connsiteX145-9721" fmla="*/ 379766 w 763147"/>
              <a:gd name="connsiteY145-9722" fmla="*/ 1090613 h 1150944"/>
              <a:gd name="connsiteX146-9723" fmla="*/ 365478 w 763147"/>
              <a:gd name="connsiteY146-9724" fmla="*/ 1078707 h 1150944"/>
              <a:gd name="connsiteX147-9725" fmla="*/ 360716 w 763147"/>
              <a:gd name="connsiteY147-9726" fmla="*/ 1071563 h 1150944"/>
              <a:gd name="connsiteX148-9727" fmla="*/ 353572 w 763147"/>
              <a:gd name="connsiteY148-9728" fmla="*/ 1064419 h 1150944"/>
              <a:gd name="connsiteX149-9729" fmla="*/ 344047 w 763147"/>
              <a:gd name="connsiteY149-9730" fmla="*/ 1050132 h 1150944"/>
              <a:gd name="connsiteX150-9731" fmla="*/ 341666 w 763147"/>
              <a:gd name="connsiteY150-9732" fmla="*/ 1042988 h 1150944"/>
              <a:gd name="connsiteX151-9733" fmla="*/ 336903 w 763147"/>
              <a:gd name="connsiteY151-9734" fmla="*/ 1026319 h 1150944"/>
              <a:gd name="connsiteX152-9735" fmla="*/ 324997 w 763147"/>
              <a:gd name="connsiteY152-9736" fmla="*/ 1012032 h 1150944"/>
              <a:gd name="connsiteX153-9737" fmla="*/ 320234 w 763147"/>
              <a:gd name="connsiteY153-9738" fmla="*/ 997744 h 1150944"/>
              <a:gd name="connsiteX154-9739" fmla="*/ 313091 w 763147"/>
              <a:gd name="connsiteY154-9740" fmla="*/ 983457 h 1150944"/>
              <a:gd name="connsiteX155-9741" fmla="*/ 298803 w 763147"/>
              <a:gd name="connsiteY155-9742" fmla="*/ 973932 h 1150944"/>
              <a:gd name="connsiteX156-9743" fmla="*/ 291659 w 763147"/>
              <a:gd name="connsiteY156-9744" fmla="*/ 969169 h 1150944"/>
              <a:gd name="connsiteX157-9745" fmla="*/ 274991 w 763147"/>
              <a:gd name="connsiteY157-9746" fmla="*/ 962025 h 1150944"/>
              <a:gd name="connsiteX158-9747" fmla="*/ 263084 w 763147"/>
              <a:gd name="connsiteY158-9748" fmla="*/ 952500 h 1150944"/>
              <a:gd name="connsiteX159-9749" fmla="*/ 255941 w 763147"/>
              <a:gd name="connsiteY159-9750" fmla="*/ 950119 h 1150944"/>
              <a:gd name="connsiteX160-9751" fmla="*/ 248797 w 763147"/>
              <a:gd name="connsiteY160-9752" fmla="*/ 945357 h 1150944"/>
              <a:gd name="connsiteX161-9753" fmla="*/ 232128 w 763147"/>
              <a:gd name="connsiteY161-9754" fmla="*/ 940594 h 1150944"/>
              <a:gd name="connsiteX162-9755" fmla="*/ 224984 w 763147"/>
              <a:gd name="connsiteY162-9756" fmla="*/ 938213 h 1150944"/>
              <a:gd name="connsiteX163-9757" fmla="*/ 170216 w 763147"/>
              <a:gd name="connsiteY163-9758" fmla="*/ 935832 h 1150944"/>
              <a:gd name="connsiteX164-9759" fmla="*/ 160691 w 763147"/>
              <a:gd name="connsiteY164-9760" fmla="*/ 933450 h 1150944"/>
              <a:gd name="connsiteX165-9761" fmla="*/ 148784 w 763147"/>
              <a:gd name="connsiteY165-9762" fmla="*/ 923925 h 1150944"/>
              <a:gd name="connsiteX166-9763" fmla="*/ 139259 w 763147"/>
              <a:gd name="connsiteY166-9764" fmla="*/ 916782 h 1150944"/>
              <a:gd name="connsiteX167-9765" fmla="*/ 124972 w 763147"/>
              <a:gd name="connsiteY167-9766" fmla="*/ 907257 h 1150944"/>
              <a:gd name="connsiteX168-9767" fmla="*/ 120209 w 763147"/>
              <a:gd name="connsiteY168-9768" fmla="*/ 892969 h 1150944"/>
              <a:gd name="connsiteX169-9769" fmla="*/ 115447 w 763147"/>
              <a:gd name="connsiteY169-9770" fmla="*/ 885825 h 1150944"/>
              <a:gd name="connsiteX170-9771" fmla="*/ 108303 w 763147"/>
              <a:gd name="connsiteY170-9772" fmla="*/ 871538 h 1150944"/>
              <a:gd name="connsiteX171-9773" fmla="*/ 103541 w 763147"/>
              <a:gd name="connsiteY171-9774" fmla="*/ 857250 h 1150944"/>
              <a:gd name="connsiteX172-9775" fmla="*/ 101159 w 763147"/>
              <a:gd name="connsiteY172-9776" fmla="*/ 850107 h 1150944"/>
              <a:gd name="connsiteX173-9777" fmla="*/ 94016 w 763147"/>
              <a:gd name="connsiteY173-9778" fmla="*/ 845344 h 1150944"/>
              <a:gd name="connsiteX174-9779" fmla="*/ 89253 w 763147"/>
              <a:gd name="connsiteY174-9780" fmla="*/ 838200 h 1150944"/>
              <a:gd name="connsiteX175-9781" fmla="*/ 86872 w 763147"/>
              <a:gd name="connsiteY175-9782" fmla="*/ 831057 h 1150944"/>
              <a:gd name="connsiteX176-9783" fmla="*/ 70203 w 763147"/>
              <a:gd name="connsiteY176-9784" fmla="*/ 835819 h 1150944"/>
              <a:gd name="connsiteX177-9785" fmla="*/ 60679 w 763147"/>
              <a:gd name="connsiteY177-9786" fmla="*/ 771525 h 1150944"/>
              <a:gd name="connsiteX178-9787" fmla="*/ 65442 w 763147"/>
              <a:gd name="connsiteY178-9788" fmla="*/ 704850 h 1150944"/>
              <a:gd name="connsiteX179-9789" fmla="*/ 72584 w 763147"/>
              <a:gd name="connsiteY179-9790" fmla="*/ 688182 h 1150944"/>
              <a:gd name="connsiteX180-9791" fmla="*/ 60678 w 763147"/>
              <a:gd name="connsiteY180-9792" fmla="*/ 683419 h 1150944"/>
              <a:gd name="connsiteX181-9793" fmla="*/ 67822 w 763147"/>
              <a:gd name="connsiteY181-9794" fmla="*/ 671513 h 1150944"/>
              <a:gd name="connsiteX182-9795" fmla="*/ 58297 w 763147"/>
              <a:gd name="connsiteY182-9796" fmla="*/ 657225 h 1150944"/>
              <a:gd name="connsiteX183-9797" fmla="*/ 51153 w 763147"/>
              <a:gd name="connsiteY183-9798" fmla="*/ 635794 h 1150944"/>
              <a:gd name="connsiteX184-9799" fmla="*/ 48772 w 763147"/>
              <a:gd name="connsiteY184-9800" fmla="*/ 628650 h 1150944"/>
              <a:gd name="connsiteX185-9801" fmla="*/ 46391 w 763147"/>
              <a:gd name="connsiteY185-9802" fmla="*/ 621507 h 1150944"/>
              <a:gd name="connsiteX186-9803" fmla="*/ 32103 w 763147"/>
              <a:gd name="connsiteY186-9804" fmla="*/ 616744 h 1150944"/>
              <a:gd name="connsiteX187-9805" fmla="*/ 13053 w 763147"/>
              <a:gd name="connsiteY187-9806" fmla="*/ 592932 h 1150944"/>
              <a:gd name="connsiteX188-9807" fmla="*/ 1146 w 763147"/>
              <a:gd name="connsiteY188-9808" fmla="*/ 573881 h 1150944"/>
              <a:gd name="connsiteX189-9809" fmla="*/ 10672 w 763147"/>
              <a:gd name="connsiteY189-9810" fmla="*/ 533400 h 1150944"/>
              <a:gd name="connsiteX0-9811" fmla="*/ 10672 w 763147"/>
              <a:gd name="connsiteY0-9812" fmla="*/ 533400 h 1150944"/>
              <a:gd name="connsiteX1-9813" fmla="*/ 10672 w 763147"/>
              <a:gd name="connsiteY1-9814" fmla="*/ 533400 h 1150944"/>
              <a:gd name="connsiteX2-9815" fmla="*/ 41628 w 763147"/>
              <a:gd name="connsiteY2-9816" fmla="*/ 540544 h 1150944"/>
              <a:gd name="connsiteX3-9817" fmla="*/ 48772 w 763147"/>
              <a:gd name="connsiteY3-9818" fmla="*/ 542925 h 1150944"/>
              <a:gd name="connsiteX4-9819" fmla="*/ 70203 w 763147"/>
              <a:gd name="connsiteY4-9820" fmla="*/ 540544 h 1150944"/>
              <a:gd name="connsiteX5-9821" fmla="*/ 77347 w 763147"/>
              <a:gd name="connsiteY5-9822" fmla="*/ 535782 h 1150944"/>
              <a:gd name="connsiteX6-9823" fmla="*/ 84491 w 763147"/>
              <a:gd name="connsiteY6-9824" fmla="*/ 533400 h 1150944"/>
              <a:gd name="connsiteX7-9825" fmla="*/ 96397 w 763147"/>
              <a:gd name="connsiteY7-9826" fmla="*/ 514350 h 1150944"/>
              <a:gd name="connsiteX8-9827" fmla="*/ 103541 w 763147"/>
              <a:gd name="connsiteY8-9828" fmla="*/ 478632 h 1150944"/>
              <a:gd name="connsiteX9-9829" fmla="*/ 105922 w 763147"/>
              <a:gd name="connsiteY9-9830" fmla="*/ 471488 h 1150944"/>
              <a:gd name="connsiteX10-9831" fmla="*/ 110684 w 763147"/>
              <a:gd name="connsiteY10-9832" fmla="*/ 454819 h 1150944"/>
              <a:gd name="connsiteX11-9833" fmla="*/ 108303 w 763147"/>
              <a:gd name="connsiteY11-9834" fmla="*/ 390525 h 1150944"/>
              <a:gd name="connsiteX12-9835" fmla="*/ 110684 w 763147"/>
              <a:gd name="connsiteY12-9836" fmla="*/ 366713 h 1150944"/>
              <a:gd name="connsiteX13-9837" fmla="*/ 105922 w 763147"/>
              <a:gd name="connsiteY13-9838" fmla="*/ 326232 h 1150944"/>
              <a:gd name="connsiteX14-9839" fmla="*/ 101159 w 763147"/>
              <a:gd name="connsiteY14-9840" fmla="*/ 311944 h 1150944"/>
              <a:gd name="connsiteX15-9841" fmla="*/ 91634 w 763147"/>
              <a:gd name="connsiteY15-9842" fmla="*/ 297657 h 1150944"/>
              <a:gd name="connsiteX16-9843" fmla="*/ 86871 w 763147"/>
              <a:gd name="connsiteY16-9844" fmla="*/ 304800 h 1150944"/>
              <a:gd name="connsiteX17-9845" fmla="*/ 89254 w 763147"/>
              <a:gd name="connsiteY17-9846" fmla="*/ 292894 h 1150944"/>
              <a:gd name="connsiteX18-9847" fmla="*/ 70204 w 763147"/>
              <a:gd name="connsiteY18-9848" fmla="*/ 273844 h 1150944"/>
              <a:gd name="connsiteX19-9849" fmla="*/ 84491 w 763147"/>
              <a:gd name="connsiteY19-9850" fmla="*/ 269082 h 1150944"/>
              <a:gd name="connsiteX20-9851" fmla="*/ 82109 w 763147"/>
              <a:gd name="connsiteY20-9852" fmla="*/ 269082 h 1150944"/>
              <a:gd name="connsiteX21-9853" fmla="*/ 84490 w 763147"/>
              <a:gd name="connsiteY21-9854" fmla="*/ 264319 h 1150944"/>
              <a:gd name="connsiteX22-9855" fmla="*/ 82109 w 763147"/>
              <a:gd name="connsiteY22-9856" fmla="*/ 238126 h 1150944"/>
              <a:gd name="connsiteX23-9857" fmla="*/ 82109 w 763147"/>
              <a:gd name="connsiteY23-9858" fmla="*/ 188119 h 1150944"/>
              <a:gd name="connsiteX24-9859" fmla="*/ 89253 w 763147"/>
              <a:gd name="connsiteY24-9860" fmla="*/ 126207 h 1150944"/>
              <a:gd name="connsiteX25-9861" fmla="*/ 113066 w 763147"/>
              <a:gd name="connsiteY25-9862" fmla="*/ 109538 h 1150944"/>
              <a:gd name="connsiteX26-9863" fmla="*/ 120209 w 763147"/>
              <a:gd name="connsiteY26-9864" fmla="*/ 104775 h 1150944"/>
              <a:gd name="connsiteX27-9865" fmla="*/ 139259 w 763147"/>
              <a:gd name="connsiteY27-9866" fmla="*/ 100013 h 1150944"/>
              <a:gd name="connsiteX28-9867" fmla="*/ 177359 w 763147"/>
              <a:gd name="connsiteY28-9868" fmla="*/ 83344 h 1150944"/>
              <a:gd name="connsiteX29-9869" fmla="*/ 165453 w 763147"/>
              <a:gd name="connsiteY29-9870" fmla="*/ 85726 h 1150944"/>
              <a:gd name="connsiteX30-9871" fmla="*/ 182122 w 763147"/>
              <a:gd name="connsiteY30-9872" fmla="*/ 76199 h 1150944"/>
              <a:gd name="connsiteX31-9873" fmla="*/ 203553 w 763147"/>
              <a:gd name="connsiteY31-9874" fmla="*/ 61913 h 1150944"/>
              <a:gd name="connsiteX32-9875" fmla="*/ 217841 w 763147"/>
              <a:gd name="connsiteY32-9876" fmla="*/ 73819 h 1150944"/>
              <a:gd name="connsiteX33-9877" fmla="*/ 246416 w 763147"/>
              <a:gd name="connsiteY33-9878" fmla="*/ 76200 h 1150944"/>
              <a:gd name="connsiteX34-9879" fmla="*/ 253559 w 763147"/>
              <a:gd name="connsiteY34-9880" fmla="*/ 78582 h 1150944"/>
              <a:gd name="connsiteX35-9881" fmla="*/ 286897 w 763147"/>
              <a:gd name="connsiteY35-9882" fmla="*/ 76200 h 1150944"/>
              <a:gd name="connsiteX36-9883" fmla="*/ 310709 w 763147"/>
              <a:gd name="connsiteY36-9884" fmla="*/ 69057 h 1150944"/>
              <a:gd name="connsiteX37-9885" fmla="*/ 317853 w 763147"/>
              <a:gd name="connsiteY37-9886" fmla="*/ 66675 h 1150944"/>
              <a:gd name="connsiteX38-9887" fmla="*/ 322616 w 763147"/>
              <a:gd name="connsiteY38-9888" fmla="*/ 59532 h 1150944"/>
              <a:gd name="connsiteX39-9889" fmla="*/ 329759 w 763147"/>
              <a:gd name="connsiteY39-9890" fmla="*/ 52388 h 1150944"/>
              <a:gd name="connsiteX40-9891" fmla="*/ 332141 w 763147"/>
              <a:gd name="connsiteY40-9892" fmla="*/ 45244 h 1150944"/>
              <a:gd name="connsiteX41-9893" fmla="*/ 346428 w 763147"/>
              <a:gd name="connsiteY41-9894" fmla="*/ 35719 h 1150944"/>
              <a:gd name="connsiteX42-9895" fmla="*/ 355953 w 763147"/>
              <a:gd name="connsiteY42-9896" fmla="*/ 21432 h 1150944"/>
              <a:gd name="connsiteX43-9897" fmla="*/ 360716 w 763147"/>
              <a:gd name="connsiteY43-9898" fmla="*/ 14288 h 1150944"/>
              <a:gd name="connsiteX44-9899" fmla="*/ 375003 w 763147"/>
              <a:gd name="connsiteY44-9900" fmla="*/ 9525 h 1150944"/>
              <a:gd name="connsiteX45-9901" fmla="*/ 382147 w 763147"/>
              <a:gd name="connsiteY45-9902" fmla="*/ 7144 h 1150944"/>
              <a:gd name="connsiteX46-9903" fmla="*/ 396434 w 763147"/>
              <a:gd name="connsiteY46-9904" fmla="*/ 2382 h 1150944"/>
              <a:gd name="connsiteX47-9905" fmla="*/ 403578 w 763147"/>
              <a:gd name="connsiteY47-9906" fmla="*/ 0 h 1150944"/>
              <a:gd name="connsiteX48-9907" fmla="*/ 425009 w 763147"/>
              <a:gd name="connsiteY48-9908" fmla="*/ 4763 h 1150944"/>
              <a:gd name="connsiteX49-9909" fmla="*/ 429772 w 763147"/>
              <a:gd name="connsiteY49-9910" fmla="*/ 11907 h 1150944"/>
              <a:gd name="connsiteX50-9911" fmla="*/ 436916 w 763147"/>
              <a:gd name="connsiteY50-9912" fmla="*/ 26194 h 1150944"/>
              <a:gd name="connsiteX51-9913" fmla="*/ 444059 w 763147"/>
              <a:gd name="connsiteY51-9914" fmla="*/ 33338 h 1150944"/>
              <a:gd name="connsiteX52-9915" fmla="*/ 463109 w 763147"/>
              <a:gd name="connsiteY52-9916" fmla="*/ 54769 h 1150944"/>
              <a:gd name="connsiteX53-9917" fmla="*/ 477397 w 763147"/>
              <a:gd name="connsiteY53-9918" fmla="*/ 64294 h 1150944"/>
              <a:gd name="connsiteX54-9919" fmla="*/ 484541 w 763147"/>
              <a:gd name="connsiteY54-9920" fmla="*/ 71438 h 1150944"/>
              <a:gd name="connsiteX55-9921" fmla="*/ 498828 w 763147"/>
              <a:gd name="connsiteY55-9922" fmla="*/ 80963 h 1150944"/>
              <a:gd name="connsiteX56-9923" fmla="*/ 508353 w 763147"/>
              <a:gd name="connsiteY56-9924" fmla="*/ 90488 h 1150944"/>
              <a:gd name="connsiteX57-9925" fmla="*/ 522641 w 763147"/>
              <a:gd name="connsiteY57-9926" fmla="*/ 100013 h 1150944"/>
              <a:gd name="connsiteX58-9927" fmla="*/ 541691 w 763147"/>
              <a:gd name="connsiteY58-9928" fmla="*/ 116682 h 1150944"/>
              <a:gd name="connsiteX59-9929" fmla="*/ 548834 w 763147"/>
              <a:gd name="connsiteY59-9930" fmla="*/ 123825 h 1150944"/>
              <a:gd name="connsiteX60-9931" fmla="*/ 558359 w 763147"/>
              <a:gd name="connsiteY60-9932" fmla="*/ 138113 h 1150944"/>
              <a:gd name="connsiteX61-9933" fmla="*/ 565503 w 763147"/>
              <a:gd name="connsiteY61-9934" fmla="*/ 164307 h 1150944"/>
              <a:gd name="connsiteX62-9935" fmla="*/ 579791 w 763147"/>
              <a:gd name="connsiteY62-9936" fmla="*/ 178594 h 1150944"/>
              <a:gd name="connsiteX63-9937" fmla="*/ 586934 w 763147"/>
              <a:gd name="connsiteY63-9938" fmla="*/ 185738 h 1150944"/>
              <a:gd name="connsiteX64-9939" fmla="*/ 591697 w 763147"/>
              <a:gd name="connsiteY64-9940" fmla="*/ 192882 h 1150944"/>
              <a:gd name="connsiteX65-9941" fmla="*/ 594078 w 763147"/>
              <a:gd name="connsiteY65-9942" fmla="*/ 200025 h 1150944"/>
              <a:gd name="connsiteX66-9943" fmla="*/ 596459 w 763147"/>
              <a:gd name="connsiteY66-9944" fmla="*/ 216694 h 1150944"/>
              <a:gd name="connsiteX67-9945" fmla="*/ 601222 w 763147"/>
              <a:gd name="connsiteY67-9946" fmla="*/ 223838 h 1150944"/>
              <a:gd name="connsiteX68-9947" fmla="*/ 610747 w 763147"/>
              <a:gd name="connsiteY68-9948" fmla="*/ 238125 h 1150944"/>
              <a:gd name="connsiteX69-9949" fmla="*/ 615509 w 763147"/>
              <a:gd name="connsiteY69-9950" fmla="*/ 245269 h 1150944"/>
              <a:gd name="connsiteX70-9951" fmla="*/ 629797 w 763147"/>
              <a:gd name="connsiteY70-9952" fmla="*/ 250032 h 1150944"/>
              <a:gd name="connsiteX71-9953" fmla="*/ 641703 w 763147"/>
              <a:gd name="connsiteY71-9954" fmla="*/ 271463 h 1150944"/>
              <a:gd name="connsiteX72-9955" fmla="*/ 646466 w 763147"/>
              <a:gd name="connsiteY72-9956" fmla="*/ 278607 h 1150944"/>
              <a:gd name="connsiteX73-9957" fmla="*/ 653609 w 763147"/>
              <a:gd name="connsiteY73-9958" fmla="*/ 283369 h 1150944"/>
              <a:gd name="connsiteX74-9959" fmla="*/ 655991 w 763147"/>
              <a:gd name="connsiteY74-9960" fmla="*/ 285750 h 1150944"/>
              <a:gd name="connsiteX75-9961" fmla="*/ 658372 w 763147"/>
              <a:gd name="connsiteY75-9962" fmla="*/ 285750 h 1150944"/>
              <a:gd name="connsiteX76-9963" fmla="*/ 653609 w 763147"/>
              <a:gd name="connsiteY76-9964" fmla="*/ 307182 h 1150944"/>
              <a:gd name="connsiteX77-9965" fmla="*/ 658372 w 763147"/>
              <a:gd name="connsiteY77-9966" fmla="*/ 350044 h 1150944"/>
              <a:gd name="connsiteX78-9967" fmla="*/ 655991 w 763147"/>
              <a:gd name="connsiteY78-9968" fmla="*/ 357188 h 1150944"/>
              <a:gd name="connsiteX79-9969" fmla="*/ 658372 w 763147"/>
              <a:gd name="connsiteY79-9970" fmla="*/ 376238 h 1150944"/>
              <a:gd name="connsiteX80-9971" fmla="*/ 660753 w 763147"/>
              <a:gd name="connsiteY80-9972" fmla="*/ 383382 h 1150944"/>
              <a:gd name="connsiteX81-9973" fmla="*/ 667897 w 763147"/>
              <a:gd name="connsiteY81-9974" fmla="*/ 385763 h 1150944"/>
              <a:gd name="connsiteX82-9975" fmla="*/ 698853 w 763147"/>
              <a:gd name="connsiteY82-9976" fmla="*/ 388144 h 1150944"/>
              <a:gd name="connsiteX83-9977" fmla="*/ 720284 w 763147"/>
              <a:gd name="connsiteY83-9978" fmla="*/ 404813 h 1150944"/>
              <a:gd name="connsiteX84-9979" fmla="*/ 727428 w 763147"/>
              <a:gd name="connsiteY84-9980" fmla="*/ 409575 h 1150944"/>
              <a:gd name="connsiteX85-9981" fmla="*/ 736953 w 763147"/>
              <a:gd name="connsiteY85-9982" fmla="*/ 423863 h 1150944"/>
              <a:gd name="connsiteX86-9983" fmla="*/ 744097 w 763147"/>
              <a:gd name="connsiteY86-9984" fmla="*/ 431007 h 1150944"/>
              <a:gd name="connsiteX87-9985" fmla="*/ 753622 w 763147"/>
              <a:gd name="connsiteY87-9986" fmla="*/ 445294 h 1150944"/>
              <a:gd name="connsiteX88-9987" fmla="*/ 756003 w 763147"/>
              <a:gd name="connsiteY88-9988" fmla="*/ 452438 h 1150944"/>
              <a:gd name="connsiteX89-9989" fmla="*/ 760766 w 763147"/>
              <a:gd name="connsiteY89-9990" fmla="*/ 459582 h 1150944"/>
              <a:gd name="connsiteX90-9991" fmla="*/ 763147 w 763147"/>
              <a:gd name="connsiteY90-9992" fmla="*/ 469107 h 1150944"/>
              <a:gd name="connsiteX91-9993" fmla="*/ 760766 w 763147"/>
              <a:gd name="connsiteY91-9994" fmla="*/ 519113 h 1150944"/>
              <a:gd name="connsiteX92-9995" fmla="*/ 751241 w 763147"/>
              <a:gd name="connsiteY92-9996" fmla="*/ 533400 h 1150944"/>
              <a:gd name="connsiteX93-9997" fmla="*/ 741716 w 763147"/>
              <a:gd name="connsiteY93-9998" fmla="*/ 547688 h 1150944"/>
              <a:gd name="connsiteX94-9999" fmla="*/ 734572 w 763147"/>
              <a:gd name="connsiteY94-10000" fmla="*/ 561975 h 1150944"/>
              <a:gd name="connsiteX95-10001" fmla="*/ 722666 w 763147"/>
              <a:gd name="connsiteY95-10002" fmla="*/ 583407 h 1150944"/>
              <a:gd name="connsiteX96-10003" fmla="*/ 715522 w 763147"/>
              <a:gd name="connsiteY96-10004" fmla="*/ 585788 h 1150944"/>
              <a:gd name="connsiteX97-10005" fmla="*/ 708378 w 763147"/>
              <a:gd name="connsiteY97-10006" fmla="*/ 590550 h 1150944"/>
              <a:gd name="connsiteX98-10007" fmla="*/ 694091 w 763147"/>
              <a:gd name="connsiteY98-10008" fmla="*/ 595313 h 1150944"/>
              <a:gd name="connsiteX99-10009" fmla="*/ 686947 w 763147"/>
              <a:gd name="connsiteY99-10010" fmla="*/ 597694 h 1150944"/>
              <a:gd name="connsiteX100-10011" fmla="*/ 679803 w 763147"/>
              <a:gd name="connsiteY100-10012" fmla="*/ 602457 h 1150944"/>
              <a:gd name="connsiteX101-10013" fmla="*/ 670278 w 763147"/>
              <a:gd name="connsiteY101-10014" fmla="*/ 611982 h 1150944"/>
              <a:gd name="connsiteX102-10015" fmla="*/ 665516 w 763147"/>
              <a:gd name="connsiteY102-10016" fmla="*/ 626269 h 1150944"/>
              <a:gd name="connsiteX103-10017" fmla="*/ 663134 w 763147"/>
              <a:gd name="connsiteY103-10018" fmla="*/ 633413 h 1150944"/>
              <a:gd name="connsiteX104-10019" fmla="*/ 660753 w 763147"/>
              <a:gd name="connsiteY104-10020" fmla="*/ 709613 h 1150944"/>
              <a:gd name="connsiteX105-10021" fmla="*/ 658372 w 763147"/>
              <a:gd name="connsiteY105-10022" fmla="*/ 716757 h 1150944"/>
              <a:gd name="connsiteX106-10023" fmla="*/ 655991 w 763147"/>
              <a:gd name="connsiteY106-10024" fmla="*/ 726282 h 1150944"/>
              <a:gd name="connsiteX107-10025" fmla="*/ 639322 w 763147"/>
              <a:gd name="connsiteY107-10026" fmla="*/ 738188 h 1150944"/>
              <a:gd name="connsiteX108-10027" fmla="*/ 632178 w 763147"/>
              <a:gd name="connsiteY108-10028" fmla="*/ 740569 h 1150944"/>
              <a:gd name="connsiteX109-10029" fmla="*/ 629797 w 763147"/>
              <a:gd name="connsiteY109-10030" fmla="*/ 766763 h 1150944"/>
              <a:gd name="connsiteX110-10031" fmla="*/ 627416 w 763147"/>
              <a:gd name="connsiteY110-10032" fmla="*/ 776288 h 1150944"/>
              <a:gd name="connsiteX111-10033" fmla="*/ 629797 w 763147"/>
              <a:gd name="connsiteY111-10034" fmla="*/ 885825 h 1150944"/>
              <a:gd name="connsiteX112-10035" fmla="*/ 632178 w 763147"/>
              <a:gd name="connsiteY112-10036" fmla="*/ 957263 h 1150944"/>
              <a:gd name="connsiteX113-10037" fmla="*/ 636941 w 763147"/>
              <a:gd name="connsiteY113-10038" fmla="*/ 971550 h 1150944"/>
              <a:gd name="connsiteX114-10039" fmla="*/ 639322 w 763147"/>
              <a:gd name="connsiteY114-10040" fmla="*/ 978694 h 1150944"/>
              <a:gd name="connsiteX115-10041" fmla="*/ 641703 w 763147"/>
              <a:gd name="connsiteY115-10042" fmla="*/ 1014413 h 1150944"/>
              <a:gd name="connsiteX116-10043" fmla="*/ 646466 w 763147"/>
              <a:gd name="connsiteY116-10044" fmla="*/ 1028700 h 1150944"/>
              <a:gd name="connsiteX117-10045" fmla="*/ 648847 w 763147"/>
              <a:gd name="connsiteY117-10046" fmla="*/ 1035844 h 1150944"/>
              <a:gd name="connsiteX118-10047" fmla="*/ 651228 w 763147"/>
              <a:gd name="connsiteY118-10048" fmla="*/ 1042988 h 1150944"/>
              <a:gd name="connsiteX119-10049" fmla="*/ 655991 w 763147"/>
              <a:gd name="connsiteY119-10050" fmla="*/ 1062038 h 1150944"/>
              <a:gd name="connsiteX120-10051" fmla="*/ 660753 w 763147"/>
              <a:gd name="connsiteY120-10052" fmla="*/ 1069182 h 1150944"/>
              <a:gd name="connsiteX121-10053" fmla="*/ 665516 w 763147"/>
              <a:gd name="connsiteY121-10054" fmla="*/ 1097757 h 1150944"/>
              <a:gd name="connsiteX122-10055" fmla="*/ 663134 w 763147"/>
              <a:gd name="connsiteY122-10056" fmla="*/ 1128713 h 1150944"/>
              <a:gd name="connsiteX123-10057" fmla="*/ 677422 w 763147"/>
              <a:gd name="connsiteY123-10058" fmla="*/ 1150144 h 1150944"/>
              <a:gd name="connsiteX124-10059" fmla="*/ 675040 w 763147"/>
              <a:gd name="connsiteY124-10060" fmla="*/ 1147763 h 1150944"/>
              <a:gd name="connsiteX125-10061" fmla="*/ 670277 w 763147"/>
              <a:gd name="connsiteY125-10062" fmla="*/ 1143000 h 1150944"/>
              <a:gd name="connsiteX126-10063" fmla="*/ 665516 w 763147"/>
              <a:gd name="connsiteY126-10064" fmla="*/ 1150144 h 1150944"/>
              <a:gd name="connsiteX127-10065" fmla="*/ 658372 w 763147"/>
              <a:gd name="connsiteY127-10066" fmla="*/ 1147763 h 1150944"/>
              <a:gd name="connsiteX128-10067" fmla="*/ 617891 w 763147"/>
              <a:gd name="connsiteY128-10068" fmla="*/ 1145382 h 1150944"/>
              <a:gd name="connsiteX129-10069" fmla="*/ 605984 w 763147"/>
              <a:gd name="connsiteY129-10070" fmla="*/ 1143000 h 1150944"/>
              <a:gd name="connsiteX130-10071" fmla="*/ 598841 w 763147"/>
              <a:gd name="connsiteY130-10072" fmla="*/ 1138238 h 1150944"/>
              <a:gd name="connsiteX131-10073" fmla="*/ 584553 w 763147"/>
              <a:gd name="connsiteY131-10074" fmla="*/ 1133475 h 1150944"/>
              <a:gd name="connsiteX132-10075" fmla="*/ 570266 w 763147"/>
              <a:gd name="connsiteY132-10076" fmla="*/ 1128713 h 1150944"/>
              <a:gd name="connsiteX133-10077" fmla="*/ 563122 w 763147"/>
              <a:gd name="connsiteY133-10078" fmla="*/ 1126332 h 1150944"/>
              <a:gd name="connsiteX134-10079" fmla="*/ 555978 w 763147"/>
              <a:gd name="connsiteY134-10080" fmla="*/ 1121569 h 1150944"/>
              <a:gd name="connsiteX135-10081" fmla="*/ 551216 w 763147"/>
              <a:gd name="connsiteY135-10082" fmla="*/ 1114425 h 1150944"/>
              <a:gd name="connsiteX136-10083" fmla="*/ 541691 w 763147"/>
              <a:gd name="connsiteY136-10084" fmla="*/ 1112044 h 1150944"/>
              <a:gd name="connsiteX137-10085" fmla="*/ 520259 w 763147"/>
              <a:gd name="connsiteY137-10086" fmla="*/ 1104900 h 1150944"/>
              <a:gd name="connsiteX138-10087" fmla="*/ 505972 w 763147"/>
              <a:gd name="connsiteY138-10088" fmla="*/ 1100138 h 1150944"/>
              <a:gd name="connsiteX139-10089" fmla="*/ 496447 w 763147"/>
              <a:gd name="connsiteY139-10090" fmla="*/ 1097757 h 1150944"/>
              <a:gd name="connsiteX140-10091" fmla="*/ 451203 w 763147"/>
              <a:gd name="connsiteY140-10092" fmla="*/ 1102519 h 1150944"/>
              <a:gd name="connsiteX141-10093" fmla="*/ 436916 w 763147"/>
              <a:gd name="connsiteY141-10094" fmla="*/ 1107282 h 1150944"/>
              <a:gd name="connsiteX142-10095" fmla="*/ 429772 w 763147"/>
              <a:gd name="connsiteY142-10096" fmla="*/ 1109663 h 1150944"/>
              <a:gd name="connsiteX143-10097" fmla="*/ 396434 w 763147"/>
              <a:gd name="connsiteY143-10098" fmla="*/ 1107282 h 1150944"/>
              <a:gd name="connsiteX144-10099" fmla="*/ 389291 w 763147"/>
              <a:gd name="connsiteY144-10100" fmla="*/ 1104900 h 1150944"/>
              <a:gd name="connsiteX145-10101" fmla="*/ 379766 w 763147"/>
              <a:gd name="connsiteY145-10102" fmla="*/ 1090613 h 1150944"/>
              <a:gd name="connsiteX146-10103" fmla="*/ 365478 w 763147"/>
              <a:gd name="connsiteY146-10104" fmla="*/ 1078707 h 1150944"/>
              <a:gd name="connsiteX147-10105" fmla="*/ 360716 w 763147"/>
              <a:gd name="connsiteY147-10106" fmla="*/ 1071563 h 1150944"/>
              <a:gd name="connsiteX148-10107" fmla="*/ 353572 w 763147"/>
              <a:gd name="connsiteY148-10108" fmla="*/ 1064419 h 1150944"/>
              <a:gd name="connsiteX149-10109" fmla="*/ 344047 w 763147"/>
              <a:gd name="connsiteY149-10110" fmla="*/ 1050132 h 1150944"/>
              <a:gd name="connsiteX150-10111" fmla="*/ 341666 w 763147"/>
              <a:gd name="connsiteY150-10112" fmla="*/ 1042988 h 1150944"/>
              <a:gd name="connsiteX151-10113" fmla="*/ 336903 w 763147"/>
              <a:gd name="connsiteY151-10114" fmla="*/ 1026319 h 1150944"/>
              <a:gd name="connsiteX152-10115" fmla="*/ 324997 w 763147"/>
              <a:gd name="connsiteY152-10116" fmla="*/ 1012032 h 1150944"/>
              <a:gd name="connsiteX153-10117" fmla="*/ 320234 w 763147"/>
              <a:gd name="connsiteY153-10118" fmla="*/ 997744 h 1150944"/>
              <a:gd name="connsiteX154-10119" fmla="*/ 313091 w 763147"/>
              <a:gd name="connsiteY154-10120" fmla="*/ 983457 h 1150944"/>
              <a:gd name="connsiteX155-10121" fmla="*/ 298803 w 763147"/>
              <a:gd name="connsiteY155-10122" fmla="*/ 973932 h 1150944"/>
              <a:gd name="connsiteX156-10123" fmla="*/ 291659 w 763147"/>
              <a:gd name="connsiteY156-10124" fmla="*/ 969169 h 1150944"/>
              <a:gd name="connsiteX157-10125" fmla="*/ 274991 w 763147"/>
              <a:gd name="connsiteY157-10126" fmla="*/ 962025 h 1150944"/>
              <a:gd name="connsiteX158-10127" fmla="*/ 263084 w 763147"/>
              <a:gd name="connsiteY158-10128" fmla="*/ 952500 h 1150944"/>
              <a:gd name="connsiteX159-10129" fmla="*/ 255941 w 763147"/>
              <a:gd name="connsiteY159-10130" fmla="*/ 950119 h 1150944"/>
              <a:gd name="connsiteX160-10131" fmla="*/ 248797 w 763147"/>
              <a:gd name="connsiteY160-10132" fmla="*/ 945357 h 1150944"/>
              <a:gd name="connsiteX161-10133" fmla="*/ 232128 w 763147"/>
              <a:gd name="connsiteY161-10134" fmla="*/ 940594 h 1150944"/>
              <a:gd name="connsiteX162-10135" fmla="*/ 224984 w 763147"/>
              <a:gd name="connsiteY162-10136" fmla="*/ 938213 h 1150944"/>
              <a:gd name="connsiteX163-10137" fmla="*/ 170216 w 763147"/>
              <a:gd name="connsiteY163-10138" fmla="*/ 935832 h 1150944"/>
              <a:gd name="connsiteX164-10139" fmla="*/ 160691 w 763147"/>
              <a:gd name="connsiteY164-10140" fmla="*/ 933450 h 1150944"/>
              <a:gd name="connsiteX165-10141" fmla="*/ 148784 w 763147"/>
              <a:gd name="connsiteY165-10142" fmla="*/ 923925 h 1150944"/>
              <a:gd name="connsiteX166-10143" fmla="*/ 139259 w 763147"/>
              <a:gd name="connsiteY166-10144" fmla="*/ 916782 h 1150944"/>
              <a:gd name="connsiteX167-10145" fmla="*/ 124972 w 763147"/>
              <a:gd name="connsiteY167-10146" fmla="*/ 907257 h 1150944"/>
              <a:gd name="connsiteX168-10147" fmla="*/ 120209 w 763147"/>
              <a:gd name="connsiteY168-10148" fmla="*/ 892969 h 1150944"/>
              <a:gd name="connsiteX169-10149" fmla="*/ 115447 w 763147"/>
              <a:gd name="connsiteY169-10150" fmla="*/ 885825 h 1150944"/>
              <a:gd name="connsiteX170-10151" fmla="*/ 108303 w 763147"/>
              <a:gd name="connsiteY170-10152" fmla="*/ 871538 h 1150944"/>
              <a:gd name="connsiteX171-10153" fmla="*/ 103541 w 763147"/>
              <a:gd name="connsiteY171-10154" fmla="*/ 857250 h 1150944"/>
              <a:gd name="connsiteX172-10155" fmla="*/ 101159 w 763147"/>
              <a:gd name="connsiteY172-10156" fmla="*/ 850107 h 1150944"/>
              <a:gd name="connsiteX173-10157" fmla="*/ 94016 w 763147"/>
              <a:gd name="connsiteY173-10158" fmla="*/ 845344 h 1150944"/>
              <a:gd name="connsiteX174-10159" fmla="*/ 89253 w 763147"/>
              <a:gd name="connsiteY174-10160" fmla="*/ 838200 h 1150944"/>
              <a:gd name="connsiteX175-10161" fmla="*/ 86872 w 763147"/>
              <a:gd name="connsiteY175-10162" fmla="*/ 831057 h 1150944"/>
              <a:gd name="connsiteX176-10163" fmla="*/ 70203 w 763147"/>
              <a:gd name="connsiteY176-10164" fmla="*/ 835819 h 1150944"/>
              <a:gd name="connsiteX177-10165" fmla="*/ 60679 w 763147"/>
              <a:gd name="connsiteY177-10166" fmla="*/ 771525 h 1150944"/>
              <a:gd name="connsiteX178-10167" fmla="*/ 65442 w 763147"/>
              <a:gd name="connsiteY178-10168" fmla="*/ 704850 h 1150944"/>
              <a:gd name="connsiteX179-10169" fmla="*/ 72584 w 763147"/>
              <a:gd name="connsiteY179-10170" fmla="*/ 688182 h 1150944"/>
              <a:gd name="connsiteX180-10171" fmla="*/ 60678 w 763147"/>
              <a:gd name="connsiteY180-10172" fmla="*/ 683419 h 1150944"/>
              <a:gd name="connsiteX181-10173" fmla="*/ 67822 w 763147"/>
              <a:gd name="connsiteY181-10174" fmla="*/ 671513 h 1150944"/>
              <a:gd name="connsiteX182-10175" fmla="*/ 58297 w 763147"/>
              <a:gd name="connsiteY182-10176" fmla="*/ 657225 h 1150944"/>
              <a:gd name="connsiteX183-10177" fmla="*/ 51153 w 763147"/>
              <a:gd name="connsiteY183-10178" fmla="*/ 635794 h 1150944"/>
              <a:gd name="connsiteX184-10179" fmla="*/ 48772 w 763147"/>
              <a:gd name="connsiteY184-10180" fmla="*/ 628650 h 1150944"/>
              <a:gd name="connsiteX185-10181" fmla="*/ 46391 w 763147"/>
              <a:gd name="connsiteY185-10182" fmla="*/ 621507 h 1150944"/>
              <a:gd name="connsiteX186-10183" fmla="*/ 32103 w 763147"/>
              <a:gd name="connsiteY186-10184" fmla="*/ 616744 h 1150944"/>
              <a:gd name="connsiteX187-10185" fmla="*/ 13053 w 763147"/>
              <a:gd name="connsiteY187-10186" fmla="*/ 592932 h 1150944"/>
              <a:gd name="connsiteX188-10187" fmla="*/ 1146 w 763147"/>
              <a:gd name="connsiteY188-10188" fmla="*/ 573881 h 1150944"/>
              <a:gd name="connsiteX189-10189" fmla="*/ 10672 w 763147"/>
              <a:gd name="connsiteY189-10190" fmla="*/ 533400 h 1150944"/>
              <a:gd name="connsiteX0-10191" fmla="*/ 10672 w 763147"/>
              <a:gd name="connsiteY0-10192" fmla="*/ 533400 h 1151130"/>
              <a:gd name="connsiteX1-10193" fmla="*/ 10672 w 763147"/>
              <a:gd name="connsiteY1-10194" fmla="*/ 533400 h 1151130"/>
              <a:gd name="connsiteX2-10195" fmla="*/ 41628 w 763147"/>
              <a:gd name="connsiteY2-10196" fmla="*/ 540544 h 1151130"/>
              <a:gd name="connsiteX3-10197" fmla="*/ 48772 w 763147"/>
              <a:gd name="connsiteY3-10198" fmla="*/ 542925 h 1151130"/>
              <a:gd name="connsiteX4-10199" fmla="*/ 70203 w 763147"/>
              <a:gd name="connsiteY4-10200" fmla="*/ 540544 h 1151130"/>
              <a:gd name="connsiteX5-10201" fmla="*/ 77347 w 763147"/>
              <a:gd name="connsiteY5-10202" fmla="*/ 535782 h 1151130"/>
              <a:gd name="connsiteX6-10203" fmla="*/ 84491 w 763147"/>
              <a:gd name="connsiteY6-10204" fmla="*/ 533400 h 1151130"/>
              <a:gd name="connsiteX7-10205" fmla="*/ 96397 w 763147"/>
              <a:gd name="connsiteY7-10206" fmla="*/ 514350 h 1151130"/>
              <a:gd name="connsiteX8-10207" fmla="*/ 103541 w 763147"/>
              <a:gd name="connsiteY8-10208" fmla="*/ 478632 h 1151130"/>
              <a:gd name="connsiteX9-10209" fmla="*/ 105922 w 763147"/>
              <a:gd name="connsiteY9-10210" fmla="*/ 471488 h 1151130"/>
              <a:gd name="connsiteX10-10211" fmla="*/ 110684 w 763147"/>
              <a:gd name="connsiteY10-10212" fmla="*/ 454819 h 1151130"/>
              <a:gd name="connsiteX11-10213" fmla="*/ 108303 w 763147"/>
              <a:gd name="connsiteY11-10214" fmla="*/ 390525 h 1151130"/>
              <a:gd name="connsiteX12-10215" fmla="*/ 110684 w 763147"/>
              <a:gd name="connsiteY12-10216" fmla="*/ 366713 h 1151130"/>
              <a:gd name="connsiteX13-10217" fmla="*/ 105922 w 763147"/>
              <a:gd name="connsiteY13-10218" fmla="*/ 326232 h 1151130"/>
              <a:gd name="connsiteX14-10219" fmla="*/ 101159 w 763147"/>
              <a:gd name="connsiteY14-10220" fmla="*/ 311944 h 1151130"/>
              <a:gd name="connsiteX15-10221" fmla="*/ 91634 w 763147"/>
              <a:gd name="connsiteY15-10222" fmla="*/ 297657 h 1151130"/>
              <a:gd name="connsiteX16-10223" fmla="*/ 86871 w 763147"/>
              <a:gd name="connsiteY16-10224" fmla="*/ 304800 h 1151130"/>
              <a:gd name="connsiteX17-10225" fmla="*/ 89254 w 763147"/>
              <a:gd name="connsiteY17-10226" fmla="*/ 292894 h 1151130"/>
              <a:gd name="connsiteX18-10227" fmla="*/ 70204 w 763147"/>
              <a:gd name="connsiteY18-10228" fmla="*/ 273844 h 1151130"/>
              <a:gd name="connsiteX19-10229" fmla="*/ 84491 w 763147"/>
              <a:gd name="connsiteY19-10230" fmla="*/ 269082 h 1151130"/>
              <a:gd name="connsiteX20-10231" fmla="*/ 82109 w 763147"/>
              <a:gd name="connsiteY20-10232" fmla="*/ 269082 h 1151130"/>
              <a:gd name="connsiteX21-10233" fmla="*/ 84490 w 763147"/>
              <a:gd name="connsiteY21-10234" fmla="*/ 264319 h 1151130"/>
              <a:gd name="connsiteX22-10235" fmla="*/ 82109 w 763147"/>
              <a:gd name="connsiteY22-10236" fmla="*/ 238126 h 1151130"/>
              <a:gd name="connsiteX23-10237" fmla="*/ 82109 w 763147"/>
              <a:gd name="connsiteY23-10238" fmla="*/ 188119 h 1151130"/>
              <a:gd name="connsiteX24-10239" fmla="*/ 89253 w 763147"/>
              <a:gd name="connsiteY24-10240" fmla="*/ 126207 h 1151130"/>
              <a:gd name="connsiteX25-10241" fmla="*/ 113066 w 763147"/>
              <a:gd name="connsiteY25-10242" fmla="*/ 109538 h 1151130"/>
              <a:gd name="connsiteX26-10243" fmla="*/ 120209 w 763147"/>
              <a:gd name="connsiteY26-10244" fmla="*/ 104775 h 1151130"/>
              <a:gd name="connsiteX27-10245" fmla="*/ 139259 w 763147"/>
              <a:gd name="connsiteY27-10246" fmla="*/ 100013 h 1151130"/>
              <a:gd name="connsiteX28-10247" fmla="*/ 177359 w 763147"/>
              <a:gd name="connsiteY28-10248" fmla="*/ 83344 h 1151130"/>
              <a:gd name="connsiteX29-10249" fmla="*/ 165453 w 763147"/>
              <a:gd name="connsiteY29-10250" fmla="*/ 85726 h 1151130"/>
              <a:gd name="connsiteX30-10251" fmla="*/ 182122 w 763147"/>
              <a:gd name="connsiteY30-10252" fmla="*/ 76199 h 1151130"/>
              <a:gd name="connsiteX31-10253" fmla="*/ 203553 w 763147"/>
              <a:gd name="connsiteY31-10254" fmla="*/ 61913 h 1151130"/>
              <a:gd name="connsiteX32-10255" fmla="*/ 217841 w 763147"/>
              <a:gd name="connsiteY32-10256" fmla="*/ 73819 h 1151130"/>
              <a:gd name="connsiteX33-10257" fmla="*/ 246416 w 763147"/>
              <a:gd name="connsiteY33-10258" fmla="*/ 76200 h 1151130"/>
              <a:gd name="connsiteX34-10259" fmla="*/ 253559 w 763147"/>
              <a:gd name="connsiteY34-10260" fmla="*/ 78582 h 1151130"/>
              <a:gd name="connsiteX35-10261" fmla="*/ 286897 w 763147"/>
              <a:gd name="connsiteY35-10262" fmla="*/ 76200 h 1151130"/>
              <a:gd name="connsiteX36-10263" fmla="*/ 310709 w 763147"/>
              <a:gd name="connsiteY36-10264" fmla="*/ 69057 h 1151130"/>
              <a:gd name="connsiteX37-10265" fmla="*/ 317853 w 763147"/>
              <a:gd name="connsiteY37-10266" fmla="*/ 66675 h 1151130"/>
              <a:gd name="connsiteX38-10267" fmla="*/ 322616 w 763147"/>
              <a:gd name="connsiteY38-10268" fmla="*/ 59532 h 1151130"/>
              <a:gd name="connsiteX39-10269" fmla="*/ 329759 w 763147"/>
              <a:gd name="connsiteY39-10270" fmla="*/ 52388 h 1151130"/>
              <a:gd name="connsiteX40-10271" fmla="*/ 332141 w 763147"/>
              <a:gd name="connsiteY40-10272" fmla="*/ 45244 h 1151130"/>
              <a:gd name="connsiteX41-10273" fmla="*/ 346428 w 763147"/>
              <a:gd name="connsiteY41-10274" fmla="*/ 35719 h 1151130"/>
              <a:gd name="connsiteX42-10275" fmla="*/ 355953 w 763147"/>
              <a:gd name="connsiteY42-10276" fmla="*/ 21432 h 1151130"/>
              <a:gd name="connsiteX43-10277" fmla="*/ 360716 w 763147"/>
              <a:gd name="connsiteY43-10278" fmla="*/ 14288 h 1151130"/>
              <a:gd name="connsiteX44-10279" fmla="*/ 375003 w 763147"/>
              <a:gd name="connsiteY44-10280" fmla="*/ 9525 h 1151130"/>
              <a:gd name="connsiteX45-10281" fmla="*/ 382147 w 763147"/>
              <a:gd name="connsiteY45-10282" fmla="*/ 7144 h 1151130"/>
              <a:gd name="connsiteX46-10283" fmla="*/ 396434 w 763147"/>
              <a:gd name="connsiteY46-10284" fmla="*/ 2382 h 1151130"/>
              <a:gd name="connsiteX47-10285" fmla="*/ 403578 w 763147"/>
              <a:gd name="connsiteY47-10286" fmla="*/ 0 h 1151130"/>
              <a:gd name="connsiteX48-10287" fmla="*/ 425009 w 763147"/>
              <a:gd name="connsiteY48-10288" fmla="*/ 4763 h 1151130"/>
              <a:gd name="connsiteX49-10289" fmla="*/ 429772 w 763147"/>
              <a:gd name="connsiteY49-10290" fmla="*/ 11907 h 1151130"/>
              <a:gd name="connsiteX50-10291" fmla="*/ 436916 w 763147"/>
              <a:gd name="connsiteY50-10292" fmla="*/ 26194 h 1151130"/>
              <a:gd name="connsiteX51-10293" fmla="*/ 444059 w 763147"/>
              <a:gd name="connsiteY51-10294" fmla="*/ 33338 h 1151130"/>
              <a:gd name="connsiteX52-10295" fmla="*/ 463109 w 763147"/>
              <a:gd name="connsiteY52-10296" fmla="*/ 54769 h 1151130"/>
              <a:gd name="connsiteX53-10297" fmla="*/ 477397 w 763147"/>
              <a:gd name="connsiteY53-10298" fmla="*/ 64294 h 1151130"/>
              <a:gd name="connsiteX54-10299" fmla="*/ 484541 w 763147"/>
              <a:gd name="connsiteY54-10300" fmla="*/ 71438 h 1151130"/>
              <a:gd name="connsiteX55-10301" fmla="*/ 498828 w 763147"/>
              <a:gd name="connsiteY55-10302" fmla="*/ 80963 h 1151130"/>
              <a:gd name="connsiteX56-10303" fmla="*/ 508353 w 763147"/>
              <a:gd name="connsiteY56-10304" fmla="*/ 90488 h 1151130"/>
              <a:gd name="connsiteX57-10305" fmla="*/ 522641 w 763147"/>
              <a:gd name="connsiteY57-10306" fmla="*/ 100013 h 1151130"/>
              <a:gd name="connsiteX58-10307" fmla="*/ 541691 w 763147"/>
              <a:gd name="connsiteY58-10308" fmla="*/ 116682 h 1151130"/>
              <a:gd name="connsiteX59-10309" fmla="*/ 548834 w 763147"/>
              <a:gd name="connsiteY59-10310" fmla="*/ 123825 h 1151130"/>
              <a:gd name="connsiteX60-10311" fmla="*/ 558359 w 763147"/>
              <a:gd name="connsiteY60-10312" fmla="*/ 138113 h 1151130"/>
              <a:gd name="connsiteX61-10313" fmla="*/ 565503 w 763147"/>
              <a:gd name="connsiteY61-10314" fmla="*/ 164307 h 1151130"/>
              <a:gd name="connsiteX62-10315" fmla="*/ 579791 w 763147"/>
              <a:gd name="connsiteY62-10316" fmla="*/ 178594 h 1151130"/>
              <a:gd name="connsiteX63-10317" fmla="*/ 586934 w 763147"/>
              <a:gd name="connsiteY63-10318" fmla="*/ 185738 h 1151130"/>
              <a:gd name="connsiteX64-10319" fmla="*/ 591697 w 763147"/>
              <a:gd name="connsiteY64-10320" fmla="*/ 192882 h 1151130"/>
              <a:gd name="connsiteX65-10321" fmla="*/ 594078 w 763147"/>
              <a:gd name="connsiteY65-10322" fmla="*/ 200025 h 1151130"/>
              <a:gd name="connsiteX66-10323" fmla="*/ 596459 w 763147"/>
              <a:gd name="connsiteY66-10324" fmla="*/ 216694 h 1151130"/>
              <a:gd name="connsiteX67-10325" fmla="*/ 601222 w 763147"/>
              <a:gd name="connsiteY67-10326" fmla="*/ 223838 h 1151130"/>
              <a:gd name="connsiteX68-10327" fmla="*/ 610747 w 763147"/>
              <a:gd name="connsiteY68-10328" fmla="*/ 238125 h 1151130"/>
              <a:gd name="connsiteX69-10329" fmla="*/ 615509 w 763147"/>
              <a:gd name="connsiteY69-10330" fmla="*/ 245269 h 1151130"/>
              <a:gd name="connsiteX70-10331" fmla="*/ 629797 w 763147"/>
              <a:gd name="connsiteY70-10332" fmla="*/ 250032 h 1151130"/>
              <a:gd name="connsiteX71-10333" fmla="*/ 641703 w 763147"/>
              <a:gd name="connsiteY71-10334" fmla="*/ 271463 h 1151130"/>
              <a:gd name="connsiteX72-10335" fmla="*/ 646466 w 763147"/>
              <a:gd name="connsiteY72-10336" fmla="*/ 278607 h 1151130"/>
              <a:gd name="connsiteX73-10337" fmla="*/ 653609 w 763147"/>
              <a:gd name="connsiteY73-10338" fmla="*/ 283369 h 1151130"/>
              <a:gd name="connsiteX74-10339" fmla="*/ 655991 w 763147"/>
              <a:gd name="connsiteY74-10340" fmla="*/ 285750 h 1151130"/>
              <a:gd name="connsiteX75-10341" fmla="*/ 658372 w 763147"/>
              <a:gd name="connsiteY75-10342" fmla="*/ 285750 h 1151130"/>
              <a:gd name="connsiteX76-10343" fmla="*/ 653609 w 763147"/>
              <a:gd name="connsiteY76-10344" fmla="*/ 307182 h 1151130"/>
              <a:gd name="connsiteX77-10345" fmla="*/ 658372 w 763147"/>
              <a:gd name="connsiteY77-10346" fmla="*/ 350044 h 1151130"/>
              <a:gd name="connsiteX78-10347" fmla="*/ 655991 w 763147"/>
              <a:gd name="connsiteY78-10348" fmla="*/ 357188 h 1151130"/>
              <a:gd name="connsiteX79-10349" fmla="*/ 658372 w 763147"/>
              <a:gd name="connsiteY79-10350" fmla="*/ 376238 h 1151130"/>
              <a:gd name="connsiteX80-10351" fmla="*/ 660753 w 763147"/>
              <a:gd name="connsiteY80-10352" fmla="*/ 383382 h 1151130"/>
              <a:gd name="connsiteX81-10353" fmla="*/ 667897 w 763147"/>
              <a:gd name="connsiteY81-10354" fmla="*/ 385763 h 1151130"/>
              <a:gd name="connsiteX82-10355" fmla="*/ 698853 w 763147"/>
              <a:gd name="connsiteY82-10356" fmla="*/ 388144 h 1151130"/>
              <a:gd name="connsiteX83-10357" fmla="*/ 720284 w 763147"/>
              <a:gd name="connsiteY83-10358" fmla="*/ 404813 h 1151130"/>
              <a:gd name="connsiteX84-10359" fmla="*/ 727428 w 763147"/>
              <a:gd name="connsiteY84-10360" fmla="*/ 409575 h 1151130"/>
              <a:gd name="connsiteX85-10361" fmla="*/ 736953 w 763147"/>
              <a:gd name="connsiteY85-10362" fmla="*/ 423863 h 1151130"/>
              <a:gd name="connsiteX86-10363" fmla="*/ 744097 w 763147"/>
              <a:gd name="connsiteY86-10364" fmla="*/ 431007 h 1151130"/>
              <a:gd name="connsiteX87-10365" fmla="*/ 753622 w 763147"/>
              <a:gd name="connsiteY87-10366" fmla="*/ 445294 h 1151130"/>
              <a:gd name="connsiteX88-10367" fmla="*/ 756003 w 763147"/>
              <a:gd name="connsiteY88-10368" fmla="*/ 452438 h 1151130"/>
              <a:gd name="connsiteX89-10369" fmla="*/ 760766 w 763147"/>
              <a:gd name="connsiteY89-10370" fmla="*/ 459582 h 1151130"/>
              <a:gd name="connsiteX90-10371" fmla="*/ 763147 w 763147"/>
              <a:gd name="connsiteY90-10372" fmla="*/ 469107 h 1151130"/>
              <a:gd name="connsiteX91-10373" fmla="*/ 760766 w 763147"/>
              <a:gd name="connsiteY91-10374" fmla="*/ 519113 h 1151130"/>
              <a:gd name="connsiteX92-10375" fmla="*/ 751241 w 763147"/>
              <a:gd name="connsiteY92-10376" fmla="*/ 533400 h 1151130"/>
              <a:gd name="connsiteX93-10377" fmla="*/ 741716 w 763147"/>
              <a:gd name="connsiteY93-10378" fmla="*/ 547688 h 1151130"/>
              <a:gd name="connsiteX94-10379" fmla="*/ 734572 w 763147"/>
              <a:gd name="connsiteY94-10380" fmla="*/ 561975 h 1151130"/>
              <a:gd name="connsiteX95-10381" fmla="*/ 722666 w 763147"/>
              <a:gd name="connsiteY95-10382" fmla="*/ 583407 h 1151130"/>
              <a:gd name="connsiteX96-10383" fmla="*/ 715522 w 763147"/>
              <a:gd name="connsiteY96-10384" fmla="*/ 585788 h 1151130"/>
              <a:gd name="connsiteX97-10385" fmla="*/ 708378 w 763147"/>
              <a:gd name="connsiteY97-10386" fmla="*/ 590550 h 1151130"/>
              <a:gd name="connsiteX98-10387" fmla="*/ 694091 w 763147"/>
              <a:gd name="connsiteY98-10388" fmla="*/ 595313 h 1151130"/>
              <a:gd name="connsiteX99-10389" fmla="*/ 686947 w 763147"/>
              <a:gd name="connsiteY99-10390" fmla="*/ 597694 h 1151130"/>
              <a:gd name="connsiteX100-10391" fmla="*/ 679803 w 763147"/>
              <a:gd name="connsiteY100-10392" fmla="*/ 602457 h 1151130"/>
              <a:gd name="connsiteX101-10393" fmla="*/ 670278 w 763147"/>
              <a:gd name="connsiteY101-10394" fmla="*/ 611982 h 1151130"/>
              <a:gd name="connsiteX102-10395" fmla="*/ 665516 w 763147"/>
              <a:gd name="connsiteY102-10396" fmla="*/ 626269 h 1151130"/>
              <a:gd name="connsiteX103-10397" fmla="*/ 663134 w 763147"/>
              <a:gd name="connsiteY103-10398" fmla="*/ 633413 h 1151130"/>
              <a:gd name="connsiteX104-10399" fmla="*/ 660753 w 763147"/>
              <a:gd name="connsiteY104-10400" fmla="*/ 709613 h 1151130"/>
              <a:gd name="connsiteX105-10401" fmla="*/ 658372 w 763147"/>
              <a:gd name="connsiteY105-10402" fmla="*/ 716757 h 1151130"/>
              <a:gd name="connsiteX106-10403" fmla="*/ 655991 w 763147"/>
              <a:gd name="connsiteY106-10404" fmla="*/ 726282 h 1151130"/>
              <a:gd name="connsiteX107-10405" fmla="*/ 639322 w 763147"/>
              <a:gd name="connsiteY107-10406" fmla="*/ 738188 h 1151130"/>
              <a:gd name="connsiteX108-10407" fmla="*/ 632178 w 763147"/>
              <a:gd name="connsiteY108-10408" fmla="*/ 740569 h 1151130"/>
              <a:gd name="connsiteX109-10409" fmla="*/ 629797 w 763147"/>
              <a:gd name="connsiteY109-10410" fmla="*/ 766763 h 1151130"/>
              <a:gd name="connsiteX110-10411" fmla="*/ 627416 w 763147"/>
              <a:gd name="connsiteY110-10412" fmla="*/ 776288 h 1151130"/>
              <a:gd name="connsiteX111-10413" fmla="*/ 629797 w 763147"/>
              <a:gd name="connsiteY111-10414" fmla="*/ 885825 h 1151130"/>
              <a:gd name="connsiteX112-10415" fmla="*/ 632178 w 763147"/>
              <a:gd name="connsiteY112-10416" fmla="*/ 957263 h 1151130"/>
              <a:gd name="connsiteX113-10417" fmla="*/ 636941 w 763147"/>
              <a:gd name="connsiteY113-10418" fmla="*/ 971550 h 1151130"/>
              <a:gd name="connsiteX114-10419" fmla="*/ 639322 w 763147"/>
              <a:gd name="connsiteY114-10420" fmla="*/ 978694 h 1151130"/>
              <a:gd name="connsiteX115-10421" fmla="*/ 641703 w 763147"/>
              <a:gd name="connsiteY115-10422" fmla="*/ 1014413 h 1151130"/>
              <a:gd name="connsiteX116-10423" fmla="*/ 646466 w 763147"/>
              <a:gd name="connsiteY116-10424" fmla="*/ 1028700 h 1151130"/>
              <a:gd name="connsiteX117-10425" fmla="*/ 648847 w 763147"/>
              <a:gd name="connsiteY117-10426" fmla="*/ 1035844 h 1151130"/>
              <a:gd name="connsiteX118-10427" fmla="*/ 651228 w 763147"/>
              <a:gd name="connsiteY118-10428" fmla="*/ 1042988 h 1151130"/>
              <a:gd name="connsiteX119-10429" fmla="*/ 655991 w 763147"/>
              <a:gd name="connsiteY119-10430" fmla="*/ 1062038 h 1151130"/>
              <a:gd name="connsiteX120-10431" fmla="*/ 660753 w 763147"/>
              <a:gd name="connsiteY120-10432" fmla="*/ 1069182 h 1151130"/>
              <a:gd name="connsiteX121-10433" fmla="*/ 665516 w 763147"/>
              <a:gd name="connsiteY121-10434" fmla="*/ 1097757 h 1151130"/>
              <a:gd name="connsiteX122-10435" fmla="*/ 663134 w 763147"/>
              <a:gd name="connsiteY122-10436" fmla="*/ 1128713 h 1151130"/>
              <a:gd name="connsiteX123-10437" fmla="*/ 677422 w 763147"/>
              <a:gd name="connsiteY123-10438" fmla="*/ 1150144 h 1151130"/>
              <a:gd name="connsiteX124-10439" fmla="*/ 675040 w 763147"/>
              <a:gd name="connsiteY124-10440" fmla="*/ 1147763 h 1151130"/>
              <a:gd name="connsiteX125-10441" fmla="*/ 658371 w 763147"/>
              <a:gd name="connsiteY125-10442" fmla="*/ 1135856 h 1151130"/>
              <a:gd name="connsiteX126-10443" fmla="*/ 665516 w 763147"/>
              <a:gd name="connsiteY126-10444" fmla="*/ 1150144 h 1151130"/>
              <a:gd name="connsiteX127-10445" fmla="*/ 658372 w 763147"/>
              <a:gd name="connsiteY127-10446" fmla="*/ 1147763 h 1151130"/>
              <a:gd name="connsiteX128-10447" fmla="*/ 617891 w 763147"/>
              <a:gd name="connsiteY128-10448" fmla="*/ 1145382 h 1151130"/>
              <a:gd name="connsiteX129-10449" fmla="*/ 605984 w 763147"/>
              <a:gd name="connsiteY129-10450" fmla="*/ 1143000 h 1151130"/>
              <a:gd name="connsiteX130-10451" fmla="*/ 598841 w 763147"/>
              <a:gd name="connsiteY130-10452" fmla="*/ 1138238 h 1151130"/>
              <a:gd name="connsiteX131-10453" fmla="*/ 584553 w 763147"/>
              <a:gd name="connsiteY131-10454" fmla="*/ 1133475 h 1151130"/>
              <a:gd name="connsiteX132-10455" fmla="*/ 570266 w 763147"/>
              <a:gd name="connsiteY132-10456" fmla="*/ 1128713 h 1151130"/>
              <a:gd name="connsiteX133-10457" fmla="*/ 563122 w 763147"/>
              <a:gd name="connsiteY133-10458" fmla="*/ 1126332 h 1151130"/>
              <a:gd name="connsiteX134-10459" fmla="*/ 555978 w 763147"/>
              <a:gd name="connsiteY134-10460" fmla="*/ 1121569 h 1151130"/>
              <a:gd name="connsiteX135-10461" fmla="*/ 551216 w 763147"/>
              <a:gd name="connsiteY135-10462" fmla="*/ 1114425 h 1151130"/>
              <a:gd name="connsiteX136-10463" fmla="*/ 541691 w 763147"/>
              <a:gd name="connsiteY136-10464" fmla="*/ 1112044 h 1151130"/>
              <a:gd name="connsiteX137-10465" fmla="*/ 520259 w 763147"/>
              <a:gd name="connsiteY137-10466" fmla="*/ 1104900 h 1151130"/>
              <a:gd name="connsiteX138-10467" fmla="*/ 505972 w 763147"/>
              <a:gd name="connsiteY138-10468" fmla="*/ 1100138 h 1151130"/>
              <a:gd name="connsiteX139-10469" fmla="*/ 496447 w 763147"/>
              <a:gd name="connsiteY139-10470" fmla="*/ 1097757 h 1151130"/>
              <a:gd name="connsiteX140-10471" fmla="*/ 451203 w 763147"/>
              <a:gd name="connsiteY140-10472" fmla="*/ 1102519 h 1151130"/>
              <a:gd name="connsiteX141-10473" fmla="*/ 436916 w 763147"/>
              <a:gd name="connsiteY141-10474" fmla="*/ 1107282 h 1151130"/>
              <a:gd name="connsiteX142-10475" fmla="*/ 429772 w 763147"/>
              <a:gd name="connsiteY142-10476" fmla="*/ 1109663 h 1151130"/>
              <a:gd name="connsiteX143-10477" fmla="*/ 396434 w 763147"/>
              <a:gd name="connsiteY143-10478" fmla="*/ 1107282 h 1151130"/>
              <a:gd name="connsiteX144-10479" fmla="*/ 389291 w 763147"/>
              <a:gd name="connsiteY144-10480" fmla="*/ 1104900 h 1151130"/>
              <a:gd name="connsiteX145-10481" fmla="*/ 379766 w 763147"/>
              <a:gd name="connsiteY145-10482" fmla="*/ 1090613 h 1151130"/>
              <a:gd name="connsiteX146-10483" fmla="*/ 365478 w 763147"/>
              <a:gd name="connsiteY146-10484" fmla="*/ 1078707 h 1151130"/>
              <a:gd name="connsiteX147-10485" fmla="*/ 360716 w 763147"/>
              <a:gd name="connsiteY147-10486" fmla="*/ 1071563 h 1151130"/>
              <a:gd name="connsiteX148-10487" fmla="*/ 353572 w 763147"/>
              <a:gd name="connsiteY148-10488" fmla="*/ 1064419 h 1151130"/>
              <a:gd name="connsiteX149-10489" fmla="*/ 344047 w 763147"/>
              <a:gd name="connsiteY149-10490" fmla="*/ 1050132 h 1151130"/>
              <a:gd name="connsiteX150-10491" fmla="*/ 341666 w 763147"/>
              <a:gd name="connsiteY150-10492" fmla="*/ 1042988 h 1151130"/>
              <a:gd name="connsiteX151-10493" fmla="*/ 336903 w 763147"/>
              <a:gd name="connsiteY151-10494" fmla="*/ 1026319 h 1151130"/>
              <a:gd name="connsiteX152-10495" fmla="*/ 324997 w 763147"/>
              <a:gd name="connsiteY152-10496" fmla="*/ 1012032 h 1151130"/>
              <a:gd name="connsiteX153-10497" fmla="*/ 320234 w 763147"/>
              <a:gd name="connsiteY153-10498" fmla="*/ 997744 h 1151130"/>
              <a:gd name="connsiteX154-10499" fmla="*/ 313091 w 763147"/>
              <a:gd name="connsiteY154-10500" fmla="*/ 983457 h 1151130"/>
              <a:gd name="connsiteX155-10501" fmla="*/ 298803 w 763147"/>
              <a:gd name="connsiteY155-10502" fmla="*/ 973932 h 1151130"/>
              <a:gd name="connsiteX156-10503" fmla="*/ 291659 w 763147"/>
              <a:gd name="connsiteY156-10504" fmla="*/ 969169 h 1151130"/>
              <a:gd name="connsiteX157-10505" fmla="*/ 274991 w 763147"/>
              <a:gd name="connsiteY157-10506" fmla="*/ 962025 h 1151130"/>
              <a:gd name="connsiteX158-10507" fmla="*/ 263084 w 763147"/>
              <a:gd name="connsiteY158-10508" fmla="*/ 952500 h 1151130"/>
              <a:gd name="connsiteX159-10509" fmla="*/ 255941 w 763147"/>
              <a:gd name="connsiteY159-10510" fmla="*/ 950119 h 1151130"/>
              <a:gd name="connsiteX160-10511" fmla="*/ 248797 w 763147"/>
              <a:gd name="connsiteY160-10512" fmla="*/ 945357 h 1151130"/>
              <a:gd name="connsiteX161-10513" fmla="*/ 232128 w 763147"/>
              <a:gd name="connsiteY161-10514" fmla="*/ 940594 h 1151130"/>
              <a:gd name="connsiteX162-10515" fmla="*/ 224984 w 763147"/>
              <a:gd name="connsiteY162-10516" fmla="*/ 938213 h 1151130"/>
              <a:gd name="connsiteX163-10517" fmla="*/ 170216 w 763147"/>
              <a:gd name="connsiteY163-10518" fmla="*/ 935832 h 1151130"/>
              <a:gd name="connsiteX164-10519" fmla="*/ 160691 w 763147"/>
              <a:gd name="connsiteY164-10520" fmla="*/ 933450 h 1151130"/>
              <a:gd name="connsiteX165-10521" fmla="*/ 148784 w 763147"/>
              <a:gd name="connsiteY165-10522" fmla="*/ 923925 h 1151130"/>
              <a:gd name="connsiteX166-10523" fmla="*/ 139259 w 763147"/>
              <a:gd name="connsiteY166-10524" fmla="*/ 916782 h 1151130"/>
              <a:gd name="connsiteX167-10525" fmla="*/ 124972 w 763147"/>
              <a:gd name="connsiteY167-10526" fmla="*/ 907257 h 1151130"/>
              <a:gd name="connsiteX168-10527" fmla="*/ 120209 w 763147"/>
              <a:gd name="connsiteY168-10528" fmla="*/ 892969 h 1151130"/>
              <a:gd name="connsiteX169-10529" fmla="*/ 115447 w 763147"/>
              <a:gd name="connsiteY169-10530" fmla="*/ 885825 h 1151130"/>
              <a:gd name="connsiteX170-10531" fmla="*/ 108303 w 763147"/>
              <a:gd name="connsiteY170-10532" fmla="*/ 871538 h 1151130"/>
              <a:gd name="connsiteX171-10533" fmla="*/ 103541 w 763147"/>
              <a:gd name="connsiteY171-10534" fmla="*/ 857250 h 1151130"/>
              <a:gd name="connsiteX172-10535" fmla="*/ 101159 w 763147"/>
              <a:gd name="connsiteY172-10536" fmla="*/ 850107 h 1151130"/>
              <a:gd name="connsiteX173-10537" fmla="*/ 94016 w 763147"/>
              <a:gd name="connsiteY173-10538" fmla="*/ 845344 h 1151130"/>
              <a:gd name="connsiteX174-10539" fmla="*/ 89253 w 763147"/>
              <a:gd name="connsiteY174-10540" fmla="*/ 838200 h 1151130"/>
              <a:gd name="connsiteX175-10541" fmla="*/ 86872 w 763147"/>
              <a:gd name="connsiteY175-10542" fmla="*/ 831057 h 1151130"/>
              <a:gd name="connsiteX176-10543" fmla="*/ 70203 w 763147"/>
              <a:gd name="connsiteY176-10544" fmla="*/ 835819 h 1151130"/>
              <a:gd name="connsiteX177-10545" fmla="*/ 60679 w 763147"/>
              <a:gd name="connsiteY177-10546" fmla="*/ 771525 h 1151130"/>
              <a:gd name="connsiteX178-10547" fmla="*/ 65442 w 763147"/>
              <a:gd name="connsiteY178-10548" fmla="*/ 704850 h 1151130"/>
              <a:gd name="connsiteX179-10549" fmla="*/ 72584 w 763147"/>
              <a:gd name="connsiteY179-10550" fmla="*/ 688182 h 1151130"/>
              <a:gd name="connsiteX180-10551" fmla="*/ 60678 w 763147"/>
              <a:gd name="connsiteY180-10552" fmla="*/ 683419 h 1151130"/>
              <a:gd name="connsiteX181-10553" fmla="*/ 67822 w 763147"/>
              <a:gd name="connsiteY181-10554" fmla="*/ 671513 h 1151130"/>
              <a:gd name="connsiteX182-10555" fmla="*/ 58297 w 763147"/>
              <a:gd name="connsiteY182-10556" fmla="*/ 657225 h 1151130"/>
              <a:gd name="connsiteX183-10557" fmla="*/ 51153 w 763147"/>
              <a:gd name="connsiteY183-10558" fmla="*/ 635794 h 1151130"/>
              <a:gd name="connsiteX184-10559" fmla="*/ 48772 w 763147"/>
              <a:gd name="connsiteY184-10560" fmla="*/ 628650 h 1151130"/>
              <a:gd name="connsiteX185-10561" fmla="*/ 46391 w 763147"/>
              <a:gd name="connsiteY185-10562" fmla="*/ 621507 h 1151130"/>
              <a:gd name="connsiteX186-10563" fmla="*/ 32103 w 763147"/>
              <a:gd name="connsiteY186-10564" fmla="*/ 616744 h 1151130"/>
              <a:gd name="connsiteX187-10565" fmla="*/ 13053 w 763147"/>
              <a:gd name="connsiteY187-10566" fmla="*/ 592932 h 1151130"/>
              <a:gd name="connsiteX188-10567" fmla="*/ 1146 w 763147"/>
              <a:gd name="connsiteY188-10568" fmla="*/ 573881 h 1151130"/>
              <a:gd name="connsiteX189-10569" fmla="*/ 10672 w 763147"/>
              <a:gd name="connsiteY189-10570" fmla="*/ 533400 h 1151130"/>
              <a:gd name="connsiteX0-10571" fmla="*/ 10672 w 763147"/>
              <a:gd name="connsiteY0-10572" fmla="*/ 533400 h 1151130"/>
              <a:gd name="connsiteX1-10573" fmla="*/ 10672 w 763147"/>
              <a:gd name="connsiteY1-10574" fmla="*/ 533400 h 1151130"/>
              <a:gd name="connsiteX2-10575" fmla="*/ 41628 w 763147"/>
              <a:gd name="connsiteY2-10576" fmla="*/ 540544 h 1151130"/>
              <a:gd name="connsiteX3-10577" fmla="*/ 48772 w 763147"/>
              <a:gd name="connsiteY3-10578" fmla="*/ 542925 h 1151130"/>
              <a:gd name="connsiteX4-10579" fmla="*/ 70203 w 763147"/>
              <a:gd name="connsiteY4-10580" fmla="*/ 540544 h 1151130"/>
              <a:gd name="connsiteX5-10581" fmla="*/ 77347 w 763147"/>
              <a:gd name="connsiteY5-10582" fmla="*/ 535782 h 1151130"/>
              <a:gd name="connsiteX6-10583" fmla="*/ 84491 w 763147"/>
              <a:gd name="connsiteY6-10584" fmla="*/ 533400 h 1151130"/>
              <a:gd name="connsiteX7-10585" fmla="*/ 96397 w 763147"/>
              <a:gd name="connsiteY7-10586" fmla="*/ 514350 h 1151130"/>
              <a:gd name="connsiteX8-10587" fmla="*/ 103541 w 763147"/>
              <a:gd name="connsiteY8-10588" fmla="*/ 478632 h 1151130"/>
              <a:gd name="connsiteX9-10589" fmla="*/ 105922 w 763147"/>
              <a:gd name="connsiteY9-10590" fmla="*/ 471488 h 1151130"/>
              <a:gd name="connsiteX10-10591" fmla="*/ 110684 w 763147"/>
              <a:gd name="connsiteY10-10592" fmla="*/ 454819 h 1151130"/>
              <a:gd name="connsiteX11-10593" fmla="*/ 108303 w 763147"/>
              <a:gd name="connsiteY11-10594" fmla="*/ 390525 h 1151130"/>
              <a:gd name="connsiteX12-10595" fmla="*/ 110684 w 763147"/>
              <a:gd name="connsiteY12-10596" fmla="*/ 366713 h 1151130"/>
              <a:gd name="connsiteX13-10597" fmla="*/ 105922 w 763147"/>
              <a:gd name="connsiteY13-10598" fmla="*/ 326232 h 1151130"/>
              <a:gd name="connsiteX14-10599" fmla="*/ 101159 w 763147"/>
              <a:gd name="connsiteY14-10600" fmla="*/ 311944 h 1151130"/>
              <a:gd name="connsiteX15-10601" fmla="*/ 91634 w 763147"/>
              <a:gd name="connsiteY15-10602" fmla="*/ 297657 h 1151130"/>
              <a:gd name="connsiteX16-10603" fmla="*/ 86871 w 763147"/>
              <a:gd name="connsiteY16-10604" fmla="*/ 304800 h 1151130"/>
              <a:gd name="connsiteX17-10605" fmla="*/ 89254 w 763147"/>
              <a:gd name="connsiteY17-10606" fmla="*/ 292894 h 1151130"/>
              <a:gd name="connsiteX18-10607" fmla="*/ 70204 w 763147"/>
              <a:gd name="connsiteY18-10608" fmla="*/ 273844 h 1151130"/>
              <a:gd name="connsiteX19-10609" fmla="*/ 84491 w 763147"/>
              <a:gd name="connsiteY19-10610" fmla="*/ 269082 h 1151130"/>
              <a:gd name="connsiteX20-10611" fmla="*/ 82109 w 763147"/>
              <a:gd name="connsiteY20-10612" fmla="*/ 269082 h 1151130"/>
              <a:gd name="connsiteX21-10613" fmla="*/ 84490 w 763147"/>
              <a:gd name="connsiteY21-10614" fmla="*/ 264319 h 1151130"/>
              <a:gd name="connsiteX22-10615" fmla="*/ 82109 w 763147"/>
              <a:gd name="connsiteY22-10616" fmla="*/ 238126 h 1151130"/>
              <a:gd name="connsiteX23-10617" fmla="*/ 82109 w 763147"/>
              <a:gd name="connsiteY23-10618" fmla="*/ 188119 h 1151130"/>
              <a:gd name="connsiteX24-10619" fmla="*/ 89253 w 763147"/>
              <a:gd name="connsiteY24-10620" fmla="*/ 126207 h 1151130"/>
              <a:gd name="connsiteX25-10621" fmla="*/ 113066 w 763147"/>
              <a:gd name="connsiteY25-10622" fmla="*/ 109538 h 1151130"/>
              <a:gd name="connsiteX26-10623" fmla="*/ 120209 w 763147"/>
              <a:gd name="connsiteY26-10624" fmla="*/ 104775 h 1151130"/>
              <a:gd name="connsiteX27-10625" fmla="*/ 139259 w 763147"/>
              <a:gd name="connsiteY27-10626" fmla="*/ 100013 h 1151130"/>
              <a:gd name="connsiteX28-10627" fmla="*/ 177359 w 763147"/>
              <a:gd name="connsiteY28-10628" fmla="*/ 83344 h 1151130"/>
              <a:gd name="connsiteX29-10629" fmla="*/ 165453 w 763147"/>
              <a:gd name="connsiteY29-10630" fmla="*/ 85726 h 1151130"/>
              <a:gd name="connsiteX30-10631" fmla="*/ 182122 w 763147"/>
              <a:gd name="connsiteY30-10632" fmla="*/ 76199 h 1151130"/>
              <a:gd name="connsiteX31-10633" fmla="*/ 203553 w 763147"/>
              <a:gd name="connsiteY31-10634" fmla="*/ 61913 h 1151130"/>
              <a:gd name="connsiteX32-10635" fmla="*/ 217841 w 763147"/>
              <a:gd name="connsiteY32-10636" fmla="*/ 73819 h 1151130"/>
              <a:gd name="connsiteX33-10637" fmla="*/ 246416 w 763147"/>
              <a:gd name="connsiteY33-10638" fmla="*/ 76200 h 1151130"/>
              <a:gd name="connsiteX34-10639" fmla="*/ 253559 w 763147"/>
              <a:gd name="connsiteY34-10640" fmla="*/ 78582 h 1151130"/>
              <a:gd name="connsiteX35-10641" fmla="*/ 286897 w 763147"/>
              <a:gd name="connsiteY35-10642" fmla="*/ 76200 h 1151130"/>
              <a:gd name="connsiteX36-10643" fmla="*/ 310709 w 763147"/>
              <a:gd name="connsiteY36-10644" fmla="*/ 69057 h 1151130"/>
              <a:gd name="connsiteX37-10645" fmla="*/ 317853 w 763147"/>
              <a:gd name="connsiteY37-10646" fmla="*/ 66675 h 1151130"/>
              <a:gd name="connsiteX38-10647" fmla="*/ 322616 w 763147"/>
              <a:gd name="connsiteY38-10648" fmla="*/ 59532 h 1151130"/>
              <a:gd name="connsiteX39-10649" fmla="*/ 329759 w 763147"/>
              <a:gd name="connsiteY39-10650" fmla="*/ 52388 h 1151130"/>
              <a:gd name="connsiteX40-10651" fmla="*/ 332141 w 763147"/>
              <a:gd name="connsiteY40-10652" fmla="*/ 45244 h 1151130"/>
              <a:gd name="connsiteX41-10653" fmla="*/ 346428 w 763147"/>
              <a:gd name="connsiteY41-10654" fmla="*/ 35719 h 1151130"/>
              <a:gd name="connsiteX42-10655" fmla="*/ 355953 w 763147"/>
              <a:gd name="connsiteY42-10656" fmla="*/ 21432 h 1151130"/>
              <a:gd name="connsiteX43-10657" fmla="*/ 360716 w 763147"/>
              <a:gd name="connsiteY43-10658" fmla="*/ 14288 h 1151130"/>
              <a:gd name="connsiteX44-10659" fmla="*/ 375003 w 763147"/>
              <a:gd name="connsiteY44-10660" fmla="*/ 9525 h 1151130"/>
              <a:gd name="connsiteX45-10661" fmla="*/ 382147 w 763147"/>
              <a:gd name="connsiteY45-10662" fmla="*/ 7144 h 1151130"/>
              <a:gd name="connsiteX46-10663" fmla="*/ 396434 w 763147"/>
              <a:gd name="connsiteY46-10664" fmla="*/ 2382 h 1151130"/>
              <a:gd name="connsiteX47-10665" fmla="*/ 403578 w 763147"/>
              <a:gd name="connsiteY47-10666" fmla="*/ 0 h 1151130"/>
              <a:gd name="connsiteX48-10667" fmla="*/ 425009 w 763147"/>
              <a:gd name="connsiteY48-10668" fmla="*/ 4763 h 1151130"/>
              <a:gd name="connsiteX49-10669" fmla="*/ 429772 w 763147"/>
              <a:gd name="connsiteY49-10670" fmla="*/ 11907 h 1151130"/>
              <a:gd name="connsiteX50-10671" fmla="*/ 436916 w 763147"/>
              <a:gd name="connsiteY50-10672" fmla="*/ 26194 h 1151130"/>
              <a:gd name="connsiteX51-10673" fmla="*/ 444059 w 763147"/>
              <a:gd name="connsiteY51-10674" fmla="*/ 33338 h 1151130"/>
              <a:gd name="connsiteX52-10675" fmla="*/ 463109 w 763147"/>
              <a:gd name="connsiteY52-10676" fmla="*/ 54769 h 1151130"/>
              <a:gd name="connsiteX53-10677" fmla="*/ 477397 w 763147"/>
              <a:gd name="connsiteY53-10678" fmla="*/ 64294 h 1151130"/>
              <a:gd name="connsiteX54-10679" fmla="*/ 484541 w 763147"/>
              <a:gd name="connsiteY54-10680" fmla="*/ 71438 h 1151130"/>
              <a:gd name="connsiteX55-10681" fmla="*/ 498828 w 763147"/>
              <a:gd name="connsiteY55-10682" fmla="*/ 80963 h 1151130"/>
              <a:gd name="connsiteX56-10683" fmla="*/ 508353 w 763147"/>
              <a:gd name="connsiteY56-10684" fmla="*/ 90488 h 1151130"/>
              <a:gd name="connsiteX57-10685" fmla="*/ 522641 w 763147"/>
              <a:gd name="connsiteY57-10686" fmla="*/ 100013 h 1151130"/>
              <a:gd name="connsiteX58-10687" fmla="*/ 541691 w 763147"/>
              <a:gd name="connsiteY58-10688" fmla="*/ 116682 h 1151130"/>
              <a:gd name="connsiteX59-10689" fmla="*/ 548834 w 763147"/>
              <a:gd name="connsiteY59-10690" fmla="*/ 123825 h 1151130"/>
              <a:gd name="connsiteX60-10691" fmla="*/ 558359 w 763147"/>
              <a:gd name="connsiteY60-10692" fmla="*/ 138113 h 1151130"/>
              <a:gd name="connsiteX61-10693" fmla="*/ 565503 w 763147"/>
              <a:gd name="connsiteY61-10694" fmla="*/ 164307 h 1151130"/>
              <a:gd name="connsiteX62-10695" fmla="*/ 579791 w 763147"/>
              <a:gd name="connsiteY62-10696" fmla="*/ 178594 h 1151130"/>
              <a:gd name="connsiteX63-10697" fmla="*/ 586934 w 763147"/>
              <a:gd name="connsiteY63-10698" fmla="*/ 185738 h 1151130"/>
              <a:gd name="connsiteX64-10699" fmla="*/ 591697 w 763147"/>
              <a:gd name="connsiteY64-10700" fmla="*/ 192882 h 1151130"/>
              <a:gd name="connsiteX65-10701" fmla="*/ 594078 w 763147"/>
              <a:gd name="connsiteY65-10702" fmla="*/ 200025 h 1151130"/>
              <a:gd name="connsiteX66-10703" fmla="*/ 596459 w 763147"/>
              <a:gd name="connsiteY66-10704" fmla="*/ 216694 h 1151130"/>
              <a:gd name="connsiteX67-10705" fmla="*/ 601222 w 763147"/>
              <a:gd name="connsiteY67-10706" fmla="*/ 223838 h 1151130"/>
              <a:gd name="connsiteX68-10707" fmla="*/ 610747 w 763147"/>
              <a:gd name="connsiteY68-10708" fmla="*/ 238125 h 1151130"/>
              <a:gd name="connsiteX69-10709" fmla="*/ 615509 w 763147"/>
              <a:gd name="connsiteY69-10710" fmla="*/ 245269 h 1151130"/>
              <a:gd name="connsiteX70-10711" fmla="*/ 629797 w 763147"/>
              <a:gd name="connsiteY70-10712" fmla="*/ 250032 h 1151130"/>
              <a:gd name="connsiteX71-10713" fmla="*/ 641703 w 763147"/>
              <a:gd name="connsiteY71-10714" fmla="*/ 271463 h 1151130"/>
              <a:gd name="connsiteX72-10715" fmla="*/ 646466 w 763147"/>
              <a:gd name="connsiteY72-10716" fmla="*/ 278607 h 1151130"/>
              <a:gd name="connsiteX73-10717" fmla="*/ 653609 w 763147"/>
              <a:gd name="connsiteY73-10718" fmla="*/ 283369 h 1151130"/>
              <a:gd name="connsiteX74-10719" fmla="*/ 655991 w 763147"/>
              <a:gd name="connsiteY74-10720" fmla="*/ 285750 h 1151130"/>
              <a:gd name="connsiteX75-10721" fmla="*/ 658372 w 763147"/>
              <a:gd name="connsiteY75-10722" fmla="*/ 285750 h 1151130"/>
              <a:gd name="connsiteX76-10723" fmla="*/ 653609 w 763147"/>
              <a:gd name="connsiteY76-10724" fmla="*/ 307182 h 1151130"/>
              <a:gd name="connsiteX77-10725" fmla="*/ 658372 w 763147"/>
              <a:gd name="connsiteY77-10726" fmla="*/ 350044 h 1151130"/>
              <a:gd name="connsiteX78-10727" fmla="*/ 655991 w 763147"/>
              <a:gd name="connsiteY78-10728" fmla="*/ 357188 h 1151130"/>
              <a:gd name="connsiteX79-10729" fmla="*/ 658372 w 763147"/>
              <a:gd name="connsiteY79-10730" fmla="*/ 376238 h 1151130"/>
              <a:gd name="connsiteX80-10731" fmla="*/ 660753 w 763147"/>
              <a:gd name="connsiteY80-10732" fmla="*/ 383382 h 1151130"/>
              <a:gd name="connsiteX81-10733" fmla="*/ 667897 w 763147"/>
              <a:gd name="connsiteY81-10734" fmla="*/ 385763 h 1151130"/>
              <a:gd name="connsiteX82-10735" fmla="*/ 698853 w 763147"/>
              <a:gd name="connsiteY82-10736" fmla="*/ 388144 h 1151130"/>
              <a:gd name="connsiteX83-10737" fmla="*/ 720284 w 763147"/>
              <a:gd name="connsiteY83-10738" fmla="*/ 404813 h 1151130"/>
              <a:gd name="connsiteX84-10739" fmla="*/ 727428 w 763147"/>
              <a:gd name="connsiteY84-10740" fmla="*/ 409575 h 1151130"/>
              <a:gd name="connsiteX85-10741" fmla="*/ 736953 w 763147"/>
              <a:gd name="connsiteY85-10742" fmla="*/ 423863 h 1151130"/>
              <a:gd name="connsiteX86-10743" fmla="*/ 744097 w 763147"/>
              <a:gd name="connsiteY86-10744" fmla="*/ 431007 h 1151130"/>
              <a:gd name="connsiteX87-10745" fmla="*/ 753622 w 763147"/>
              <a:gd name="connsiteY87-10746" fmla="*/ 445294 h 1151130"/>
              <a:gd name="connsiteX88-10747" fmla="*/ 756003 w 763147"/>
              <a:gd name="connsiteY88-10748" fmla="*/ 452438 h 1151130"/>
              <a:gd name="connsiteX89-10749" fmla="*/ 760766 w 763147"/>
              <a:gd name="connsiteY89-10750" fmla="*/ 459582 h 1151130"/>
              <a:gd name="connsiteX90-10751" fmla="*/ 763147 w 763147"/>
              <a:gd name="connsiteY90-10752" fmla="*/ 469107 h 1151130"/>
              <a:gd name="connsiteX91-10753" fmla="*/ 760766 w 763147"/>
              <a:gd name="connsiteY91-10754" fmla="*/ 519113 h 1151130"/>
              <a:gd name="connsiteX92-10755" fmla="*/ 751241 w 763147"/>
              <a:gd name="connsiteY92-10756" fmla="*/ 533400 h 1151130"/>
              <a:gd name="connsiteX93-10757" fmla="*/ 741716 w 763147"/>
              <a:gd name="connsiteY93-10758" fmla="*/ 547688 h 1151130"/>
              <a:gd name="connsiteX94-10759" fmla="*/ 734572 w 763147"/>
              <a:gd name="connsiteY94-10760" fmla="*/ 561975 h 1151130"/>
              <a:gd name="connsiteX95-10761" fmla="*/ 722666 w 763147"/>
              <a:gd name="connsiteY95-10762" fmla="*/ 583407 h 1151130"/>
              <a:gd name="connsiteX96-10763" fmla="*/ 715522 w 763147"/>
              <a:gd name="connsiteY96-10764" fmla="*/ 585788 h 1151130"/>
              <a:gd name="connsiteX97-10765" fmla="*/ 708378 w 763147"/>
              <a:gd name="connsiteY97-10766" fmla="*/ 590550 h 1151130"/>
              <a:gd name="connsiteX98-10767" fmla="*/ 694091 w 763147"/>
              <a:gd name="connsiteY98-10768" fmla="*/ 595313 h 1151130"/>
              <a:gd name="connsiteX99-10769" fmla="*/ 686947 w 763147"/>
              <a:gd name="connsiteY99-10770" fmla="*/ 597694 h 1151130"/>
              <a:gd name="connsiteX100-10771" fmla="*/ 679803 w 763147"/>
              <a:gd name="connsiteY100-10772" fmla="*/ 602457 h 1151130"/>
              <a:gd name="connsiteX101-10773" fmla="*/ 670278 w 763147"/>
              <a:gd name="connsiteY101-10774" fmla="*/ 611982 h 1151130"/>
              <a:gd name="connsiteX102-10775" fmla="*/ 665516 w 763147"/>
              <a:gd name="connsiteY102-10776" fmla="*/ 626269 h 1151130"/>
              <a:gd name="connsiteX103-10777" fmla="*/ 663134 w 763147"/>
              <a:gd name="connsiteY103-10778" fmla="*/ 633413 h 1151130"/>
              <a:gd name="connsiteX104-10779" fmla="*/ 660753 w 763147"/>
              <a:gd name="connsiteY104-10780" fmla="*/ 709613 h 1151130"/>
              <a:gd name="connsiteX105-10781" fmla="*/ 658372 w 763147"/>
              <a:gd name="connsiteY105-10782" fmla="*/ 716757 h 1151130"/>
              <a:gd name="connsiteX106-10783" fmla="*/ 655991 w 763147"/>
              <a:gd name="connsiteY106-10784" fmla="*/ 726282 h 1151130"/>
              <a:gd name="connsiteX107-10785" fmla="*/ 639322 w 763147"/>
              <a:gd name="connsiteY107-10786" fmla="*/ 738188 h 1151130"/>
              <a:gd name="connsiteX108-10787" fmla="*/ 632178 w 763147"/>
              <a:gd name="connsiteY108-10788" fmla="*/ 740569 h 1151130"/>
              <a:gd name="connsiteX109-10789" fmla="*/ 629797 w 763147"/>
              <a:gd name="connsiteY109-10790" fmla="*/ 766763 h 1151130"/>
              <a:gd name="connsiteX110-10791" fmla="*/ 627416 w 763147"/>
              <a:gd name="connsiteY110-10792" fmla="*/ 776288 h 1151130"/>
              <a:gd name="connsiteX111-10793" fmla="*/ 629797 w 763147"/>
              <a:gd name="connsiteY111-10794" fmla="*/ 885825 h 1151130"/>
              <a:gd name="connsiteX112-10795" fmla="*/ 632178 w 763147"/>
              <a:gd name="connsiteY112-10796" fmla="*/ 957263 h 1151130"/>
              <a:gd name="connsiteX113-10797" fmla="*/ 636941 w 763147"/>
              <a:gd name="connsiteY113-10798" fmla="*/ 971550 h 1151130"/>
              <a:gd name="connsiteX114-10799" fmla="*/ 639322 w 763147"/>
              <a:gd name="connsiteY114-10800" fmla="*/ 978694 h 1151130"/>
              <a:gd name="connsiteX115-10801" fmla="*/ 641703 w 763147"/>
              <a:gd name="connsiteY115-10802" fmla="*/ 1014413 h 1151130"/>
              <a:gd name="connsiteX116-10803" fmla="*/ 646466 w 763147"/>
              <a:gd name="connsiteY116-10804" fmla="*/ 1028700 h 1151130"/>
              <a:gd name="connsiteX117-10805" fmla="*/ 648847 w 763147"/>
              <a:gd name="connsiteY117-10806" fmla="*/ 1035844 h 1151130"/>
              <a:gd name="connsiteX118-10807" fmla="*/ 651228 w 763147"/>
              <a:gd name="connsiteY118-10808" fmla="*/ 1042988 h 1151130"/>
              <a:gd name="connsiteX119-10809" fmla="*/ 655991 w 763147"/>
              <a:gd name="connsiteY119-10810" fmla="*/ 1062038 h 1151130"/>
              <a:gd name="connsiteX120-10811" fmla="*/ 660753 w 763147"/>
              <a:gd name="connsiteY120-10812" fmla="*/ 1069182 h 1151130"/>
              <a:gd name="connsiteX121-10813" fmla="*/ 665516 w 763147"/>
              <a:gd name="connsiteY121-10814" fmla="*/ 1097757 h 1151130"/>
              <a:gd name="connsiteX122-10815" fmla="*/ 663134 w 763147"/>
              <a:gd name="connsiteY122-10816" fmla="*/ 1128713 h 1151130"/>
              <a:gd name="connsiteX123-10817" fmla="*/ 677422 w 763147"/>
              <a:gd name="connsiteY123-10818" fmla="*/ 1150144 h 1151130"/>
              <a:gd name="connsiteX124-10819" fmla="*/ 675040 w 763147"/>
              <a:gd name="connsiteY124-10820" fmla="*/ 1147763 h 1151130"/>
              <a:gd name="connsiteX125-10821" fmla="*/ 658371 w 763147"/>
              <a:gd name="connsiteY125-10822" fmla="*/ 1135856 h 1151130"/>
              <a:gd name="connsiteX126-10823" fmla="*/ 636941 w 763147"/>
              <a:gd name="connsiteY126-10824" fmla="*/ 1140619 h 1151130"/>
              <a:gd name="connsiteX127-10825" fmla="*/ 658372 w 763147"/>
              <a:gd name="connsiteY127-10826" fmla="*/ 1147763 h 1151130"/>
              <a:gd name="connsiteX128-10827" fmla="*/ 617891 w 763147"/>
              <a:gd name="connsiteY128-10828" fmla="*/ 1145382 h 1151130"/>
              <a:gd name="connsiteX129-10829" fmla="*/ 605984 w 763147"/>
              <a:gd name="connsiteY129-10830" fmla="*/ 1143000 h 1151130"/>
              <a:gd name="connsiteX130-10831" fmla="*/ 598841 w 763147"/>
              <a:gd name="connsiteY130-10832" fmla="*/ 1138238 h 1151130"/>
              <a:gd name="connsiteX131-10833" fmla="*/ 584553 w 763147"/>
              <a:gd name="connsiteY131-10834" fmla="*/ 1133475 h 1151130"/>
              <a:gd name="connsiteX132-10835" fmla="*/ 570266 w 763147"/>
              <a:gd name="connsiteY132-10836" fmla="*/ 1128713 h 1151130"/>
              <a:gd name="connsiteX133-10837" fmla="*/ 563122 w 763147"/>
              <a:gd name="connsiteY133-10838" fmla="*/ 1126332 h 1151130"/>
              <a:gd name="connsiteX134-10839" fmla="*/ 555978 w 763147"/>
              <a:gd name="connsiteY134-10840" fmla="*/ 1121569 h 1151130"/>
              <a:gd name="connsiteX135-10841" fmla="*/ 551216 w 763147"/>
              <a:gd name="connsiteY135-10842" fmla="*/ 1114425 h 1151130"/>
              <a:gd name="connsiteX136-10843" fmla="*/ 541691 w 763147"/>
              <a:gd name="connsiteY136-10844" fmla="*/ 1112044 h 1151130"/>
              <a:gd name="connsiteX137-10845" fmla="*/ 520259 w 763147"/>
              <a:gd name="connsiteY137-10846" fmla="*/ 1104900 h 1151130"/>
              <a:gd name="connsiteX138-10847" fmla="*/ 505972 w 763147"/>
              <a:gd name="connsiteY138-10848" fmla="*/ 1100138 h 1151130"/>
              <a:gd name="connsiteX139-10849" fmla="*/ 496447 w 763147"/>
              <a:gd name="connsiteY139-10850" fmla="*/ 1097757 h 1151130"/>
              <a:gd name="connsiteX140-10851" fmla="*/ 451203 w 763147"/>
              <a:gd name="connsiteY140-10852" fmla="*/ 1102519 h 1151130"/>
              <a:gd name="connsiteX141-10853" fmla="*/ 436916 w 763147"/>
              <a:gd name="connsiteY141-10854" fmla="*/ 1107282 h 1151130"/>
              <a:gd name="connsiteX142-10855" fmla="*/ 429772 w 763147"/>
              <a:gd name="connsiteY142-10856" fmla="*/ 1109663 h 1151130"/>
              <a:gd name="connsiteX143-10857" fmla="*/ 396434 w 763147"/>
              <a:gd name="connsiteY143-10858" fmla="*/ 1107282 h 1151130"/>
              <a:gd name="connsiteX144-10859" fmla="*/ 389291 w 763147"/>
              <a:gd name="connsiteY144-10860" fmla="*/ 1104900 h 1151130"/>
              <a:gd name="connsiteX145-10861" fmla="*/ 379766 w 763147"/>
              <a:gd name="connsiteY145-10862" fmla="*/ 1090613 h 1151130"/>
              <a:gd name="connsiteX146-10863" fmla="*/ 365478 w 763147"/>
              <a:gd name="connsiteY146-10864" fmla="*/ 1078707 h 1151130"/>
              <a:gd name="connsiteX147-10865" fmla="*/ 360716 w 763147"/>
              <a:gd name="connsiteY147-10866" fmla="*/ 1071563 h 1151130"/>
              <a:gd name="connsiteX148-10867" fmla="*/ 353572 w 763147"/>
              <a:gd name="connsiteY148-10868" fmla="*/ 1064419 h 1151130"/>
              <a:gd name="connsiteX149-10869" fmla="*/ 344047 w 763147"/>
              <a:gd name="connsiteY149-10870" fmla="*/ 1050132 h 1151130"/>
              <a:gd name="connsiteX150-10871" fmla="*/ 341666 w 763147"/>
              <a:gd name="connsiteY150-10872" fmla="*/ 1042988 h 1151130"/>
              <a:gd name="connsiteX151-10873" fmla="*/ 336903 w 763147"/>
              <a:gd name="connsiteY151-10874" fmla="*/ 1026319 h 1151130"/>
              <a:gd name="connsiteX152-10875" fmla="*/ 324997 w 763147"/>
              <a:gd name="connsiteY152-10876" fmla="*/ 1012032 h 1151130"/>
              <a:gd name="connsiteX153-10877" fmla="*/ 320234 w 763147"/>
              <a:gd name="connsiteY153-10878" fmla="*/ 997744 h 1151130"/>
              <a:gd name="connsiteX154-10879" fmla="*/ 313091 w 763147"/>
              <a:gd name="connsiteY154-10880" fmla="*/ 983457 h 1151130"/>
              <a:gd name="connsiteX155-10881" fmla="*/ 298803 w 763147"/>
              <a:gd name="connsiteY155-10882" fmla="*/ 973932 h 1151130"/>
              <a:gd name="connsiteX156-10883" fmla="*/ 291659 w 763147"/>
              <a:gd name="connsiteY156-10884" fmla="*/ 969169 h 1151130"/>
              <a:gd name="connsiteX157-10885" fmla="*/ 274991 w 763147"/>
              <a:gd name="connsiteY157-10886" fmla="*/ 962025 h 1151130"/>
              <a:gd name="connsiteX158-10887" fmla="*/ 263084 w 763147"/>
              <a:gd name="connsiteY158-10888" fmla="*/ 952500 h 1151130"/>
              <a:gd name="connsiteX159-10889" fmla="*/ 255941 w 763147"/>
              <a:gd name="connsiteY159-10890" fmla="*/ 950119 h 1151130"/>
              <a:gd name="connsiteX160-10891" fmla="*/ 248797 w 763147"/>
              <a:gd name="connsiteY160-10892" fmla="*/ 945357 h 1151130"/>
              <a:gd name="connsiteX161-10893" fmla="*/ 232128 w 763147"/>
              <a:gd name="connsiteY161-10894" fmla="*/ 940594 h 1151130"/>
              <a:gd name="connsiteX162-10895" fmla="*/ 224984 w 763147"/>
              <a:gd name="connsiteY162-10896" fmla="*/ 938213 h 1151130"/>
              <a:gd name="connsiteX163-10897" fmla="*/ 170216 w 763147"/>
              <a:gd name="connsiteY163-10898" fmla="*/ 935832 h 1151130"/>
              <a:gd name="connsiteX164-10899" fmla="*/ 160691 w 763147"/>
              <a:gd name="connsiteY164-10900" fmla="*/ 933450 h 1151130"/>
              <a:gd name="connsiteX165-10901" fmla="*/ 148784 w 763147"/>
              <a:gd name="connsiteY165-10902" fmla="*/ 923925 h 1151130"/>
              <a:gd name="connsiteX166-10903" fmla="*/ 139259 w 763147"/>
              <a:gd name="connsiteY166-10904" fmla="*/ 916782 h 1151130"/>
              <a:gd name="connsiteX167-10905" fmla="*/ 124972 w 763147"/>
              <a:gd name="connsiteY167-10906" fmla="*/ 907257 h 1151130"/>
              <a:gd name="connsiteX168-10907" fmla="*/ 120209 w 763147"/>
              <a:gd name="connsiteY168-10908" fmla="*/ 892969 h 1151130"/>
              <a:gd name="connsiteX169-10909" fmla="*/ 115447 w 763147"/>
              <a:gd name="connsiteY169-10910" fmla="*/ 885825 h 1151130"/>
              <a:gd name="connsiteX170-10911" fmla="*/ 108303 w 763147"/>
              <a:gd name="connsiteY170-10912" fmla="*/ 871538 h 1151130"/>
              <a:gd name="connsiteX171-10913" fmla="*/ 103541 w 763147"/>
              <a:gd name="connsiteY171-10914" fmla="*/ 857250 h 1151130"/>
              <a:gd name="connsiteX172-10915" fmla="*/ 101159 w 763147"/>
              <a:gd name="connsiteY172-10916" fmla="*/ 850107 h 1151130"/>
              <a:gd name="connsiteX173-10917" fmla="*/ 94016 w 763147"/>
              <a:gd name="connsiteY173-10918" fmla="*/ 845344 h 1151130"/>
              <a:gd name="connsiteX174-10919" fmla="*/ 89253 w 763147"/>
              <a:gd name="connsiteY174-10920" fmla="*/ 838200 h 1151130"/>
              <a:gd name="connsiteX175-10921" fmla="*/ 86872 w 763147"/>
              <a:gd name="connsiteY175-10922" fmla="*/ 831057 h 1151130"/>
              <a:gd name="connsiteX176-10923" fmla="*/ 70203 w 763147"/>
              <a:gd name="connsiteY176-10924" fmla="*/ 835819 h 1151130"/>
              <a:gd name="connsiteX177-10925" fmla="*/ 60679 w 763147"/>
              <a:gd name="connsiteY177-10926" fmla="*/ 771525 h 1151130"/>
              <a:gd name="connsiteX178-10927" fmla="*/ 65442 w 763147"/>
              <a:gd name="connsiteY178-10928" fmla="*/ 704850 h 1151130"/>
              <a:gd name="connsiteX179-10929" fmla="*/ 72584 w 763147"/>
              <a:gd name="connsiteY179-10930" fmla="*/ 688182 h 1151130"/>
              <a:gd name="connsiteX180-10931" fmla="*/ 60678 w 763147"/>
              <a:gd name="connsiteY180-10932" fmla="*/ 683419 h 1151130"/>
              <a:gd name="connsiteX181-10933" fmla="*/ 67822 w 763147"/>
              <a:gd name="connsiteY181-10934" fmla="*/ 671513 h 1151130"/>
              <a:gd name="connsiteX182-10935" fmla="*/ 58297 w 763147"/>
              <a:gd name="connsiteY182-10936" fmla="*/ 657225 h 1151130"/>
              <a:gd name="connsiteX183-10937" fmla="*/ 51153 w 763147"/>
              <a:gd name="connsiteY183-10938" fmla="*/ 635794 h 1151130"/>
              <a:gd name="connsiteX184-10939" fmla="*/ 48772 w 763147"/>
              <a:gd name="connsiteY184-10940" fmla="*/ 628650 h 1151130"/>
              <a:gd name="connsiteX185-10941" fmla="*/ 46391 w 763147"/>
              <a:gd name="connsiteY185-10942" fmla="*/ 621507 h 1151130"/>
              <a:gd name="connsiteX186-10943" fmla="*/ 32103 w 763147"/>
              <a:gd name="connsiteY186-10944" fmla="*/ 616744 h 1151130"/>
              <a:gd name="connsiteX187-10945" fmla="*/ 13053 w 763147"/>
              <a:gd name="connsiteY187-10946" fmla="*/ 592932 h 1151130"/>
              <a:gd name="connsiteX188-10947" fmla="*/ 1146 w 763147"/>
              <a:gd name="connsiteY188-10948" fmla="*/ 573881 h 1151130"/>
              <a:gd name="connsiteX189-10949" fmla="*/ 10672 w 763147"/>
              <a:gd name="connsiteY189-10950" fmla="*/ 533400 h 1151130"/>
              <a:gd name="connsiteX0-10951" fmla="*/ 10672 w 763147"/>
              <a:gd name="connsiteY0-10952" fmla="*/ 533400 h 1150522"/>
              <a:gd name="connsiteX1-10953" fmla="*/ 10672 w 763147"/>
              <a:gd name="connsiteY1-10954" fmla="*/ 533400 h 1150522"/>
              <a:gd name="connsiteX2-10955" fmla="*/ 41628 w 763147"/>
              <a:gd name="connsiteY2-10956" fmla="*/ 540544 h 1150522"/>
              <a:gd name="connsiteX3-10957" fmla="*/ 48772 w 763147"/>
              <a:gd name="connsiteY3-10958" fmla="*/ 542925 h 1150522"/>
              <a:gd name="connsiteX4-10959" fmla="*/ 70203 w 763147"/>
              <a:gd name="connsiteY4-10960" fmla="*/ 540544 h 1150522"/>
              <a:gd name="connsiteX5-10961" fmla="*/ 77347 w 763147"/>
              <a:gd name="connsiteY5-10962" fmla="*/ 535782 h 1150522"/>
              <a:gd name="connsiteX6-10963" fmla="*/ 84491 w 763147"/>
              <a:gd name="connsiteY6-10964" fmla="*/ 533400 h 1150522"/>
              <a:gd name="connsiteX7-10965" fmla="*/ 96397 w 763147"/>
              <a:gd name="connsiteY7-10966" fmla="*/ 514350 h 1150522"/>
              <a:gd name="connsiteX8-10967" fmla="*/ 103541 w 763147"/>
              <a:gd name="connsiteY8-10968" fmla="*/ 478632 h 1150522"/>
              <a:gd name="connsiteX9-10969" fmla="*/ 105922 w 763147"/>
              <a:gd name="connsiteY9-10970" fmla="*/ 471488 h 1150522"/>
              <a:gd name="connsiteX10-10971" fmla="*/ 110684 w 763147"/>
              <a:gd name="connsiteY10-10972" fmla="*/ 454819 h 1150522"/>
              <a:gd name="connsiteX11-10973" fmla="*/ 108303 w 763147"/>
              <a:gd name="connsiteY11-10974" fmla="*/ 390525 h 1150522"/>
              <a:gd name="connsiteX12-10975" fmla="*/ 110684 w 763147"/>
              <a:gd name="connsiteY12-10976" fmla="*/ 366713 h 1150522"/>
              <a:gd name="connsiteX13-10977" fmla="*/ 105922 w 763147"/>
              <a:gd name="connsiteY13-10978" fmla="*/ 326232 h 1150522"/>
              <a:gd name="connsiteX14-10979" fmla="*/ 101159 w 763147"/>
              <a:gd name="connsiteY14-10980" fmla="*/ 311944 h 1150522"/>
              <a:gd name="connsiteX15-10981" fmla="*/ 91634 w 763147"/>
              <a:gd name="connsiteY15-10982" fmla="*/ 297657 h 1150522"/>
              <a:gd name="connsiteX16-10983" fmla="*/ 86871 w 763147"/>
              <a:gd name="connsiteY16-10984" fmla="*/ 304800 h 1150522"/>
              <a:gd name="connsiteX17-10985" fmla="*/ 89254 w 763147"/>
              <a:gd name="connsiteY17-10986" fmla="*/ 292894 h 1150522"/>
              <a:gd name="connsiteX18-10987" fmla="*/ 70204 w 763147"/>
              <a:gd name="connsiteY18-10988" fmla="*/ 273844 h 1150522"/>
              <a:gd name="connsiteX19-10989" fmla="*/ 84491 w 763147"/>
              <a:gd name="connsiteY19-10990" fmla="*/ 269082 h 1150522"/>
              <a:gd name="connsiteX20-10991" fmla="*/ 82109 w 763147"/>
              <a:gd name="connsiteY20-10992" fmla="*/ 269082 h 1150522"/>
              <a:gd name="connsiteX21-10993" fmla="*/ 84490 w 763147"/>
              <a:gd name="connsiteY21-10994" fmla="*/ 264319 h 1150522"/>
              <a:gd name="connsiteX22-10995" fmla="*/ 82109 w 763147"/>
              <a:gd name="connsiteY22-10996" fmla="*/ 238126 h 1150522"/>
              <a:gd name="connsiteX23-10997" fmla="*/ 82109 w 763147"/>
              <a:gd name="connsiteY23-10998" fmla="*/ 188119 h 1150522"/>
              <a:gd name="connsiteX24-10999" fmla="*/ 89253 w 763147"/>
              <a:gd name="connsiteY24-11000" fmla="*/ 126207 h 1150522"/>
              <a:gd name="connsiteX25-11001" fmla="*/ 113066 w 763147"/>
              <a:gd name="connsiteY25-11002" fmla="*/ 109538 h 1150522"/>
              <a:gd name="connsiteX26-11003" fmla="*/ 120209 w 763147"/>
              <a:gd name="connsiteY26-11004" fmla="*/ 104775 h 1150522"/>
              <a:gd name="connsiteX27-11005" fmla="*/ 139259 w 763147"/>
              <a:gd name="connsiteY27-11006" fmla="*/ 100013 h 1150522"/>
              <a:gd name="connsiteX28-11007" fmla="*/ 177359 w 763147"/>
              <a:gd name="connsiteY28-11008" fmla="*/ 83344 h 1150522"/>
              <a:gd name="connsiteX29-11009" fmla="*/ 165453 w 763147"/>
              <a:gd name="connsiteY29-11010" fmla="*/ 85726 h 1150522"/>
              <a:gd name="connsiteX30-11011" fmla="*/ 182122 w 763147"/>
              <a:gd name="connsiteY30-11012" fmla="*/ 76199 h 1150522"/>
              <a:gd name="connsiteX31-11013" fmla="*/ 203553 w 763147"/>
              <a:gd name="connsiteY31-11014" fmla="*/ 61913 h 1150522"/>
              <a:gd name="connsiteX32-11015" fmla="*/ 217841 w 763147"/>
              <a:gd name="connsiteY32-11016" fmla="*/ 73819 h 1150522"/>
              <a:gd name="connsiteX33-11017" fmla="*/ 246416 w 763147"/>
              <a:gd name="connsiteY33-11018" fmla="*/ 76200 h 1150522"/>
              <a:gd name="connsiteX34-11019" fmla="*/ 253559 w 763147"/>
              <a:gd name="connsiteY34-11020" fmla="*/ 78582 h 1150522"/>
              <a:gd name="connsiteX35-11021" fmla="*/ 286897 w 763147"/>
              <a:gd name="connsiteY35-11022" fmla="*/ 76200 h 1150522"/>
              <a:gd name="connsiteX36-11023" fmla="*/ 310709 w 763147"/>
              <a:gd name="connsiteY36-11024" fmla="*/ 69057 h 1150522"/>
              <a:gd name="connsiteX37-11025" fmla="*/ 317853 w 763147"/>
              <a:gd name="connsiteY37-11026" fmla="*/ 66675 h 1150522"/>
              <a:gd name="connsiteX38-11027" fmla="*/ 322616 w 763147"/>
              <a:gd name="connsiteY38-11028" fmla="*/ 59532 h 1150522"/>
              <a:gd name="connsiteX39-11029" fmla="*/ 329759 w 763147"/>
              <a:gd name="connsiteY39-11030" fmla="*/ 52388 h 1150522"/>
              <a:gd name="connsiteX40-11031" fmla="*/ 332141 w 763147"/>
              <a:gd name="connsiteY40-11032" fmla="*/ 45244 h 1150522"/>
              <a:gd name="connsiteX41-11033" fmla="*/ 346428 w 763147"/>
              <a:gd name="connsiteY41-11034" fmla="*/ 35719 h 1150522"/>
              <a:gd name="connsiteX42-11035" fmla="*/ 355953 w 763147"/>
              <a:gd name="connsiteY42-11036" fmla="*/ 21432 h 1150522"/>
              <a:gd name="connsiteX43-11037" fmla="*/ 360716 w 763147"/>
              <a:gd name="connsiteY43-11038" fmla="*/ 14288 h 1150522"/>
              <a:gd name="connsiteX44-11039" fmla="*/ 375003 w 763147"/>
              <a:gd name="connsiteY44-11040" fmla="*/ 9525 h 1150522"/>
              <a:gd name="connsiteX45-11041" fmla="*/ 382147 w 763147"/>
              <a:gd name="connsiteY45-11042" fmla="*/ 7144 h 1150522"/>
              <a:gd name="connsiteX46-11043" fmla="*/ 396434 w 763147"/>
              <a:gd name="connsiteY46-11044" fmla="*/ 2382 h 1150522"/>
              <a:gd name="connsiteX47-11045" fmla="*/ 403578 w 763147"/>
              <a:gd name="connsiteY47-11046" fmla="*/ 0 h 1150522"/>
              <a:gd name="connsiteX48-11047" fmla="*/ 425009 w 763147"/>
              <a:gd name="connsiteY48-11048" fmla="*/ 4763 h 1150522"/>
              <a:gd name="connsiteX49-11049" fmla="*/ 429772 w 763147"/>
              <a:gd name="connsiteY49-11050" fmla="*/ 11907 h 1150522"/>
              <a:gd name="connsiteX50-11051" fmla="*/ 436916 w 763147"/>
              <a:gd name="connsiteY50-11052" fmla="*/ 26194 h 1150522"/>
              <a:gd name="connsiteX51-11053" fmla="*/ 444059 w 763147"/>
              <a:gd name="connsiteY51-11054" fmla="*/ 33338 h 1150522"/>
              <a:gd name="connsiteX52-11055" fmla="*/ 463109 w 763147"/>
              <a:gd name="connsiteY52-11056" fmla="*/ 54769 h 1150522"/>
              <a:gd name="connsiteX53-11057" fmla="*/ 477397 w 763147"/>
              <a:gd name="connsiteY53-11058" fmla="*/ 64294 h 1150522"/>
              <a:gd name="connsiteX54-11059" fmla="*/ 484541 w 763147"/>
              <a:gd name="connsiteY54-11060" fmla="*/ 71438 h 1150522"/>
              <a:gd name="connsiteX55-11061" fmla="*/ 498828 w 763147"/>
              <a:gd name="connsiteY55-11062" fmla="*/ 80963 h 1150522"/>
              <a:gd name="connsiteX56-11063" fmla="*/ 508353 w 763147"/>
              <a:gd name="connsiteY56-11064" fmla="*/ 90488 h 1150522"/>
              <a:gd name="connsiteX57-11065" fmla="*/ 522641 w 763147"/>
              <a:gd name="connsiteY57-11066" fmla="*/ 100013 h 1150522"/>
              <a:gd name="connsiteX58-11067" fmla="*/ 541691 w 763147"/>
              <a:gd name="connsiteY58-11068" fmla="*/ 116682 h 1150522"/>
              <a:gd name="connsiteX59-11069" fmla="*/ 548834 w 763147"/>
              <a:gd name="connsiteY59-11070" fmla="*/ 123825 h 1150522"/>
              <a:gd name="connsiteX60-11071" fmla="*/ 558359 w 763147"/>
              <a:gd name="connsiteY60-11072" fmla="*/ 138113 h 1150522"/>
              <a:gd name="connsiteX61-11073" fmla="*/ 565503 w 763147"/>
              <a:gd name="connsiteY61-11074" fmla="*/ 164307 h 1150522"/>
              <a:gd name="connsiteX62-11075" fmla="*/ 579791 w 763147"/>
              <a:gd name="connsiteY62-11076" fmla="*/ 178594 h 1150522"/>
              <a:gd name="connsiteX63-11077" fmla="*/ 586934 w 763147"/>
              <a:gd name="connsiteY63-11078" fmla="*/ 185738 h 1150522"/>
              <a:gd name="connsiteX64-11079" fmla="*/ 591697 w 763147"/>
              <a:gd name="connsiteY64-11080" fmla="*/ 192882 h 1150522"/>
              <a:gd name="connsiteX65-11081" fmla="*/ 594078 w 763147"/>
              <a:gd name="connsiteY65-11082" fmla="*/ 200025 h 1150522"/>
              <a:gd name="connsiteX66-11083" fmla="*/ 596459 w 763147"/>
              <a:gd name="connsiteY66-11084" fmla="*/ 216694 h 1150522"/>
              <a:gd name="connsiteX67-11085" fmla="*/ 601222 w 763147"/>
              <a:gd name="connsiteY67-11086" fmla="*/ 223838 h 1150522"/>
              <a:gd name="connsiteX68-11087" fmla="*/ 610747 w 763147"/>
              <a:gd name="connsiteY68-11088" fmla="*/ 238125 h 1150522"/>
              <a:gd name="connsiteX69-11089" fmla="*/ 615509 w 763147"/>
              <a:gd name="connsiteY69-11090" fmla="*/ 245269 h 1150522"/>
              <a:gd name="connsiteX70-11091" fmla="*/ 629797 w 763147"/>
              <a:gd name="connsiteY70-11092" fmla="*/ 250032 h 1150522"/>
              <a:gd name="connsiteX71-11093" fmla="*/ 641703 w 763147"/>
              <a:gd name="connsiteY71-11094" fmla="*/ 271463 h 1150522"/>
              <a:gd name="connsiteX72-11095" fmla="*/ 646466 w 763147"/>
              <a:gd name="connsiteY72-11096" fmla="*/ 278607 h 1150522"/>
              <a:gd name="connsiteX73-11097" fmla="*/ 653609 w 763147"/>
              <a:gd name="connsiteY73-11098" fmla="*/ 283369 h 1150522"/>
              <a:gd name="connsiteX74-11099" fmla="*/ 655991 w 763147"/>
              <a:gd name="connsiteY74-11100" fmla="*/ 285750 h 1150522"/>
              <a:gd name="connsiteX75-11101" fmla="*/ 658372 w 763147"/>
              <a:gd name="connsiteY75-11102" fmla="*/ 285750 h 1150522"/>
              <a:gd name="connsiteX76-11103" fmla="*/ 653609 w 763147"/>
              <a:gd name="connsiteY76-11104" fmla="*/ 307182 h 1150522"/>
              <a:gd name="connsiteX77-11105" fmla="*/ 658372 w 763147"/>
              <a:gd name="connsiteY77-11106" fmla="*/ 350044 h 1150522"/>
              <a:gd name="connsiteX78-11107" fmla="*/ 655991 w 763147"/>
              <a:gd name="connsiteY78-11108" fmla="*/ 357188 h 1150522"/>
              <a:gd name="connsiteX79-11109" fmla="*/ 658372 w 763147"/>
              <a:gd name="connsiteY79-11110" fmla="*/ 376238 h 1150522"/>
              <a:gd name="connsiteX80-11111" fmla="*/ 660753 w 763147"/>
              <a:gd name="connsiteY80-11112" fmla="*/ 383382 h 1150522"/>
              <a:gd name="connsiteX81-11113" fmla="*/ 667897 w 763147"/>
              <a:gd name="connsiteY81-11114" fmla="*/ 385763 h 1150522"/>
              <a:gd name="connsiteX82-11115" fmla="*/ 698853 w 763147"/>
              <a:gd name="connsiteY82-11116" fmla="*/ 388144 h 1150522"/>
              <a:gd name="connsiteX83-11117" fmla="*/ 720284 w 763147"/>
              <a:gd name="connsiteY83-11118" fmla="*/ 404813 h 1150522"/>
              <a:gd name="connsiteX84-11119" fmla="*/ 727428 w 763147"/>
              <a:gd name="connsiteY84-11120" fmla="*/ 409575 h 1150522"/>
              <a:gd name="connsiteX85-11121" fmla="*/ 736953 w 763147"/>
              <a:gd name="connsiteY85-11122" fmla="*/ 423863 h 1150522"/>
              <a:gd name="connsiteX86-11123" fmla="*/ 744097 w 763147"/>
              <a:gd name="connsiteY86-11124" fmla="*/ 431007 h 1150522"/>
              <a:gd name="connsiteX87-11125" fmla="*/ 753622 w 763147"/>
              <a:gd name="connsiteY87-11126" fmla="*/ 445294 h 1150522"/>
              <a:gd name="connsiteX88-11127" fmla="*/ 756003 w 763147"/>
              <a:gd name="connsiteY88-11128" fmla="*/ 452438 h 1150522"/>
              <a:gd name="connsiteX89-11129" fmla="*/ 760766 w 763147"/>
              <a:gd name="connsiteY89-11130" fmla="*/ 459582 h 1150522"/>
              <a:gd name="connsiteX90-11131" fmla="*/ 763147 w 763147"/>
              <a:gd name="connsiteY90-11132" fmla="*/ 469107 h 1150522"/>
              <a:gd name="connsiteX91-11133" fmla="*/ 760766 w 763147"/>
              <a:gd name="connsiteY91-11134" fmla="*/ 519113 h 1150522"/>
              <a:gd name="connsiteX92-11135" fmla="*/ 751241 w 763147"/>
              <a:gd name="connsiteY92-11136" fmla="*/ 533400 h 1150522"/>
              <a:gd name="connsiteX93-11137" fmla="*/ 741716 w 763147"/>
              <a:gd name="connsiteY93-11138" fmla="*/ 547688 h 1150522"/>
              <a:gd name="connsiteX94-11139" fmla="*/ 734572 w 763147"/>
              <a:gd name="connsiteY94-11140" fmla="*/ 561975 h 1150522"/>
              <a:gd name="connsiteX95-11141" fmla="*/ 722666 w 763147"/>
              <a:gd name="connsiteY95-11142" fmla="*/ 583407 h 1150522"/>
              <a:gd name="connsiteX96-11143" fmla="*/ 715522 w 763147"/>
              <a:gd name="connsiteY96-11144" fmla="*/ 585788 h 1150522"/>
              <a:gd name="connsiteX97-11145" fmla="*/ 708378 w 763147"/>
              <a:gd name="connsiteY97-11146" fmla="*/ 590550 h 1150522"/>
              <a:gd name="connsiteX98-11147" fmla="*/ 694091 w 763147"/>
              <a:gd name="connsiteY98-11148" fmla="*/ 595313 h 1150522"/>
              <a:gd name="connsiteX99-11149" fmla="*/ 686947 w 763147"/>
              <a:gd name="connsiteY99-11150" fmla="*/ 597694 h 1150522"/>
              <a:gd name="connsiteX100-11151" fmla="*/ 679803 w 763147"/>
              <a:gd name="connsiteY100-11152" fmla="*/ 602457 h 1150522"/>
              <a:gd name="connsiteX101-11153" fmla="*/ 670278 w 763147"/>
              <a:gd name="connsiteY101-11154" fmla="*/ 611982 h 1150522"/>
              <a:gd name="connsiteX102-11155" fmla="*/ 665516 w 763147"/>
              <a:gd name="connsiteY102-11156" fmla="*/ 626269 h 1150522"/>
              <a:gd name="connsiteX103-11157" fmla="*/ 663134 w 763147"/>
              <a:gd name="connsiteY103-11158" fmla="*/ 633413 h 1150522"/>
              <a:gd name="connsiteX104-11159" fmla="*/ 660753 w 763147"/>
              <a:gd name="connsiteY104-11160" fmla="*/ 709613 h 1150522"/>
              <a:gd name="connsiteX105-11161" fmla="*/ 658372 w 763147"/>
              <a:gd name="connsiteY105-11162" fmla="*/ 716757 h 1150522"/>
              <a:gd name="connsiteX106-11163" fmla="*/ 655991 w 763147"/>
              <a:gd name="connsiteY106-11164" fmla="*/ 726282 h 1150522"/>
              <a:gd name="connsiteX107-11165" fmla="*/ 639322 w 763147"/>
              <a:gd name="connsiteY107-11166" fmla="*/ 738188 h 1150522"/>
              <a:gd name="connsiteX108-11167" fmla="*/ 632178 w 763147"/>
              <a:gd name="connsiteY108-11168" fmla="*/ 740569 h 1150522"/>
              <a:gd name="connsiteX109-11169" fmla="*/ 629797 w 763147"/>
              <a:gd name="connsiteY109-11170" fmla="*/ 766763 h 1150522"/>
              <a:gd name="connsiteX110-11171" fmla="*/ 627416 w 763147"/>
              <a:gd name="connsiteY110-11172" fmla="*/ 776288 h 1150522"/>
              <a:gd name="connsiteX111-11173" fmla="*/ 629797 w 763147"/>
              <a:gd name="connsiteY111-11174" fmla="*/ 885825 h 1150522"/>
              <a:gd name="connsiteX112-11175" fmla="*/ 632178 w 763147"/>
              <a:gd name="connsiteY112-11176" fmla="*/ 957263 h 1150522"/>
              <a:gd name="connsiteX113-11177" fmla="*/ 636941 w 763147"/>
              <a:gd name="connsiteY113-11178" fmla="*/ 971550 h 1150522"/>
              <a:gd name="connsiteX114-11179" fmla="*/ 639322 w 763147"/>
              <a:gd name="connsiteY114-11180" fmla="*/ 978694 h 1150522"/>
              <a:gd name="connsiteX115-11181" fmla="*/ 641703 w 763147"/>
              <a:gd name="connsiteY115-11182" fmla="*/ 1014413 h 1150522"/>
              <a:gd name="connsiteX116-11183" fmla="*/ 646466 w 763147"/>
              <a:gd name="connsiteY116-11184" fmla="*/ 1028700 h 1150522"/>
              <a:gd name="connsiteX117-11185" fmla="*/ 648847 w 763147"/>
              <a:gd name="connsiteY117-11186" fmla="*/ 1035844 h 1150522"/>
              <a:gd name="connsiteX118-11187" fmla="*/ 651228 w 763147"/>
              <a:gd name="connsiteY118-11188" fmla="*/ 1042988 h 1150522"/>
              <a:gd name="connsiteX119-11189" fmla="*/ 655991 w 763147"/>
              <a:gd name="connsiteY119-11190" fmla="*/ 1062038 h 1150522"/>
              <a:gd name="connsiteX120-11191" fmla="*/ 660753 w 763147"/>
              <a:gd name="connsiteY120-11192" fmla="*/ 1069182 h 1150522"/>
              <a:gd name="connsiteX121-11193" fmla="*/ 665516 w 763147"/>
              <a:gd name="connsiteY121-11194" fmla="*/ 1097757 h 1150522"/>
              <a:gd name="connsiteX122-11195" fmla="*/ 663134 w 763147"/>
              <a:gd name="connsiteY122-11196" fmla="*/ 1128713 h 1150522"/>
              <a:gd name="connsiteX123-11197" fmla="*/ 677422 w 763147"/>
              <a:gd name="connsiteY123-11198" fmla="*/ 1150144 h 1150522"/>
              <a:gd name="connsiteX124-11199" fmla="*/ 655990 w 763147"/>
              <a:gd name="connsiteY124-11200" fmla="*/ 1140620 h 1150522"/>
              <a:gd name="connsiteX125-11201" fmla="*/ 658371 w 763147"/>
              <a:gd name="connsiteY125-11202" fmla="*/ 1135856 h 1150522"/>
              <a:gd name="connsiteX126-11203" fmla="*/ 636941 w 763147"/>
              <a:gd name="connsiteY126-11204" fmla="*/ 1140619 h 1150522"/>
              <a:gd name="connsiteX127-11205" fmla="*/ 658372 w 763147"/>
              <a:gd name="connsiteY127-11206" fmla="*/ 1147763 h 1150522"/>
              <a:gd name="connsiteX128-11207" fmla="*/ 617891 w 763147"/>
              <a:gd name="connsiteY128-11208" fmla="*/ 1145382 h 1150522"/>
              <a:gd name="connsiteX129-11209" fmla="*/ 605984 w 763147"/>
              <a:gd name="connsiteY129-11210" fmla="*/ 1143000 h 1150522"/>
              <a:gd name="connsiteX130-11211" fmla="*/ 598841 w 763147"/>
              <a:gd name="connsiteY130-11212" fmla="*/ 1138238 h 1150522"/>
              <a:gd name="connsiteX131-11213" fmla="*/ 584553 w 763147"/>
              <a:gd name="connsiteY131-11214" fmla="*/ 1133475 h 1150522"/>
              <a:gd name="connsiteX132-11215" fmla="*/ 570266 w 763147"/>
              <a:gd name="connsiteY132-11216" fmla="*/ 1128713 h 1150522"/>
              <a:gd name="connsiteX133-11217" fmla="*/ 563122 w 763147"/>
              <a:gd name="connsiteY133-11218" fmla="*/ 1126332 h 1150522"/>
              <a:gd name="connsiteX134-11219" fmla="*/ 555978 w 763147"/>
              <a:gd name="connsiteY134-11220" fmla="*/ 1121569 h 1150522"/>
              <a:gd name="connsiteX135-11221" fmla="*/ 551216 w 763147"/>
              <a:gd name="connsiteY135-11222" fmla="*/ 1114425 h 1150522"/>
              <a:gd name="connsiteX136-11223" fmla="*/ 541691 w 763147"/>
              <a:gd name="connsiteY136-11224" fmla="*/ 1112044 h 1150522"/>
              <a:gd name="connsiteX137-11225" fmla="*/ 520259 w 763147"/>
              <a:gd name="connsiteY137-11226" fmla="*/ 1104900 h 1150522"/>
              <a:gd name="connsiteX138-11227" fmla="*/ 505972 w 763147"/>
              <a:gd name="connsiteY138-11228" fmla="*/ 1100138 h 1150522"/>
              <a:gd name="connsiteX139-11229" fmla="*/ 496447 w 763147"/>
              <a:gd name="connsiteY139-11230" fmla="*/ 1097757 h 1150522"/>
              <a:gd name="connsiteX140-11231" fmla="*/ 451203 w 763147"/>
              <a:gd name="connsiteY140-11232" fmla="*/ 1102519 h 1150522"/>
              <a:gd name="connsiteX141-11233" fmla="*/ 436916 w 763147"/>
              <a:gd name="connsiteY141-11234" fmla="*/ 1107282 h 1150522"/>
              <a:gd name="connsiteX142-11235" fmla="*/ 429772 w 763147"/>
              <a:gd name="connsiteY142-11236" fmla="*/ 1109663 h 1150522"/>
              <a:gd name="connsiteX143-11237" fmla="*/ 396434 w 763147"/>
              <a:gd name="connsiteY143-11238" fmla="*/ 1107282 h 1150522"/>
              <a:gd name="connsiteX144-11239" fmla="*/ 389291 w 763147"/>
              <a:gd name="connsiteY144-11240" fmla="*/ 1104900 h 1150522"/>
              <a:gd name="connsiteX145-11241" fmla="*/ 379766 w 763147"/>
              <a:gd name="connsiteY145-11242" fmla="*/ 1090613 h 1150522"/>
              <a:gd name="connsiteX146-11243" fmla="*/ 365478 w 763147"/>
              <a:gd name="connsiteY146-11244" fmla="*/ 1078707 h 1150522"/>
              <a:gd name="connsiteX147-11245" fmla="*/ 360716 w 763147"/>
              <a:gd name="connsiteY147-11246" fmla="*/ 1071563 h 1150522"/>
              <a:gd name="connsiteX148-11247" fmla="*/ 353572 w 763147"/>
              <a:gd name="connsiteY148-11248" fmla="*/ 1064419 h 1150522"/>
              <a:gd name="connsiteX149-11249" fmla="*/ 344047 w 763147"/>
              <a:gd name="connsiteY149-11250" fmla="*/ 1050132 h 1150522"/>
              <a:gd name="connsiteX150-11251" fmla="*/ 341666 w 763147"/>
              <a:gd name="connsiteY150-11252" fmla="*/ 1042988 h 1150522"/>
              <a:gd name="connsiteX151-11253" fmla="*/ 336903 w 763147"/>
              <a:gd name="connsiteY151-11254" fmla="*/ 1026319 h 1150522"/>
              <a:gd name="connsiteX152-11255" fmla="*/ 324997 w 763147"/>
              <a:gd name="connsiteY152-11256" fmla="*/ 1012032 h 1150522"/>
              <a:gd name="connsiteX153-11257" fmla="*/ 320234 w 763147"/>
              <a:gd name="connsiteY153-11258" fmla="*/ 997744 h 1150522"/>
              <a:gd name="connsiteX154-11259" fmla="*/ 313091 w 763147"/>
              <a:gd name="connsiteY154-11260" fmla="*/ 983457 h 1150522"/>
              <a:gd name="connsiteX155-11261" fmla="*/ 298803 w 763147"/>
              <a:gd name="connsiteY155-11262" fmla="*/ 973932 h 1150522"/>
              <a:gd name="connsiteX156-11263" fmla="*/ 291659 w 763147"/>
              <a:gd name="connsiteY156-11264" fmla="*/ 969169 h 1150522"/>
              <a:gd name="connsiteX157-11265" fmla="*/ 274991 w 763147"/>
              <a:gd name="connsiteY157-11266" fmla="*/ 962025 h 1150522"/>
              <a:gd name="connsiteX158-11267" fmla="*/ 263084 w 763147"/>
              <a:gd name="connsiteY158-11268" fmla="*/ 952500 h 1150522"/>
              <a:gd name="connsiteX159-11269" fmla="*/ 255941 w 763147"/>
              <a:gd name="connsiteY159-11270" fmla="*/ 950119 h 1150522"/>
              <a:gd name="connsiteX160-11271" fmla="*/ 248797 w 763147"/>
              <a:gd name="connsiteY160-11272" fmla="*/ 945357 h 1150522"/>
              <a:gd name="connsiteX161-11273" fmla="*/ 232128 w 763147"/>
              <a:gd name="connsiteY161-11274" fmla="*/ 940594 h 1150522"/>
              <a:gd name="connsiteX162-11275" fmla="*/ 224984 w 763147"/>
              <a:gd name="connsiteY162-11276" fmla="*/ 938213 h 1150522"/>
              <a:gd name="connsiteX163-11277" fmla="*/ 170216 w 763147"/>
              <a:gd name="connsiteY163-11278" fmla="*/ 935832 h 1150522"/>
              <a:gd name="connsiteX164-11279" fmla="*/ 160691 w 763147"/>
              <a:gd name="connsiteY164-11280" fmla="*/ 933450 h 1150522"/>
              <a:gd name="connsiteX165-11281" fmla="*/ 148784 w 763147"/>
              <a:gd name="connsiteY165-11282" fmla="*/ 923925 h 1150522"/>
              <a:gd name="connsiteX166-11283" fmla="*/ 139259 w 763147"/>
              <a:gd name="connsiteY166-11284" fmla="*/ 916782 h 1150522"/>
              <a:gd name="connsiteX167-11285" fmla="*/ 124972 w 763147"/>
              <a:gd name="connsiteY167-11286" fmla="*/ 907257 h 1150522"/>
              <a:gd name="connsiteX168-11287" fmla="*/ 120209 w 763147"/>
              <a:gd name="connsiteY168-11288" fmla="*/ 892969 h 1150522"/>
              <a:gd name="connsiteX169-11289" fmla="*/ 115447 w 763147"/>
              <a:gd name="connsiteY169-11290" fmla="*/ 885825 h 1150522"/>
              <a:gd name="connsiteX170-11291" fmla="*/ 108303 w 763147"/>
              <a:gd name="connsiteY170-11292" fmla="*/ 871538 h 1150522"/>
              <a:gd name="connsiteX171-11293" fmla="*/ 103541 w 763147"/>
              <a:gd name="connsiteY171-11294" fmla="*/ 857250 h 1150522"/>
              <a:gd name="connsiteX172-11295" fmla="*/ 101159 w 763147"/>
              <a:gd name="connsiteY172-11296" fmla="*/ 850107 h 1150522"/>
              <a:gd name="connsiteX173-11297" fmla="*/ 94016 w 763147"/>
              <a:gd name="connsiteY173-11298" fmla="*/ 845344 h 1150522"/>
              <a:gd name="connsiteX174-11299" fmla="*/ 89253 w 763147"/>
              <a:gd name="connsiteY174-11300" fmla="*/ 838200 h 1150522"/>
              <a:gd name="connsiteX175-11301" fmla="*/ 86872 w 763147"/>
              <a:gd name="connsiteY175-11302" fmla="*/ 831057 h 1150522"/>
              <a:gd name="connsiteX176-11303" fmla="*/ 70203 w 763147"/>
              <a:gd name="connsiteY176-11304" fmla="*/ 835819 h 1150522"/>
              <a:gd name="connsiteX177-11305" fmla="*/ 60679 w 763147"/>
              <a:gd name="connsiteY177-11306" fmla="*/ 771525 h 1150522"/>
              <a:gd name="connsiteX178-11307" fmla="*/ 65442 w 763147"/>
              <a:gd name="connsiteY178-11308" fmla="*/ 704850 h 1150522"/>
              <a:gd name="connsiteX179-11309" fmla="*/ 72584 w 763147"/>
              <a:gd name="connsiteY179-11310" fmla="*/ 688182 h 1150522"/>
              <a:gd name="connsiteX180-11311" fmla="*/ 60678 w 763147"/>
              <a:gd name="connsiteY180-11312" fmla="*/ 683419 h 1150522"/>
              <a:gd name="connsiteX181-11313" fmla="*/ 67822 w 763147"/>
              <a:gd name="connsiteY181-11314" fmla="*/ 671513 h 1150522"/>
              <a:gd name="connsiteX182-11315" fmla="*/ 58297 w 763147"/>
              <a:gd name="connsiteY182-11316" fmla="*/ 657225 h 1150522"/>
              <a:gd name="connsiteX183-11317" fmla="*/ 51153 w 763147"/>
              <a:gd name="connsiteY183-11318" fmla="*/ 635794 h 1150522"/>
              <a:gd name="connsiteX184-11319" fmla="*/ 48772 w 763147"/>
              <a:gd name="connsiteY184-11320" fmla="*/ 628650 h 1150522"/>
              <a:gd name="connsiteX185-11321" fmla="*/ 46391 w 763147"/>
              <a:gd name="connsiteY185-11322" fmla="*/ 621507 h 1150522"/>
              <a:gd name="connsiteX186-11323" fmla="*/ 32103 w 763147"/>
              <a:gd name="connsiteY186-11324" fmla="*/ 616744 h 1150522"/>
              <a:gd name="connsiteX187-11325" fmla="*/ 13053 w 763147"/>
              <a:gd name="connsiteY187-11326" fmla="*/ 592932 h 1150522"/>
              <a:gd name="connsiteX188-11327" fmla="*/ 1146 w 763147"/>
              <a:gd name="connsiteY188-11328" fmla="*/ 573881 h 1150522"/>
              <a:gd name="connsiteX189-11329" fmla="*/ 10672 w 763147"/>
              <a:gd name="connsiteY189-11330" fmla="*/ 533400 h 1150522"/>
              <a:gd name="connsiteX0-11331" fmla="*/ 10672 w 763147"/>
              <a:gd name="connsiteY0-11332" fmla="*/ 533400 h 1150522"/>
              <a:gd name="connsiteX1-11333" fmla="*/ 10672 w 763147"/>
              <a:gd name="connsiteY1-11334" fmla="*/ 533400 h 1150522"/>
              <a:gd name="connsiteX2-11335" fmla="*/ 41628 w 763147"/>
              <a:gd name="connsiteY2-11336" fmla="*/ 540544 h 1150522"/>
              <a:gd name="connsiteX3-11337" fmla="*/ 48772 w 763147"/>
              <a:gd name="connsiteY3-11338" fmla="*/ 542925 h 1150522"/>
              <a:gd name="connsiteX4-11339" fmla="*/ 70203 w 763147"/>
              <a:gd name="connsiteY4-11340" fmla="*/ 540544 h 1150522"/>
              <a:gd name="connsiteX5-11341" fmla="*/ 77347 w 763147"/>
              <a:gd name="connsiteY5-11342" fmla="*/ 535782 h 1150522"/>
              <a:gd name="connsiteX6-11343" fmla="*/ 84491 w 763147"/>
              <a:gd name="connsiteY6-11344" fmla="*/ 533400 h 1150522"/>
              <a:gd name="connsiteX7-11345" fmla="*/ 96397 w 763147"/>
              <a:gd name="connsiteY7-11346" fmla="*/ 514350 h 1150522"/>
              <a:gd name="connsiteX8-11347" fmla="*/ 103541 w 763147"/>
              <a:gd name="connsiteY8-11348" fmla="*/ 478632 h 1150522"/>
              <a:gd name="connsiteX9-11349" fmla="*/ 105922 w 763147"/>
              <a:gd name="connsiteY9-11350" fmla="*/ 471488 h 1150522"/>
              <a:gd name="connsiteX10-11351" fmla="*/ 110684 w 763147"/>
              <a:gd name="connsiteY10-11352" fmla="*/ 454819 h 1150522"/>
              <a:gd name="connsiteX11-11353" fmla="*/ 108303 w 763147"/>
              <a:gd name="connsiteY11-11354" fmla="*/ 390525 h 1150522"/>
              <a:gd name="connsiteX12-11355" fmla="*/ 110684 w 763147"/>
              <a:gd name="connsiteY12-11356" fmla="*/ 366713 h 1150522"/>
              <a:gd name="connsiteX13-11357" fmla="*/ 105922 w 763147"/>
              <a:gd name="connsiteY13-11358" fmla="*/ 326232 h 1150522"/>
              <a:gd name="connsiteX14-11359" fmla="*/ 101159 w 763147"/>
              <a:gd name="connsiteY14-11360" fmla="*/ 311944 h 1150522"/>
              <a:gd name="connsiteX15-11361" fmla="*/ 91634 w 763147"/>
              <a:gd name="connsiteY15-11362" fmla="*/ 297657 h 1150522"/>
              <a:gd name="connsiteX16-11363" fmla="*/ 86871 w 763147"/>
              <a:gd name="connsiteY16-11364" fmla="*/ 304800 h 1150522"/>
              <a:gd name="connsiteX17-11365" fmla="*/ 89254 w 763147"/>
              <a:gd name="connsiteY17-11366" fmla="*/ 292894 h 1150522"/>
              <a:gd name="connsiteX18-11367" fmla="*/ 70204 w 763147"/>
              <a:gd name="connsiteY18-11368" fmla="*/ 273844 h 1150522"/>
              <a:gd name="connsiteX19-11369" fmla="*/ 84491 w 763147"/>
              <a:gd name="connsiteY19-11370" fmla="*/ 269082 h 1150522"/>
              <a:gd name="connsiteX20-11371" fmla="*/ 82109 w 763147"/>
              <a:gd name="connsiteY20-11372" fmla="*/ 269082 h 1150522"/>
              <a:gd name="connsiteX21-11373" fmla="*/ 84490 w 763147"/>
              <a:gd name="connsiteY21-11374" fmla="*/ 264319 h 1150522"/>
              <a:gd name="connsiteX22-11375" fmla="*/ 82109 w 763147"/>
              <a:gd name="connsiteY22-11376" fmla="*/ 238126 h 1150522"/>
              <a:gd name="connsiteX23-11377" fmla="*/ 82109 w 763147"/>
              <a:gd name="connsiteY23-11378" fmla="*/ 188119 h 1150522"/>
              <a:gd name="connsiteX24-11379" fmla="*/ 89253 w 763147"/>
              <a:gd name="connsiteY24-11380" fmla="*/ 126207 h 1150522"/>
              <a:gd name="connsiteX25-11381" fmla="*/ 113066 w 763147"/>
              <a:gd name="connsiteY25-11382" fmla="*/ 109538 h 1150522"/>
              <a:gd name="connsiteX26-11383" fmla="*/ 120209 w 763147"/>
              <a:gd name="connsiteY26-11384" fmla="*/ 104775 h 1150522"/>
              <a:gd name="connsiteX27-11385" fmla="*/ 139259 w 763147"/>
              <a:gd name="connsiteY27-11386" fmla="*/ 100013 h 1150522"/>
              <a:gd name="connsiteX28-11387" fmla="*/ 177359 w 763147"/>
              <a:gd name="connsiteY28-11388" fmla="*/ 83344 h 1150522"/>
              <a:gd name="connsiteX29-11389" fmla="*/ 165453 w 763147"/>
              <a:gd name="connsiteY29-11390" fmla="*/ 85726 h 1150522"/>
              <a:gd name="connsiteX30-11391" fmla="*/ 182122 w 763147"/>
              <a:gd name="connsiteY30-11392" fmla="*/ 76199 h 1150522"/>
              <a:gd name="connsiteX31-11393" fmla="*/ 203553 w 763147"/>
              <a:gd name="connsiteY31-11394" fmla="*/ 61913 h 1150522"/>
              <a:gd name="connsiteX32-11395" fmla="*/ 217841 w 763147"/>
              <a:gd name="connsiteY32-11396" fmla="*/ 73819 h 1150522"/>
              <a:gd name="connsiteX33-11397" fmla="*/ 246416 w 763147"/>
              <a:gd name="connsiteY33-11398" fmla="*/ 76200 h 1150522"/>
              <a:gd name="connsiteX34-11399" fmla="*/ 253559 w 763147"/>
              <a:gd name="connsiteY34-11400" fmla="*/ 78582 h 1150522"/>
              <a:gd name="connsiteX35-11401" fmla="*/ 286897 w 763147"/>
              <a:gd name="connsiteY35-11402" fmla="*/ 76200 h 1150522"/>
              <a:gd name="connsiteX36-11403" fmla="*/ 310709 w 763147"/>
              <a:gd name="connsiteY36-11404" fmla="*/ 69057 h 1150522"/>
              <a:gd name="connsiteX37-11405" fmla="*/ 317853 w 763147"/>
              <a:gd name="connsiteY37-11406" fmla="*/ 66675 h 1150522"/>
              <a:gd name="connsiteX38-11407" fmla="*/ 322616 w 763147"/>
              <a:gd name="connsiteY38-11408" fmla="*/ 59532 h 1150522"/>
              <a:gd name="connsiteX39-11409" fmla="*/ 329759 w 763147"/>
              <a:gd name="connsiteY39-11410" fmla="*/ 52388 h 1150522"/>
              <a:gd name="connsiteX40-11411" fmla="*/ 332141 w 763147"/>
              <a:gd name="connsiteY40-11412" fmla="*/ 45244 h 1150522"/>
              <a:gd name="connsiteX41-11413" fmla="*/ 346428 w 763147"/>
              <a:gd name="connsiteY41-11414" fmla="*/ 35719 h 1150522"/>
              <a:gd name="connsiteX42-11415" fmla="*/ 355953 w 763147"/>
              <a:gd name="connsiteY42-11416" fmla="*/ 21432 h 1150522"/>
              <a:gd name="connsiteX43-11417" fmla="*/ 360716 w 763147"/>
              <a:gd name="connsiteY43-11418" fmla="*/ 14288 h 1150522"/>
              <a:gd name="connsiteX44-11419" fmla="*/ 375003 w 763147"/>
              <a:gd name="connsiteY44-11420" fmla="*/ 9525 h 1150522"/>
              <a:gd name="connsiteX45-11421" fmla="*/ 382147 w 763147"/>
              <a:gd name="connsiteY45-11422" fmla="*/ 7144 h 1150522"/>
              <a:gd name="connsiteX46-11423" fmla="*/ 396434 w 763147"/>
              <a:gd name="connsiteY46-11424" fmla="*/ 2382 h 1150522"/>
              <a:gd name="connsiteX47-11425" fmla="*/ 403578 w 763147"/>
              <a:gd name="connsiteY47-11426" fmla="*/ 0 h 1150522"/>
              <a:gd name="connsiteX48-11427" fmla="*/ 425009 w 763147"/>
              <a:gd name="connsiteY48-11428" fmla="*/ 4763 h 1150522"/>
              <a:gd name="connsiteX49-11429" fmla="*/ 429772 w 763147"/>
              <a:gd name="connsiteY49-11430" fmla="*/ 11907 h 1150522"/>
              <a:gd name="connsiteX50-11431" fmla="*/ 436916 w 763147"/>
              <a:gd name="connsiteY50-11432" fmla="*/ 26194 h 1150522"/>
              <a:gd name="connsiteX51-11433" fmla="*/ 444059 w 763147"/>
              <a:gd name="connsiteY51-11434" fmla="*/ 33338 h 1150522"/>
              <a:gd name="connsiteX52-11435" fmla="*/ 463109 w 763147"/>
              <a:gd name="connsiteY52-11436" fmla="*/ 54769 h 1150522"/>
              <a:gd name="connsiteX53-11437" fmla="*/ 477397 w 763147"/>
              <a:gd name="connsiteY53-11438" fmla="*/ 64294 h 1150522"/>
              <a:gd name="connsiteX54-11439" fmla="*/ 484541 w 763147"/>
              <a:gd name="connsiteY54-11440" fmla="*/ 71438 h 1150522"/>
              <a:gd name="connsiteX55-11441" fmla="*/ 498828 w 763147"/>
              <a:gd name="connsiteY55-11442" fmla="*/ 80963 h 1150522"/>
              <a:gd name="connsiteX56-11443" fmla="*/ 508353 w 763147"/>
              <a:gd name="connsiteY56-11444" fmla="*/ 90488 h 1150522"/>
              <a:gd name="connsiteX57-11445" fmla="*/ 522641 w 763147"/>
              <a:gd name="connsiteY57-11446" fmla="*/ 100013 h 1150522"/>
              <a:gd name="connsiteX58-11447" fmla="*/ 541691 w 763147"/>
              <a:gd name="connsiteY58-11448" fmla="*/ 116682 h 1150522"/>
              <a:gd name="connsiteX59-11449" fmla="*/ 548834 w 763147"/>
              <a:gd name="connsiteY59-11450" fmla="*/ 123825 h 1150522"/>
              <a:gd name="connsiteX60-11451" fmla="*/ 558359 w 763147"/>
              <a:gd name="connsiteY60-11452" fmla="*/ 138113 h 1150522"/>
              <a:gd name="connsiteX61-11453" fmla="*/ 565503 w 763147"/>
              <a:gd name="connsiteY61-11454" fmla="*/ 164307 h 1150522"/>
              <a:gd name="connsiteX62-11455" fmla="*/ 579791 w 763147"/>
              <a:gd name="connsiteY62-11456" fmla="*/ 178594 h 1150522"/>
              <a:gd name="connsiteX63-11457" fmla="*/ 586934 w 763147"/>
              <a:gd name="connsiteY63-11458" fmla="*/ 185738 h 1150522"/>
              <a:gd name="connsiteX64-11459" fmla="*/ 591697 w 763147"/>
              <a:gd name="connsiteY64-11460" fmla="*/ 192882 h 1150522"/>
              <a:gd name="connsiteX65-11461" fmla="*/ 594078 w 763147"/>
              <a:gd name="connsiteY65-11462" fmla="*/ 200025 h 1150522"/>
              <a:gd name="connsiteX66-11463" fmla="*/ 596459 w 763147"/>
              <a:gd name="connsiteY66-11464" fmla="*/ 216694 h 1150522"/>
              <a:gd name="connsiteX67-11465" fmla="*/ 601222 w 763147"/>
              <a:gd name="connsiteY67-11466" fmla="*/ 223838 h 1150522"/>
              <a:gd name="connsiteX68-11467" fmla="*/ 610747 w 763147"/>
              <a:gd name="connsiteY68-11468" fmla="*/ 238125 h 1150522"/>
              <a:gd name="connsiteX69-11469" fmla="*/ 615509 w 763147"/>
              <a:gd name="connsiteY69-11470" fmla="*/ 245269 h 1150522"/>
              <a:gd name="connsiteX70-11471" fmla="*/ 629797 w 763147"/>
              <a:gd name="connsiteY70-11472" fmla="*/ 250032 h 1150522"/>
              <a:gd name="connsiteX71-11473" fmla="*/ 641703 w 763147"/>
              <a:gd name="connsiteY71-11474" fmla="*/ 271463 h 1150522"/>
              <a:gd name="connsiteX72-11475" fmla="*/ 646466 w 763147"/>
              <a:gd name="connsiteY72-11476" fmla="*/ 278607 h 1150522"/>
              <a:gd name="connsiteX73-11477" fmla="*/ 653609 w 763147"/>
              <a:gd name="connsiteY73-11478" fmla="*/ 283369 h 1150522"/>
              <a:gd name="connsiteX74-11479" fmla="*/ 655991 w 763147"/>
              <a:gd name="connsiteY74-11480" fmla="*/ 285750 h 1150522"/>
              <a:gd name="connsiteX75-11481" fmla="*/ 658372 w 763147"/>
              <a:gd name="connsiteY75-11482" fmla="*/ 285750 h 1150522"/>
              <a:gd name="connsiteX76-11483" fmla="*/ 653609 w 763147"/>
              <a:gd name="connsiteY76-11484" fmla="*/ 307182 h 1150522"/>
              <a:gd name="connsiteX77-11485" fmla="*/ 658372 w 763147"/>
              <a:gd name="connsiteY77-11486" fmla="*/ 350044 h 1150522"/>
              <a:gd name="connsiteX78-11487" fmla="*/ 655991 w 763147"/>
              <a:gd name="connsiteY78-11488" fmla="*/ 357188 h 1150522"/>
              <a:gd name="connsiteX79-11489" fmla="*/ 658372 w 763147"/>
              <a:gd name="connsiteY79-11490" fmla="*/ 376238 h 1150522"/>
              <a:gd name="connsiteX80-11491" fmla="*/ 660753 w 763147"/>
              <a:gd name="connsiteY80-11492" fmla="*/ 383382 h 1150522"/>
              <a:gd name="connsiteX81-11493" fmla="*/ 667897 w 763147"/>
              <a:gd name="connsiteY81-11494" fmla="*/ 385763 h 1150522"/>
              <a:gd name="connsiteX82-11495" fmla="*/ 698853 w 763147"/>
              <a:gd name="connsiteY82-11496" fmla="*/ 388144 h 1150522"/>
              <a:gd name="connsiteX83-11497" fmla="*/ 720284 w 763147"/>
              <a:gd name="connsiteY83-11498" fmla="*/ 404813 h 1150522"/>
              <a:gd name="connsiteX84-11499" fmla="*/ 727428 w 763147"/>
              <a:gd name="connsiteY84-11500" fmla="*/ 409575 h 1150522"/>
              <a:gd name="connsiteX85-11501" fmla="*/ 736953 w 763147"/>
              <a:gd name="connsiteY85-11502" fmla="*/ 423863 h 1150522"/>
              <a:gd name="connsiteX86-11503" fmla="*/ 744097 w 763147"/>
              <a:gd name="connsiteY86-11504" fmla="*/ 431007 h 1150522"/>
              <a:gd name="connsiteX87-11505" fmla="*/ 753622 w 763147"/>
              <a:gd name="connsiteY87-11506" fmla="*/ 445294 h 1150522"/>
              <a:gd name="connsiteX88-11507" fmla="*/ 756003 w 763147"/>
              <a:gd name="connsiteY88-11508" fmla="*/ 452438 h 1150522"/>
              <a:gd name="connsiteX89-11509" fmla="*/ 760766 w 763147"/>
              <a:gd name="connsiteY89-11510" fmla="*/ 459582 h 1150522"/>
              <a:gd name="connsiteX90-11511" fmla="*/ 763147 w 763147"/>
              <a:gd name="connsiteY90-11512" fmla="*/ 469107 h 1150522"/>
              <a:gd name="connsiteX91-11513" fmla="*/ 760766 w 763147"/>
              <a:gd name="connsiteY91-11514" fmla="*/ 519113 h 1150522"/>
              <a:gd name="connsiteX92-11515" fmla="*/ 751241 w 763147"/>
              <a:gd name="connsiteY92-11516" fmla="*/ 533400 h 1150522"/>
              <a:gd name="connsiteX93-11517" fmla="*/ 741716 w 763147"/>
              <a:gd name="connsiteY93-11518" fmla="*/ 547688 h 1150522"/>
              <a:gd name="connsiteX94-11519" fmla="*/ 734572 w 763147"/>
              <a:gd name="connsiteY94-11520" fmla="*/ 561975 h 1150522"/>
              <a:gd name="connsiteX95-11521" fmla="*/ 722666 w 763147"/>
              <a:gd name="connsiteY95-11522" fmla="*/ 583407 h 1150522"/>
              <a:gd name="connsiteX96-11523" fmla="*/ 715522 w 763147"/>
              <a:gd name="connsiteY96-11524" fmla="*/ 585788 h 1150522"/>
              <a:gd name="connsiteX97-11525" fmla="*/ 708378 w 763147"/>
              <a:gd name="connsiteY97-11526" fmla="*/ 590550 h 1150522"/>
              <a:gd name="connsiteX98-11527" fmla="*/ 694091 w 763147"/>
              <a:gd name="connsiteY98-11528" fmla="*/ 595313 h 1150522"/>
              <a:gd name="connsiteX99-11529" fmla="*/ 686947 w 763147"/>
              <a:gd name="connsiteY99-11530" fmla="*/ 597694 h 1150522"/>
              <a:gd name="connsiteX100-11531" fmla="*/ 679803 w 763147"/>
              <a:gd name="connsiteY100-11532" fmla="*/ 602457 h 1150522"/>
              <a:gd name="connsiteX101-11533" fmla="*/ 670278 w 763147"/>
              <a:gd name="connsiteY101-11534" fmla="*/ 611982 h 1150522"/>
              <a:gd name="connsiteX102-11535" fmla="*/ 665516 w 763147"/>
              <a:gd name="connsiteY102-11536" fmla="*/ 626269 h 1150522"/>
              <a:gd name="connsiteX103-11537" fmla="*/ 663134 w 763147"/>
              <a:gd name="connsiteY103-11538" fmla="*/ 633413 h 1150522"/>
              <a:gd name="connsiteX104-11539" fmla="*/ 660753 w 763147"/>
              <a:gd name="connsiteY104-11540" fmla="*/ 709613 h 1150522"/>
              <a:gd name="connsiteX105-11541" fmla="*/ 658372 w 763147"/>
              <a:gd name="connsiteY105-11542" fmla="*/ 716757 h 1150522"/>
              <a:gd name="connsiteX106-11543" fmla="*/ 655991 w 763147"/>
              <a:gd name="connsiteY106-11544" fmla="*/ 726282 h 1150522"/>
              <a:gd name="connsiteX107-11545" fmla="*/ 639322 w 763147"/>
              <a:gd name="connsiteY107-11546" fmla="*/ 738188 h 1150522"/>
              <a:gd name="connsiteX108-11547" fmla="*/ 632178 w 763147"/>
              <a:gd name="connsiteY108-11548" fmla="*/ 740569 h 1150522"/>
              <a:gd name="connsiteX109-11549" fmla="*/ 629797 w 763147"/>
              <a:gd name="connsiteY109-11550" fmla="*/ 766763 h 1150522"/>
              <a:gd name="connsiteX110-11551" fmla="*/ 627416 w 763147"/>
              <a:gd name="connsiteY110-11552" fmla="*/ 776288 h 1150522"/>
              <a:gd name="connsiteX111-11553" fmla="*/ 629797 w 763147"/>
              <a:gd name="connsiteY111-11554" fmla="*/ 885825 h 1150522"/>
              <a:gd name="connsiteX112-11555" fmla="*/ 632178 w 763147"/>
              <a:gd name="connsiteY112-11556" fmla="*/ 957263 h 1150522"/>
              <a:gd name="connsiteX113-11557" fmla="*/ 636941 w 763147"/>
              <a:gd name="connsiteY113-11558" fmla="*/ 971550 h 1150522"/>
              <a:gd name="connsiteX114-11559" fmla="*/ 639322 w 763147"/>
              <a:gd name="connsiteY114-11560" fmla="*/ 978694 h 1150522"/>
              <a:gd name="connsiteX115-11561" fmla="*/ 641703 w 763147"/>
              <a:gd name="connsiteY115-11562" fmla="*/ 1014413 h 1150522"/>
              <a:gd name="connsiteX116-11563" fmla="*/ 646466 w 763147"/>
              <a:gd name="connsiteY116-11564" fmla="*/ 1028700 h 1150522"/>
              <a:gd name="connsiteX117-11565" fmla="*/ 648847 w 763147"/>
              <a:gd name="connsiteY117-11566" fmla="*/ 1035844 h 1150522"/>
              <a:gd name="connsiteX118-11567" fmla="*/ 651228 w 763147"/>
              <a:gd name="connsiteY118-11568" fmla="*/ 1042988 h 1150522"/>
              <a:gd name="connsiteX119-11569" fmla="*/ 655991 w 763147"/>
              <a:gd name="connsiteY119-11570" fmla="*/ 1062038 h 1150522"/>
              <a:gd name="connsiteX120-11571" fmla="*/ 660753 w 763147"/>
              <a:gd name="connsiteY120-11572" fmla="*/ 1069182 h 1150522"/>
              <a:gd name="connsiteX121-11573" fmla="*/ 665516 w 763147"/>
              <a:gd name="connsiteY121-11574" fmla="*/ 1097757 h 1150522"/>
              <a:gd name="connsiteX122-11575" fmla="*/ 663134 w 763147"/>
              <a:gd name="connsiteY122-11576" fmla="*/ 1128713 h 1150522"/>
              <a:gd name="connsiteX123-11577" fmla="*/ 667897 w 763147"/>
              <a:gd name="connsiteY123-11578" fmla="*/ 1150144 h 1150522"/>
              <a:gd name="connsiteX124-11579" fmla="*/ 655990 w 763147"/>
              <a:gd name="connsiteY124-11580" fmla="*/ 1140620 h 1150522"/>
              <a:gd name="connsiteX125-11581" fmla="*/ 658371 w 763147"/>
              <a:gd name="connsiteY125-11582" fmla="*/ 1135856 h 1150522"/>
              <a:gd name="connsiteX126-11583" fmla="*/ 636941 w 763147"/>
              <a:gd name="connsiteY126-11584" fmla="*/ 1140619 h 1150522"/>
              <a:gd name="connsiteX127-11585" fmla="*/ 658372 w 763147"/>
              <a:gd name="connsiteY127-11586" fmla="*/ 1147763 h 1150522"/>
              <a:gd name="connsiteX128-11587" fmla="*/ 617891 w 763147"/>
              <a:gd name="connsiteY128-11588" fmla="*/ 1145382 h 1150522"/>
              <a:gd name="connsiteX129-11589" fmla="*/ 605984 w 763147"/>
              <a:gd name="connsiteY129-11590" fmla="*/ 1143000 h 1150522"/>
              <a:gd name="connsiteX130-11591" fmla="*/ 598841 w 763147"/>
              <a:gd name="connsiteY130-11592" fmla="*/ 1138238 h 1150522"/>
              <a:gd name="connsiteX131-11593" fmla="*/ 584553 w 763147"/>
              <a:gd name="connsiteY131-11594" fmla="*/ 1133475 h 1150522"/>
              <a:gd name="connsiteX132-11595" fmla="*/ 570266 w 763147"/>
              <a:gd name="connsiteY132-11596" fmla="*/ 1128713 h 1150522"/>
              <a:gd name="connsiteX133-11597" fmla="*/ 563122 w 763147"/>
              <a:gd name="connsiteY133-11598" fmla="*/ 1126332 h 1150522"/>
              <a:gd name="connsiteX134-11599" fmla="*/ 555978 w 763147"/>
              <a:gd name="connsiteY134-11600" fmla="*/ 1121569 h 1150522"/>
              <a:gd name="connsiteX135-11601" fmla="*/ 551216 w 763147"/>
              <a:gd name="connsiteY135-11602" fmla="*/ 1114425 h 1150522"/>
              <a:gd name="connsiteX136-11603" fmla="*/ 541691 w 763147"/>
              <a:gd name="connsiteY136-11604" fmla="*/ 1112044 h 1150522"/>
              <a:gd name="connsiteX137-11605" fmla="*/ 520259 w 763147"/>
              <a:gd name="connsiteY137-11606" fmla="*/ 1104900 h 1150522"/>
              <a:gd name="connsiteX138-11607" fmla="*/ 505972 w 763147"/>
              <a:gd name="connsiteY138-11608" fmla="*/ 1100138 h 1150522"/>
              <a:gd name="connsiteX139-11609" fmla="*/ 496447 w 763147"/>
              <a:gd name="connsiteY139-11610" fmla="*/ 1097757 h 1150522"/>
              <a:gd name="connsiteX140-11611" fmla="*/ 451203 w 763147"/>
              <a:gd name="connsiteY140-11612" fmla="*/ 1102519 h 1150522"/>
              <a:gd name="connsiteX141-11613" fmla="*/ 436916 w 763147"/>
              <a:gd name="connsiteY141-11614" fmla="*/ 1107282 h 1150522"/>
              <a:gd name="connsiteX142-11615" fmla="*/ 429772 w 763147"/>
              <a:gd name="connsiteY142-11616" fmla="*/ 1109663 h 1150522"/>
              <a:gd name="connsiteX143-11617" fmla="*/ 396434 w 763147"/>
              <a:gd name="connsiteY143-11618" fmla="*/ 1107282 h 1150522"/>
              <a:gd name="connsiteX144-11619" fmla="*/ 389291 w 763147"/>
              <a:gd name="connsiteY144-11620" fmla="*/ 1104900 h 1150522"/>
              <a:gd name="connsiteX145-11621" fmla="*/ 379766 w 763147"/>
              <a:gd name="connsiteY145-11622" fmla="*/ 1090613 h 1150522"/>
              <a:gd name="connsiteX146-11623" fmla="*/ 365478 w 763147"/>
              <a:gd name="connsiteY146-11624" fmla="*/ 1078707 h 1150522"/>
              <a:gd name="connsiteX147-11625" fmla="*/ 360716 w 763147"/>
              <a:gd name="connsiteY147-11626" fmla="*/ 1071563 h 1150522"/>
              <a:gd name="connsiteX148-11627" fmla="*/ 353572 w 763147"/>
              <a:gd name="connsiteY148-11628" fmla="*/ 1064419 h 1150522"/>
              <a:gd name="connsiteX149-11629" fmla="*/ 344047 w 763147"/>
              <a:gd name="connsiteY149-11630" fmla="*/ 1050132 h 1150522"/>
              <a:gd name="connsiteX150-11631" fmla="*/ 341666 w 763147"/>
              <a:gd name="connsiteY150-11632" fmla="*/ 1042988 h 1150522"/>
              <a:gd name="connsiteX151-11633" fmla="*/ 336903 w 763147"/>
              <a:gd name="connsiteY151-11634" fmla="*/ 1026319 h 1150522"/>
              <a:gd name="connsiteX152-11635" fmla="*/ 324997 w 763147"/>
              <a:gd name="connsiteY152-11636" fmla="*/ 1012032 h 1150522"/>
              <a:gd name="connsiteX153-11637" fmla="*/ 320234 w 763147"/>
              <a:gd name="connsiteY153-11638" fmla="*/ 997744 h 1150522"/>
              <a:gd name="connsiteX154-11639" fmla="*/ 313091 w 763147"/>
              <a:gd name="connsiteY154-11640" fmla="*/ 983457 h 1150522"/>
              <a:gd name="connsiteX155-11641" fmla="*/ 298803 w 763147"/>
              <a:gd name="connsiteY155-11642" fmla="*/ 973932 h 1150522"/>
              <a:gd name="connsiteX156-11643" fmla="*/ 291659 w 763147"/>
              <a:gd name="connsiteY156-11644" fmla="*/ 969169 h 1150522"/>
              <a:gd name="connsiteX157-11645" fmla="*/ 274991 w 763147"/>
              <a:gd name="connsiteY157-11646" fmla="*/ 962025 h 1150522"/>
              <a:gd name="connsiteX158-11647" fmla="*/ 263084 w 763147"/>
              <a:gd name="connsiteY158-11648" fmla="*/ 952500 h 1150522"/>
              <a:gd name="connsiteX159-11649" fmla="*/ 255941 w 763147"/>
              <a:gd name="connsiteY159-11650" fmla="*/ 950119 h 1150522"/>
              <a:gd name="connsiteX160-11651" fmla="*/ 248797 w 763147"/>
              <a:gd name="connsiteY160-11652" fmla="*/ 945357 h 1150522"/>
              <a:gd name="connsiteX161-11653" fmla="*/ 232128 w 763147"/>
              <a:gd name="connsiteY161-11654" fmla="*/ 940594 h 1150522"/>
              <a:gd name="connsiteX162-11655" fmla="*/ 224984 w 763147"/>
              <a:gd name="connsiteY162-11656" fmla="*/ 938213 h 1150522"/>
              <a:gd name="connsiteX163-11657" fmla="*/ 170216 w 763147"/>
              <a:gd name="connsiteY163-11658" fmla="*/ 935832 h 1150522"/>
              <a:gd name="connsiteX164-11659" fmla="*/ 160691 w 763147"/>
              <a:gd name="connsiteY164-11660" fmla="*/ 933450 h 1150522"/>
              <a:gd name="connsiteX165-11661" fmla="*/ 148784 w 763147"/>
              <a:gd name="connsiteY165-11662" fmla="*/ 923925 h 1150522"/>
              <a:gd name="connsiteX166-11663" fmla="*/ 139259 w 763147"/>
              <a:gd name="connsiteY166-11664" fmla="*/ 916782 h 1150522"/>
              <a:gd name="connsiteX167-11665" fmla="*/ 124972 w 763147"/>
              <a:gd name="connsiteY167-11666" fmla="*/ 907257 h 1150522"/>
              <a:gd name="connsiteX168-11667" fmla="*/ 120209 w 763147"/>
              <a:gd name="connsiteY168-11668" fmla="*/ 892969 h 1150522"/>
              <a:gd name="connsiteX169-11669" fmla="*/ 115447 w 763147"/>
              <a:gd name="connsiteY169-11670" fmla="*/ 885825 h 1150522"/>
              <a:gd name="connsiteX170-11671" fmla="*/ 108303 w 763147"/>
              <a:gd name="connsiteY170-11672" fmla="*/ 871538 h 1150522"/>
              <a:gd name="connsiteX171-11673" fmla="*/ 103541 w 763147"/>
              <a:gd name="connsiteY171-11674" fmla="*/ 857250 h 1150522"/>
              <a:gd name="connsiteX172-11675" fmla="*/ 101159 w 763147"/>
              <a:gd name="connsiteY172-11676" fmla="*/ 850107 h 1150522"/>
              <a:gd name="connsiteX173-11677" fmla="*/ 94016 w 763147"/>
              <a:gd name="connsiteY173-11678" fmla="*/ 845344 h 1150522"/>
              <a:gd name="connsiteX174-11679" fmla="*/ 89253 w 763147"/>
              <a:gd name="connsiteY174-11680" fmla="*/ 838200 h 1150522"/>
              <a:gd name="connsiteX175-11681" fmla="*/ 86872 w 763147"/>
              <a:gd name="connsiteY175-11682" fmla="*/ 831057 h 1150522"/>
              <a:gd name="connsiteX176-11683" fmla="*/ 70203 w 763147"/>
              <a:gd name="connsiteY176-11684" fmla="*/ 835819 h 1150522"/>
              <a:gd name="connsiteX177-11685" fmla="*/ 60679 w 763147"/>
              <a:gd name="connsiteY177-11686" fmla="*/ 771525 h 1150522"/>
              <a:gd name="connsiteX178-11687" fmla="*/ 65442 w 763147"/>
              <a:gd name="connsiteY178-11688" fmla="*/ 704850 h 1150522"/>
              <a:gd name="connsiteX179-11689" fmla="*/ 72584 w 763147"/>
              <a:gd name="connsiteY179-11690" fmla="*/ 688182 h 1150522"/>
              <a:gd name="connsiteX180-11691" fmla="*/ 60678 w 763147"/>
              <a:gd name="connsiteY180-11692" fmla="*/ 683419 h 1150522"/>
              <a:gd name="connsiteX181-11693" fmla="*/ 67822 w 763147"/>
              <a:gd name="connsiteY181-11694" fmla="*/ 671513 h 1150522"/>
              <a:gd name="connsiteX182-11695" fmla="*/ 58297 w 763147"/>
              <a:gd name="connsiteY182-11696" fmla="*/ 657225 h 1150522"/>
              <a:gd name="connsiteX183-11697" fmla="*/ 51153 w 763147"/>
              <a:gd name="connsiteY183-11698" fmla="*/ 635794 h 1150522"/>
              <a:gd name="connsiteX184-11699" fmla="*/ 48772 w 763147"/>
              <a:gd name="connsiteY184-11700" fmla="*/ 628650 h 1150522"/>
              <a:gd name="connsiteX185-11701" fmla="*/ 46391 w 763147"/>
              <a:gd name="connsiteY185-11702" fmla="*/ 621507 h 1150522"/>
              <a:gd name="connsiteX186-11703" fmla="*/ 32103 w 763147"/>
              <a:gd name="connsiteY186-11704" fmla="*/ 616744 h 1150522"/>
              <a:gd name="connsiteX187-11705" fmla="*/ 13053 w 763147"/>
              <a:gd name="connsiteY187-11706" fmla="*/ 592932 h 1150522"/>
              <a:gd name="connsiteX188-11707" fmla="*/ 1146 w 763147"/>
              <a:gd name="connsiteY188-11708" fmla="*/ 573881 h 1150522"/>
              <a:gd name="connsiteX189-11709" fmla="*/ 10672 w 763147"/>
              <a:gd name="connsiteY189-11710" fmla="*/ 533400 h 1150522"/>
              <a:gd name="connsiteX0-11711" fmla="*/ 10672 w 763147"/>
              <a:gd name="connsiteY0-11712" fmla="*/ 533400 h 1150522"/>
              <a:gd name="connsiteX1-11713" fmla="*/ 10672 w 763147"/>
              <a:gd name="connsiteY1-11714" fmla="*/ 533400 h 1150522"/>
              <a:gd name="connsiteX2-11715" fmla="*/ 41628 w 763147"/>
              <a:gd name="connsiteY2-11716" fmla="*/ 540544 h 1150522"/>
              <a:gd name="connsiteX3-11717" fmla="*/ 48772 w 763147"/>
              <a:gd name="connsiteY3-11718" fmla="*/ 542925 h 1150522"/>
              <a:gd name="connsiteX4-11719" fmla="*/ 70203 w 763147"/>
              <a:gd name="connsiteY4-11720" fmla="*/ 540544 h 1150522"/>
              <a:gd name="connsiteX5-11721" fmla="*/ 77347 w 763147"/>
              <a:gd name="connsiteY5-11722" fmla="*/ 535782 h 1150522"/>
              <a:gd name="connsiteX6-11723" fmla="*/ 84491 w 763147"/>
              <a:gd name="connsiteY6-11724" fmla="*/ 533400 h 1150522"/>
              <a:gd name="connsiteX7-11725" fmla="*/ 96397 w 763147"/>
              <a:gd name="connsiteY7-11726" fmla="*/ 514350 h 1150522"/>
              <a:gd name="connsiteX8-11727" fmla="*/ 103541 w 763147"/>
              <a:gd name="connsiteY8-11728" fmla="*/ 478632 h 1150522"/>
              <a:gd name="connsiteX9-11729" fmla="*/ 105922 w 763147"/>
              <a:gd name="connsiteY9-11730" fmla="*/ 471488 h 1150522"/>
              <a:gd name="connsiteX10-11731" fmla="*/ 110684 w 763147"/>
              <a:gd name="connsiteY10-11732" fmla="*/ 454819 h 1150522"/>
              <a:gd name="connsiteX11-11733" fmla="*/ 108303 w 763147"/>
              <a:gd name="connsiteY11-11734" fmla="*/ 390525 h 1150522"/>
              <a:gd name="connsiteX12-11735" fmla="*/ 110684 w 763147"/>
              <a:gd name="connsiteY12-11736" fmla="*/ 366713 h 1150522"/>
              <a:gd name="connsiteX13-11737" fmla="*/ 105922 w 763147"/>
              <a:gd name="connsiteY13-11738" fmla="*/ 326232 h 1150522"/>
              <a:gd name="connsiteX14-11739" fmla="*/ 101159 w 763147"/>
              <a:gd name="connsiteY14-11740" fmla="*/ 311944 h 1150522"/>
              <a:gd name="connsiteX15-11741" fmla="*/ 91634 w 763147"/>
              <a:gd name="connsiteY15-11742" fmla="*/ 297657 h 1150522"/>
              <a:gd name="connsiteX16-11743" fmla="*/ 86871 w 763147"/>
              <a:gd name="connsiteY16-11744" fmla="*/ 304800 h 1150522"/>
              <a:gd name="connsiteX17-11745" fmla="*/ 89254 w 763147"/>
              <a:gd name="connsiteY17-11746" fmla="*/ 292894 h 1150522"/>
              <a:gd name="connsiteX18-11747" fmla="*/ 70204 w 763147"/>
              <a:gd name="connsiteY18-11748" fmla="*/ 273844 h 1150522"/>
              <a:gd name="connsiteX19-11749" fmla="*/ 84491 w 763147"/>
              <a:gd name="connsiteY19-11750" fmla="*/ 269082 h 1150522"/>
              <a:gd name="connsiteX20-11751" fmla="*/ 82109 w 763147"/>
              <a:gd name="connsiteY20-11752" fmla="*/ 269082 h 1150522"/>
              <a:gd name="connsiteX21-11753" fmla="*/ 84490 w 763147"/>
              <a:gd name="connsiteY21-11754" fmla="*/ 264319 h 1150522"/>
              <a:gd name="connsiteX22-11755" fmla="*/ 82109 w 763147"/>
              <a:gd name="connsiteY22-11756" fmla="*/ 238126 h 1150522"/>
              <a:gd name="connsiteX23-11757" fmla="*/ 82109 w 763147"/>
              <a:gd name="connsiteY23-11758" fmla="*/ 188119 h 1150522"/>
              <a:gd name="connsiteX24-11759" fmla="*/ 89253 w 763147"/>
              <a:gd name="connsiteY24-11760" fmla="*/ 126207 h 1150522"/>
              <a:gd name="connsiteX25-11761" fmla="*/ 113066 w 763147"/>
              <a:gd name="connsiteY25-11762" fmla="*/ 109538 h 1150522"/>
              <a:gd name="connsiteX26-11763" fmla="*/ 120209 w 763147"/>
              <a:gd name="connsiteY26-11764" fmla="*/ 104775 h 1150522"/>
              <a:gd name="connsiteX27-11765" fmla="*/ 139259 w 763147"/>
              <a:gd name="connsiteY27-11766" fmla="*/ 100013 h 1150522"/>
              <a:gd name="connsiteX28-11767" fmla="*/ 177359 w 763147"/>
              <a:gd name="connsiteY28-11768" fmla="*/ 83344 h 1150522"/>
              <a:gd name="connsiteX29-11769" fmla="*/ 165453 w 763147"/>
              <a:gd name="connsiteY29-11770" fmla="*/ 85726 h 1150522"/>
              <a:gd name="connsiteX30-11771" fmla="*/ 172597 w 763147"/>
              <a:gd name="connsiteY30-11772" fmla="*/ 71437 h 1150522"/>
              <a:gd name="connsiteX31-11773" fmla="*/ 203553 w 763147"/>
              <a:gd name="connsiteY31-11774" fmla="*/ 61913 h 1150522"/>
              <a:gd name="connsiteX32-11775" fmla="*/ 217841 w 763147"/>
              <a:gd name="connsiteY32-11776" fmla="*/ 73819 h 1150522"/>
              <a:gd name="connsiteX33-11777" fmla="*/ 246416 w 763147"/>
              <a:gd name="connsiteY33-11778" fmla="*/ 76200 h 1150522"/>
              <a:gd name="connsiteX34-11779" fmla="*/ 253559 w 763147"/>
              <a:gd name="connsiteY34-11780" fmla="*/ 78582 h 1150522"/>
              <a:gd name="connsiteX35-11781" fmla="*/ 286897 w 763147"/>
              <a:gd name="connsiteY35-11782" fmla="*/ 76200 h 1150522"/>
              <a:gd name="connsiteX36-11783" fmla="*/ 310709 w 763147"/>
              <a:gd name="connsiteY36-11784" fmla="*/ 69057 h 1150522"/>
              <a:gd name="connsiteX37-11785" fmla="*/ 317853 w 763147"/>
              <a:gd name="connsiteY37-11786" fmla="*/ 66675 h 1150522"/>
              <a:gd name="connsiteX38-11787" fmla="*/ 322616 w 763147"/>
              <a:gd name="connsiteY38-11788" fmla="*/ 59532 h 1150522"/>
              <a:gd name="connsiteX39-11789" fmla="*/ 329759 w 763147"/>
              <a:gd name="connsiteY39-11790" fmla="*/ 52388 h 1150522"/>
              <a:gd name="connsiteX40-11791" fmla="*/ 332141 w 763147"/>
              <a:gd name="connsiteY40-11792" fmla="*/ 45244 h 1150522"/>
              <a:gd name="connsiteX41-11793" fmla="*/ 346428 w 763147"/>
              <a:gd name="connsiteY41-11794" fmla="*/ 35719 h 1150522"/>
              <a:gd name="connsiteX42-11795" fmla="*/ 355953 w 763147"/>
              <a:gd name="connsiteY42-11796" fmla="*/ 21432 h 1150522"/>
              <a:gd name="connsiteX43-11797" fmla="*/ 360716 w 763147"/>
              <a:gd name="connsiteY43-11798" fmla="*/ 14288 h 1150522"/>
              <a:gd name="connsiteX44-11799" fmla="*/ 375003 w 763147"/>
              <a:gd name="connsiteY44-11800" fmla="*/ 9525 h 1150522"/>
              <a:gd name="connsiteX45-11801" fmla="*/ 382147 w 763147"/>
              <a:gd name="connsiteY45-11802" fmla="*/ 7144 h 1150522"/>
              <a:gd name="connsiteX46-11803" fmla="*/ 396434 w 763147"/>
              <a:gd name="connsiteY46-11804" fmla="*/ 2382 h 1150522"/>
              <a:gd name="connsiteX47-11805" fmla="*/ 403578 w 763147"/>
              <a:gd name="connsiteY47-11806" fmla="*/ 0 h 1150522"/>
              <a:gd name="connsiteX48-11807" fmla="*/ 425009 w 763147"/>
              <a:gd name="connsiteY48-11808" fmla="*/ 4763 h 1150522"/>
              <a:gd name="connsiteX49-11809" fmla="*/ 429772 w 763147"/>
              <a:gd name="connsiteY49-11810" fmla="*/ 11907 h 1150522"/>
              <a:gd name="connsiteX50-11811" fmla="*/ 436916 w 763147"/>
              <a:gd name="connsiteY50-11812" fmla="*/ 26194 h 1150522"/>
              <a:gd name="connsiteX51-11813" fmla="*/ 444059 w 763147"/>
              <a:gd name="connsiteY51-11814" fmla="*/ 33338 h 1150522"/>
              <a:gd name="connsiteX52-11815" fmla="*/ 463109 w 763147"/>
              <a:gd name="connsiteY52-11816" fmla="*/ 54769 h 1150522"/>
              <a:gd name="connsiteX53-11817" fmla="*/ 477397 w 763147"/>
              <a:gd name="connsiteY53-11818" fmla="*/ 64294 h 1150522"/>
              <a:gd name="connsiteX54-11819" fmla="*/ 484541 w 763147"/>
              <a:gd name="connsiteY54-11820" fmla="*/ 71438 h 1150522"/>
              <a:gd name="connsiteX55-11821" fmla="*/ 498828 w 763147"/>
              <a:gd name="connsiteY55-11822" fmla="*/ 80963 h 1150522"/>
              <a:gd name="connsiteX56-11823" fmla="*/ 508353 w 763147"/>
              <a:gd name="connsiteY56-11824" fmla="*/ 90488 h 1150522"/>
              <a:gd name="connsiteX57-11825" fmla="*/ 522641 w 763147"/>
              <a:gd name="connsiteY57-11826" fmla="*/ 100013 h 1150522"/>
              <a:gd name="connsiteX58-11827" fmla="*/ 541691 w 763147"/>
              <a:gd name="connsiteY58-11828" fmla="*/ 116682 h 1150522"/>
              <a:gd name="connsiteX59-11829" fmla="*/ 548834 w 763147"/>
              <a:gd name="connsiteY59-11830" fmla="*/ 123825 h 1150522"/>
              <a:gd name="connsiteX60-11831" fmla="*/ 558359 w 763147"/>
              <a:gd name="connsiteY60-11832" fmla="*/ 138113 h 1150522"/>
              <a:gd name="connsiteX61-11833" fmla="*/ 565503 w 763147"/>
              <a:gd name="connsiteY61-11834" fmla="*/ 164307 h 1150522"/>
              <a:gd name="connsiteX62-11835" fmla="*/ 579791 w 763147"/>
              <a:gd name="connsiteY62-11836" fmla="*/ 178594 h 1150522"/>
              <a:gd name="connsiteX63-11837" fmla="*/ 586934 w 763147"/>
              <a:gd name="connsiteY63-11838" fmla="*/ 185738 h 1150522"/>
              <a:gd name="connsiteX64-11839" fmla="*/ 591697 w 763147"/>
              <a:gd name="connsiteY64-11840" fmla="*/ 192882 h 1150522"/>
              <a:gd name="connsiteX65-11841" fmla="*/ 594078 w 763147"/>
              <a:gd name="connsiteY65-11842" fmla="*/ 200025 h 1150522"/>
              <a:gd name="connsiteX66-11843" fmla="*/ 596459 w 763147"/>
              <a:gd name="connsiteY66-11844" fmla="*/ 216694 h 1150522"/>
              <a:gd name="connsiteX67-11845" fmla="*/ 601222 w 763147"/>
              <a:gd name="connsiteY67-11846" fmla="*/ 223838 h 1150522"/>
              <a:gd name="connsiteX68-11847" fmla="*/ 610747 w 763147"/>
              <a:gd name="connsiteY68-11848" fmla="*/ 238125 h 1150522"/>
              <a:gd name="connsiteX69-11849" fmla="*/ 615509 w 763147"/>
              <a:gd name="connsiteY69-11850" fmla="*/ 245269 h 1150522"/>
              <a:gd name="connsiteX70-11851" fmla="*/ 629797 w 763147"/>
              <a:gd name="connsiteY70-11852" fmla="*/ 250032 h 1150522"/>
              <a:gd name="connsiteX71-11853" fmla="*/ 641703 w 763147"/>
              <a:gd name="connsiteY71-11854" fmla="*/ 271463 h 1150522"/>
              <a:gd name="connsiteX72-11855" fmla="*/ 646466 w 763147"/>
              <a:gd name="connsiteY72-11856" fmla="*/ 278607 h 1150522"/>
              <a:gd name="connsiteX73-11857" fmla="*/ 653609 w 763147"/>
              <a:gd name="connsiteY73-11858" fmla="*/ 283369 h 1150522"/>
              <a:gd name="connsiteX74-11859" fmla="*/ 655991 w 763147"/>
              <a:gd name="connsiteY74-11860" fmla="*/ 285750 h 1150522"/>
              <a:gd name="connsiteX75-11861" fmla="*/ 658372 w 763147"/>
              <a:gd name="connsiteY75-11862" fmla="*/ 285750 h 1150522"/>
              <a:gd name="connsiteX76-11863" fmla="*/ 653609 w 763147"/>
              <a:gd name="connsiteY76-11864" fmla="*/ 307182 h 1150522"/>
              <a:gd name="connsiteX77-11865" fmla="*/ 658372 w 763147"/>
              <a:gd name="connsiteY77-11866" fmla="*/ 350044 h 1150522"/>
              <a:gd name="connsiteX78-11867" fmla="*/ 655991 w 763147"/>
              <a:gd name="connsiteY78-11868" fmla="*/ 357188 h 1150522"/>
              <a:gd name="connsiteX79-11869" fmla="*/ 658372 w 763147"/>
              <a:gd name="connsiteY79-11870" fmla="*/ 376238 h 1150522"/>
              <a:gd name="connsiteX80-11871" fmla="*/ 660753 w 763147"/>
              <a:gd name="connsiteY80-11872" fmla="*/ 383382 h 1150522"/>
              <a:gd name="connsiteX81-11873" fmla="*/ 667897 w 763147"/>
              <a:gd name="connsiteY81-11874" fmla="*/ 385763 h 1150522"/>
              <a:gd name="connsiteX82-11875" fmla="*/ 698853 w 763147"/>
              <a:gd name="connsiteY82-11876" fmla="*/ 388144 h 1150522"/>
              <a:gd name="connsiteX83-11877" fmla="*/ 720284 w 763147"/>
              <a:gd name="connsiteY83-11878" fmla="*/ 404813 h 1150522"/>
              <a:gd name="connsiteX84-11879" fmla="*/ 727428 w 763147"/>
              <a:gd name="connsiteY84-11880" fmla="*/ 409575 h 1150522"/>
              <a:gd name="connsiteX85-11881" fmla="*/ 736953 w 763147"/>
              <a:gd name="connsiteY85-11882" fmla="*/ 423863 h 1150522"/>
              <a:gd name="connsiteX86-11883" fmla="*/ 744097 w 763147"/>
              <a:gd name="connsiteY86-11884" fmla="*/ 431007 h 1150522"/>
              <a:gd name="connsiteX87-11885" fmla="*/ 753622 w 763147"/>
              <a:gd name="connsiteY87-11886" fmla="*/ 445294 h 1150522"/>
              <a:gd name="connsiteX88-11887" fmla="*/ 756003 w 763147"/>
              <a:gd name="connsiteY88-11888" fmla="*/ 452438 h 1150522"/>
              <a:gd name="connsiteX89-11889" fmla="*/ 760766 w 763147"/>
              <a:gd name="connsiteY89-11890" fmla="*/ 459582 h 1150522"/>
              <a:gd name="connsiteX90-11891" fmla="*/ 763147 w 763147"/>
              <a:gd name="connsiteY90-11892" fmla="*/ 469107 h 1150522"/>
              <a:gd name="connsiteX91-11893" fmla="*/ 760766 w 763147"/>
              <a:gd name="connsiteY91-11894" fmla="*/ 519113 h 1150522"/>
              <a:gd name="connsiteX92-11895" fmla="*/ 751241 w 763147"/>
              <a:gd name="connsiteY92-11896" fmla="*/ 533400 h 1150522"/>
              <a:gd name="connsiteX93-11897" fmla="*/ 741716 w 763147"/>
              <a:gd name="connsiteY93-11898" fmla="*/ 547688 h 1150522"/>
              <a:gd name="connsiteX94-11899" fmla="*/ 734572 w 763147"/>
              <a:gd name="connsiteY94-11900" fmla="*/ 561975 h 1150522"/>
              <a:gd name="connsiteX95-11901" fmla="*/ 722666 w 763147"/>
              <a:gd name="connsiteY95-11902" fmla="*/ 583407 h 1150522"/>
              <a:gd name="connsiteX96-11903" fmla="*/ 715522 w 763147"/>
              <a:gd name="connsiteY96-11904" fmla="*/ 585788 h 1150522"/>
              <a:gd name="connsiteX97-11905" fmla="*/ 708378 w 763147"/>
              <a:gd name="connsiteY97-11906" fmla="*/ 590550 h 1150522"/>
              <a:gd name="connsiteX98-11907" fmla="*/ 694091 w 763147"/>
              <a:gd name="connsiteY98-11908" fmla="*/ 595313 h 1150522"/>
              <a:gd name="connsiteX99-11909" fmla="*/ 686947 w 763147"/>
              <a:gd name="connsiteY99-11910" fmla="*/ 597694 h 1150522"/>
              <a:gd name="connsiteX100-11911" fmla="*/ 679803 w 763147"/>
              <a:gd name="connsiteY100-11912" fmla="*/ 602457 h 1150522"/>
              <a:gd name="connsiteX101-11913" fmla="*/ 670278 w 763147"/>
              <a:gd name="connsiteY101-11914" fmla="*/ 611982 h 1150522"/>
              <a:gd name="connsiteX102-11915" fmla="*/ 665516 w 763147"/>
              <a:gd name="connsiteY102-11916" fmla="*/ 626269 h 1150522"/>
              <a:gd name="connsiteX103-11917" fmla="*/ 663134 w 763147"/>
              <a:gd name="connsiteY103-11918" fmla="*/ 633413 h 1150522"/>
              <a:gd name="connsiteX104-11919" fmla="*/ 660753 w 763147"/>
              <a:gd name="connsiteY104-11920" fmla="*/ 709613 h 1150522"/>
              <a:gd name="connsiteX105-11921" fmla="*/ 658372 w 763147"/>
              <a:gd name="connsiteY105-11922" fmla="*/ 716757 h 1150522"/>
              <a:gd name="connsiteX106-11923" fmla="*/ 655991 w 763147"/>
              <a:gd name="connsiteY106-11924" fmla="*/ 726282 h 1150522"/>
              <a:gd name="connsiteX107-11925" fmla="*/ 639322 w 763147"/>
              <a:gd name="connsiteY107-11926" fmla="*/ 738188 h 1150522"/>
              <a:gd name="connsiteX108-11927" fmla="*/ 632178 w 763147"/>
              <a:gd name="connsiteY108-11928" fmla="*/ 740569 h 1150522"/>
              <a:gd name="connsiteX109-11929" fmla="*/ 629797 w 763147"/>
              <a:gd name="connsiteY109-11930" fmla="*/ 766763 h 1150522"/>
              <a:gd name="connsiteX110-11931" fmla="*/ 627416 w 763147"/>
              <a:gd name="connsiteY110-11932" fmla="*/ 776288 h 1150522"/>
              <a:gd name="connsiteX111-11933" fmla="*/ 629797 w 763147"/>
              <a:gd name="connsiteY111-11934" fmla="*/ 885825 h 1150522"/>
              <a:gd name="connsiteX112-11935" fmla="*/ 632178 w 763147"/>
              <a:gd name="connsiteY112-11936" fmla="*/ 957263 h 1150522"/>
              <a:gd name="connsiteX113-11937" fmla="*/ 636941 w 763147"/>
              <a:gd name="connsiteY113-11938" fmla="*/ 971550 h 1150522"/>
              <a:gd name="connsiteX114-11939" fmla="*/ 639322 w 763147"/>
              <a:gd name="connsiteY114-11940" fmla="*/ 978694 h 1150522"/>
              <a:gd name="connsiteX115-11941" fmla="*/ 641703 w 763147"/>
              <a:gd name="connsiteY115-11942" fmla="*/ 1014413 h 1150522"/>
              <a:gd name="connsiteX116-11943" fmla="*/ 646466 w 763147"/>
              <a:gd name="connsiteY116-11944" fmla="*/ 1028700 h 1150522"/>
              <a:gd name="connsiteX117-11945" fmla="*/ 648847 w 763147"/>
              <a:gd name="connsiteY117-11946" fmla="*/ 1035844 h 1150522"/>
              <a:gd name="connsiteX118-11947" fmla="*/ 651228 w 763147"/>
              <a:gd name="connsiteY118-11948" fmla="*/ 1042988 h 1150522"/>
              <a:gd name="connsiteX119-11949" fmla="*/ 655991 w 763147"/>
              <a:gd name="connsiteY119-11950" fmla="*/ 1062038 h 1150522"/>
              <a:gd name="connsiteX120-11951" fmla="*/ 660753 w 763147"/>
              <a:gd name="connsiteY120-11952" fmla="*/ 1069182 h 1150522"/>
              <a:gd name="connsiteX121-11953" fmla="*/ 665516 w 763147"/>
              <a:gd name="connsiteY121-11954" fmla="*/ 1097757 h 1150522"/>
              <a:gd name="connsiteX122-11955" fmla="*/ 663134 w 763147"/>
              <a:gd name="connsiteY122-11956" fmla="*/ 1128713 h 1150522"/>
              <a:gd name="connsiteX123-11957" fmla="*/ 667897 w 763147"/>
              <a:gd name="connsiteY123-11958" fmla="*/ 1150144 h 1150522"/>
              <a:gd name="connsiteX124-11959" fmla="*/ 655990 w 763147"/>
              <a:gd name="connsiteY124-11960" fmla="*/ 1140620 h 1150522"/>
              <a:gd name="connsiteX125-11961" fmla="*/ 658371 w 763147"/>
              <a:gd name="connsiteY125-11962" fmla="*/ 1135856 h 1150522"/>
              <a:gd name="connsiteX126-11963" fmla="*/ 636941 w 763147"/>
              <a:gd name="connsiteY126-11964" fmla="*/ 1140619 h 1150522"/>
              <a:gd name="connsiteX127-11965" fmla="*/ 658372 w 763147"/>
              <a:gd name="connsiteY127-11966" fmla="*/ 1147763 h 1150522"/>
              <a:gd name="connsiteX128-11967" fmla="*/ 617891 w 763147"/>
              <a:gd name="connsiteY128-11968" fmla="*/ 1145382 h 1150522"/>
              <a:gd name="connsiteX129-11969" fmla="*/ 605984 w 763147"/>
              <a:gd name="connsiteY129-11970" fmla="*/ 1143000 h 1150522"/>
              <a:gd name="connsiteX130-11971" fmla="*/ 598841 w 763147"/>
              <a:gd name="connsiteY130-11972" fmla="*/ 1138238 h 1150522"/>
              <a:gd name="connsiteX131-11973" fmla="*/ 584553 w 763147"/>
              <a:gd name="connsiteY131-11974" fmla="*/ 1133475 h 1150522"/>
              <a:gd name="connsiteX132-11975" fmla="*/ 570266 w 763147"/>
              <a:gd name="connsiteY132-11976" fmla="*/ 1128713 h 1150522"/>
              <a:gd name="connsiteX133-11977" fmla="*/ 563122 w 763147"/>
              <a:gd name="connsiteY133-11978" fmla="*/ 1126332 h 1150522"/>
              <a:gd name="connsiteX134-11979" fmla="*/ 555978 w 763147"/>
              <a:gd name="connsiteY134-11980" fmla="*/ 1121569 h 1150522"/>
              <a:gd name="connsiteX135-11981" fmla="*/ 551216 w 763147"/>
              <a:gd name="connsiteY135-11982" fmla="*/ 1114425 h 1150522"/>
              <a:gd name="connsiteX136-11983" fmla="*/ 541691 w 763147"/>
              <a:gd name="connsiteY136-11984" fmla="*/ 1112044 h 1150522"/>
              <a:gd name="connsiteX137-11985" fmla="*/ 520259 w 763147"/>
              <a:gd name="connsiteY137-11986" fmla="*/ 1104900 h 1150522"/>
              <a:gd name="connsiteX138-11987" fmla="*/ 505972 w 763147"/>
              <a:gd name="connsiteY138-11988" fmla="*/ 1100138 h 1150522"/>
              <a:gd name="connsiteX139-11989" fmla="*/ 496447 w 763147"/>
              <a:gd name="connsiteY139-11990" fmla="*/ 1097757 h 1150522"/>
              <a:gd name="connsiteX140-11991" fmla="*/ 451203 w 763147"/>
              <a:gd name="connsiteY140-11992" fmla="*/ 1102519 h 1150522"/>
              <a:gd name="connsiteX141-11993" fmla="*/ 436916 w 763147"/>
              <a:gd name="connsiteY141-11994" fmla="*/ 1107282 h 1150522"/>
              <a:gd name="connsiteX142-11995" fmla="*/ 429772 w 763147"/>
              <a:gd name="connsiteY142-11996" fmla="*/ 1109663 h 1150522"/>
              <a:gd name="connsiteX143-11997" fmla="*/ 396434 w 763147"/>
              <a:gd name="connsiteY143-11998" fmla="*/ 1107282 h 1150522"/>
              <a:gd name="connsiteX144-11999" fmla="*/ 389291 w 763147"/>
              <a:gd name="connsiteY144-12000" fmla="*/ 1104900 h 1150522"/>
              <a:gd name="connsiteX145-12001" fmla="*/ 379766 w 763147"/>
              <a:gd name="connsiteY145-12002" fmla="*/ 1090613 h 1150522"/>
              <a:gd name="connsiteX146-12003" fmla="*/ 365478 w 763147"/>
              <a:gd name="connsiteY146-12004" fmla="*/ 1078707 h 1150522"/>
              <a:gd name="connsiteX147-12005" fmla="*/ 360716 w 763147"/>
              <a:gd name="connsiteY147-12006" fmla="*/ 1071563 h 1150522"/>
              <a:gd name="connsiteX148-12007" fmla="*/ 353572 w 763147"/>
              <a:gd name="connsiteY148-12008" fmla="*/ 1064419 h 1150522"/>
              <a:gd name="connsiteX149-12009" fmla="*/ 344047 w 763147"/>
              <a:gd name="connsiteY149-12010" fmla="*/ 1050132 h 1150522"/>
              <a:gd name="connsiteX150-12011" fmla="*/ 341666 w 763147"/>
              <a:gd name="connsiteY150-12012" fmla="*/ 1042988 h 1150522"/>
              <a:gd name="connsiteX151-12013" fmla="*/ 336903 w 763147"/>
              <a:gd name="connsiteY151-12014" fmla="*/ 1026319 h 1150522"/>
              <a:gd name="connsiteX152-12015" fmla="*/ 324997 w 763147"/>
              <a:gd name="connsiteY152-12016" fmla="*/ 1012032 h 1150522"/>
              <a:gd name="connsiteX153-12017" fmla="*/ 320234 w 763147"/>
              <a:gd name="connsiteY153-12018" fmla="*/ 997744 h 1150522"/>
              <a:gd name="connsiteX154-12019" fmla="*/ 313091 w 763147"/>
              <a:gd name="connsiteY154-12020" fmla="*/ 983457 h 1150522"/>
              <a:gd name="connsiteX155-12021" fmla="*/ 298803 w 763147"/>
              <a:gd name="connsiteY155-12022" fmla="*/ 973932 h 1150522"/>
              <a:gd name="connsiteX156-12023" fmla="*/ 291659 w 763147"/>
              <a:gd name="connsiteY156-12024" fmla="*/ 969169 h 1150522"/>
              <a:gd name="connsiteX157-12025" fmla="*/ 274991 w 763147"/>
              <a:gd name="connsiteY157-12026" fmla="*/ 962025 h 1150522"/>
              <a:gd name="connsiteX158-12027" fmla="*/ 263084 w 763147"/>
              <a:gd name="connsiteY158-12028" fmla="*/ 952500 h 1150522"/>
              <a:gd name="connsiteX159-12029" fmla="*/ 255941 w 763147"/>
              <a:gd name="connsiteY159-12030" fmla="*/ 950119 h 1150522"/>
              <a:gd name="connsiteX160-12031" fmla="*/ 248797 w 763147"/>
              <a:gd name="connsiteY160-12032" fmla="*/ 945357 h 1150522"/>
              <a:gd name="connsiteX161-12033" fmla="*/ 232128 w 763147"/>
              <a:gd name="connsiteY161-12034" fmla="*/ 940594 h 1150522"/>
              <a:gd name="connsiteX162-12035" fmla="*/ 224984 w 763147"/>
              <a:gd name="connsiteY162-12036" fmla="*/ 938213 h 1150522"/>
              <a:gd name="connsiteX163-12037" fmla="*/ 170216 w 763147"/>
              <a:gd name="connsiteY163-12038" fmla="*/ 935832 h 1150522"/>
              <a:gd name="connsiteX164-12039" fmla="*/ 160691 w 763147"/>
              <a:gd name="connsiteY164-12040" fmla="*/ 933450 h 1150522"/>
              <a:gd name="connsiteX165-12041" fmla="*/ 148784 w 763147"/>
              <a:gd name="connsiteY165-12042" fmla="*/ 923925 h 1150522"/>
              <a:gd name="connsiteX166-12043" fmla="*/ 139259 w 763147"/>
              <a:gd name="connsiteY166-12044" fmla="*/ 916782 h 1150522"/>
              <a:gd name="connsiteX167-12045" fmla="*/ 124972 w 763147"/>
              <a:gd name="connsiteY167-12046" fmla="*/ 907257 h 1150522"/>
              <a:gd name="connsiteX168-12047" fmla="*/ 120209 w 763147"/>
              <a:gd name="connsiteY168-12048" fmla="*/ 892969 h 1150522"/>
              <a:gd name="connsiteX169-12049" fmla="*/ 115447 w 763147"/>
              <a:gd name="connsiteY169-12050" fmla="*/ 885825 h 1150522"/>
              <a:gd name="connsiteX170-12051" fmla="*/ 108303 w 763147"/>
              <a:gd name="connsiteY170-12052" fmla="*/ 871538 h 1150522"/>
              <a:gd name="connsiteX171-12053" fmla="*/ 103541 w 763147"/>
              <a:gd name="connsiteY171-12054" fmla="*/ 857250 h 1150522"/>
              <a:gd name="connsiteX172-12055" fmla="*/ 101159 w 763147"/>
              <a:gd name="connsiteY172-12056" fmla="*/ 850107 h 1150522"/>
              <a:gd name="connsiteX173-12057" fmla="*/ 94016 w 763147"/>
              <a:gd name="connsiteY173-12058" fmla="*/ 845344 h 1150522"/>
              <a:gd name="connsiteX174-12059" fmla="*/ 89253 w 763147"/>
              <a:gd name="connsiteY174-12060" fmla="*/ 838200 h 1150522"/>
              <a:gd name="connsiteX175-12061" fmla="*/ 86872 w 763147"/>
              <a:gd name="connsiteY175-12062" fmla="*/ 831057 h 1150522"/>
              <a:gd name="connsiteX176-12063" fmla="*/ 70203 w 763147"/>
              <a:gd name="connsiteY176-12064" fmla="*/ 835819 h 1150522"/>
              <a:gd name="connsiteX177-12065" fmla="*/ 60679 w 763147"/>
              <a:gd name="connsiteY177-12066" fmla="*/ 771525 h 1150522"/>
              <a:gd name="connsiteX178-12067" fmla="*/ 65442 w 763147"/>
              <a:gd name="connsiteY178-12068" fmla="*/ 704850 h 1150522"/>
              <a:gd name="connsiteX179-12069" fmla="*/ 72584 w 763147"/>
              <a:gd name="connsiteY179-12070" fmla="*/ 688182 h 1150522"/>
              <a:gd name="connsiteX180-12071" fmla="*/ 60678 w 763147"/>
              <a:gd name="connsiteY180-12072" fmla="*/ 683419 h 1150522"/>
              <a:gd name="connsiteX181-12073" fmla="*/ 67822 w 763147"/>
              <a:gd name="connsiteY181-12074" fmla="*/ 671513 h 1150522"/>
              <a:gd name="connsiteX182-12075" fmla="*/ 58297 w 763147"/>
              <a:gd name="connsiteY182-12076" fmla="*/ 657225 h 1150522"/>
              <a:gd name="connsiteX183-12077" fmla="*/ 51153 w 763147"/>
              <a:gd name="connsiteY183-12078" fmla="*/ 635794 h 1150522"/>
              <a:gd name="connsiteX184-12079" fmla="*/ 48772 w 763147"/>
              <a:gd name="connsiteY184-12080" fmla="*/ 628650 h 1150522"/>
              <a:gd name="connsiteX185-12081" fmla="*/ 46391 w 763147"/>
              <a:gd name="connsiteY185-12082" fmla="*/ 621507 h 1150522"/>
              <a:gd name="connsiteX186-12083" fmla="*/ 32103 w 763147"/>
              <a:gd name="connsiteY186-12084" fmla="*/ 616744 h 1150522"/>
              <a:gd name="connsiteX187-12085" fmla="*/ 13053 w 763147"/>
              <a:gd name="connsiteY187-12086" fmla="*/ 592932 h 1150522"/>
              <a:gd name="connsiteX188-12087" fmla="*/ 1146 w 763147"/>
              <a:gd name="connsiteY188-12088" fmla="*/ 573881 h 1150522"/>
              <a:gd name="connsiteX189-12089" fmla="*/ 10672 w 763147"/>
              <a:gd name="connsiteY189-12090" fmla="*/ 533400 h 1150522"/>
              <a:gd name="connsiteX0-12091" fmla="*/ 10672 w 763147"/>
              <a:gd name="connsiteY0-12092" fmla="*/ 533400 h 1150522"/>
              <a:gd name="connsiteX1-12093" fmla="*/ 10672 w 763147"/>
              <a:gd name="connsiteY1-12094" fmla="*/ 533400 h 1150522"/>
              <a:gd name="connsiteX2-12095" fmla="*/ 41628 w 763147"/>
              <a:gd name="connsiteY2-12096" fmla="*/ 540544 h 1150522"/>
              <a:gd name="connsiteX3-12097" fmla="*/ 48772 w 763147"/>
              <a:gd name="connsiteY3-12098" fmla="*/ 542925 h 1150522"/>
              <a:gd name="connsiteX4-12099" fmla="*/ 70203 w 763147"/>
              <a:gd name="connsiteY4-12100" fmla="*/ 540544 h 1150522"/>
              <a:gd name="connsiteX5-12101" fmla="*/ 77347 w 763147"/>
              <a:gd name="connsiteY5-12102" fmla="*/ 535782 h 1150522"/>
              <a:gd name="connsiteX6-12103" fmla="*/ 84491 w 763147"/>
              <a:gd name="connsiteY6-12104" fmla="*/ 533400 h 1150522"/>
              <a:gd name="connsiteX7-12105" fmla="*/ 96397 w 763147"/>
              <a:gd name="connsiteY7-12106" fmla="*/ 514350 h 1150522"/>
              <a:gd name="connsiteX8-12107" fmla="*/ 103541 w 763147"/>
              <a:gd name="connsiteY8-12108" fmla="*/ 478632 h 1150522"/>
              <a:gd name="connsiteX9-12109" fmla="*/ 105922 w 763147"/>
              <a:gd name="connsiteY9-12110" fmla="*/ 471488 h 1150522"/>
              <a:gd name="connsiteX10-12111" fmla="*/ 110684 w 763147"/>
              <a:gd name="connsiteY10-12112" fmla="*/ 454819 h 1150522"/>
              <a:gd name="connsiteX11-12113" fmla="*/ 108303 w 763147"/>
              <a:gd name="connsiteY11-12114" fmla="*/ 390525 h 1150522"/>
              <a:gd name="connsiteX12-12115" fmla="*/ 110684 w 763147"/>
              <a:gd name="connsiteY12-12116" fmla="*/ 366713 h 1150522"/>
              <a:gd name="connsiteX13-12117" fmla="*/ 105922 w 763147"/>
              <a:gd name="connsiteY13-12118" fmla="*/ 326232 h 1150522"/>
              <a:gd name="connsiteX14-12119" fmla="*/ 101159 w 763147"/>
              <a:gd name="connsiteY14-12120" fmla="*/ 311944 h 1150522"/>
              <a:gd name="connsiteX15-12121" fmla="*/ 91634 w 763147"/>
              <a:gd name="connsiteY15-12122" fmla="*/ 297657 h 1150522"/>
              <a:gd name="connsiteX16-12123" fmla="*/ 86871 w 763147"/>
              <a:gd name="connsiteY16-12124" fmla="*/ 304800 h 1150522"/>
              <a:gd name="connsiteX17-12125" fmla="*/ 89254 w 763147"/>
              <a:gd name="connsiteY17-12126" fmla="*/ 292894 h 1150522"/>
              <a:gd name="connsiteX18-12127" fmla="*/ 70204 w 763147"/>
              <a:gd name="connsiteY18-12128" fmla="*/ 273844 h 1150522"/>
              <a:gd name="connsiteX19-12129" fmla="*/ 84491 w 763147"/>
              <a:gd name="connsiteY19-12130" fmla="*/ 269082 h 1150522"/>
              <a:gd name="connsiteX20-12131" fmla="*/ 82109 w 763147"/>
              <a:gd name="connsiteY20-12132" fmla="*/ 269082 h 1150522"/>
              <a:gd name="connsiteX21-12133" fmla="*/ 84490 w 763147"/>
              <a:gd name="connsiteY21-12134" fmla="*/ 264319 h 1150522"/>
              <a:gd name="connsiteX22-12135" fmla="*/ 82109 w 763147"/>
              <a:gd name="connsiteY22-12136" fmla="*/ 238126 h 1150522"/>
              <a:gd name="connsiteX23-12137" fmla="*/ 82109 w 763147"/>
              <a:gd name="connsiteY23-12138" fmla="*/ 188119 h 1150522"/>
              <a:gd name="connsiteX24-12139" fmla="*/ 89253 w 763147"/>
              <a:gd name="connsiteY24-12140" fmla="*/ 126207 h 1150522"/>
              <a:gd name="connsiteX25-12141" fmla="*/ 113066 w 763147"/>
              <a:gd name="connsiteY25-12142" fmla="*/ 109538 h 1150522"/>
              <a:gd name="connsiteX26-12143" fmla="*/ 120209 w 763147"/>
              <a:gd name="connsiteY26-12144" fmla="*/ 104775 h 1150522"/>
              <a:gd name="connsiteX27-12145" fmla="*/ 139259 w 763147"/>
              <a:gd name="connsiteY27-12146" fmla="*/ 100013 h 1150522"/>
              <a:gd name="connsiteX28-12147" fmla="*/ 177359 w 763147"/>
              <a:gd name="connsiteY28-12148" fmla="*/ 83344 h 1150522"/>
              <a:gd name="connsiteX29-12149" fmla="*/ 158309 w 763147"/>
              <a:gd name="connsiteY29-12150" fmla="*/ 80964 h 1150522"/>
              <a:gd name="connsiteX30-12151" fmla="*/ 172597 w 763147"/>
              <a:gd name="connsiteY30-12152" fmla="*/ 71437 h 1150522"/>
              <a:gd name="connsiteX31-12153" fmla="*/ 203553 w 763147"/>
              <a:gd name="connsiteY31-12154" fmla="*/ 61913 h 1150522"/>
              <a:gd name="connsiteX32-12155" fmla="*/ 217841 w 763147"/>
              <a:gd name="connsiteY32-12156" fmla="*/ 73819 h 1150522"/>
              <a:gd name="connsiteX33-12157" fmla="*/ 246416 w 763147"/>
              <a:gd name="connsiteY33-12158" fmla="*/ 76200 h 1150522"/>
              <a:gd name="connsiteX34-12159" fmla="*/ 253559 w 763147"/>
              <a:gd name="connsiteY34-12160" fmla="*/ 78582 h 1150522"/>
              <a:gd name="connsiteX35-12161" fmla="*/ 286897 w 763147"/>
              <a:gd name="connsiteY35-12162" fmla="*/ 76200 h 1150522"/>
              <a:gd name="connsiteX36-12163" fmla="*/ 310709 w 763147"/>
              <a:gd name="connsiteY36-12164" fmla="*/ 69057 h 1150522"/>
              <a:gd name="connsiteX37-12165" fmla="*/ 317853 w 763147"/>
              <a:gd name="connsiteY37-12166" fmla="*/ 66675 h 1150522"/>
              <a:gd name="connsiteX38-12167" fmla="*/ 322616 w 763147"/>
              <a:gd name="connsiteY38-12168" fmla="*/ 59532 h 1150522"/>
              <a:gd name="connsiteX39-12169" fmla="*/ 329759 w 763147"/>
              <a:gd name="connsiteY39-12170" fmla="*/ 52388 h 1150522"/>
              <a:gd name="connsiteX40-12171" fmla="*/ 332141 w 763147"/>
              <a:gd name="connsiteY40-12172" fmla="*/ 45244 h 1150522"/>
              <a:gd name="connsiteX41-12173" fmla="*/ 346428 w 763147"/>
              <a:gd name="connsiteY41-12174" fmla="*/ 35719 h 1150522"/>
              <a:gd name="connsiteX42-12175" fmla="*/ 355953 w 763147"/>
              <a:gd name="connsiteY42-12176" fmla="*/ 21432 h 1150522"/>
              <a:gd name="connsiteX43-12177" fmla="*/ 360716 w 763147"/>
              <a:gd name="connsiteY43-12178" fmla="*/ 14288 h 1150522"/>
              <a:gd name="connsiteX44-12179" fmla="*/ 375003 w 763147"/>
              <a:gd name="connsiteY44-12180" fmla="*/ 9525 h 1150522"/>
              <a:gd name="connsiteX45-12181" fmla="*/ 382147 w 763147"/>
              <a:gd name="connsiteY45-12182" fmla="*/ 7144 h 1150522"/>
              <a:gd name="connsiteX46-12183" fmla="*/ 396434 w 763147"/>
              <a:gd name="connsiteY46-12184" fmla="*/ 2382 h 1150522"/>
              <a:gd name="connsiteX47-12185" fmla="*/ 403578 w 763147"/>
              <a:gd name="connsiteY47-12186" fmla="*/ 0 h 1150522"/>
              <a:gd name="connsiteX48-12187" fmla="*/ 425009 w 763147"/>
              <a:gd name="connsiteY48-12188" fmla="*/ 4763 h 1150522"/>
              <a:gd name="connsiteX49-12189" fmla="*/ 429772 w 763147"/>
              <a:gd name="connsiteY49-12190" fmla="*/ 11907 h 1150522"/>
              <a:gd name="connsiteX50-12191" fmla="*/ 436916 w 763147"/>
              <a:gd name="connsiteY50-12192" fmla="*/ 26194 h 1150522"/>
              <a:gd name="connsiteX51-12193" fmla="*/ 444059 w 763147"/>
              <a:gd name="connsiteY51-12194" fmla="*/ 33338 h 1150522"/>
              <a:gd name="connsiteX52-12195" fmla="*/ 463109 w 763147"/>
              <a:gd name="connsiteY52-12196" fmla="*/ 54769 h 1150522"/>
              <a:gd name="connsiteX53-12197" fmla="*/ 477397 w 763147"/>
              <a:gd name="connsiteY53-12198" fmla="*/ 64294 h 1150522"/>
              <a:gd name="connsiteX54-12199" fmla="*/ 484541 w 763147"/>
              <a:gd name="connsiteY54-12200" fmla="*/ 71438 h 1150522"/>
              <a:gd name="connsiteX55-12201" fmla="*/ 498828 w 763147"/>
              <a:gd name="connsiteY55-12202" fmla="*/ 80963 h 1150522"/>
              <a:gd name="connsiteX56-12203" fmla="*/ 508353 w 763147"/>
              <a:gd name="connsiteY56-12204" fmla="*/ 90488 h 1150522"/>
              <a:gd name="connsiteX57-12205" fmla="*/ 522641 w 763147"/>
              <a:gd name="connsiteY57-12206" fmla="*/ 100013 h 1150522"/>
              <a:gd name="connsiteX58-12207" fmla="*/ 541691 w 763147"/>
              <a:gd name="connsiteY58-12208" fmla="*/ 116682 h 1150522"/>
              <a:gd name="connsiteX59-12209" fmla="*/ 548834 w 763147"/>
              <a:gd name="connsiteY59-12210" fmla="*/ 123825 h 1150522"/>
              <a:gd name="connsiteX60-12211" fmla="*/ 558359 w 763147"/>
              <a:gd name="connsiteY60-12212" fmla="*/ 138113 h 1150522"/>
              <a:gd name="connsiteX61-12213" fmla="*/ 565503 w 763147"/>
              <a:gd name="connsiteY61-12214" fmla="*/ 164307 h 1150522"/>
              <a:gd name="connsiteX62-12215" fmla="*/ 579791 w 763147"/>
              <a:gd name="connsiteY62-12216" fmla="*/ 178594 h 1150522"/>
              <a:gd name="connsiteX63-12217" fmla="*/ 586934 w 763147"/>
              <a:gd name="connsiteY63-12218" fmla="*/ 185738 h 1150522"/>
              <a:gd name="connsiteX64-12219" fmla="*/ 591697 w 763147"/>
              <a:gd name="connsiteY64-12220" fmla="*/ 192882 h 1150522"/>
              <a:gd name="connsiteX65-12221" fmla="*/ 594078 w 763147"/>
              <a:gd name="connsiteY65-12222" fmla="*/ 200025 h 1150522"/>
              <a:gd name="connsiteX66-12223" fmla="*/ 596459 w 763147"/>
              <a:gd name="connsiteY66-12224" fmla="*/ 216694 h 1150522"/>
              <a:gd name="connsiteX67-12225" fmla="*/ 601222 w 763147"/>
              <a:gd name="connsiteY67-12226" fmla="*/ 223838 h 1150522"/>
              <a:gd name="connsiteX68-12227" fmla="*/ 610747 w 763147"/>
              <a:gd name="connsiteY68-12228" fmla="*/ 238125 h 1150522"/>
              <a:gd name="connsiteX69-12229" fmla="*/ 615509 w 763147"/>
              <a:gd name="connsiteY69-12230" fmla="*/ 245269 h 1150522"/>
              <a:gd name="connsiteX70-12231" fmla="*/ 629797 w 763147"/>
              <a:gd name="connsiteY70-12232" fmla="*/ 250032 h 1150522"/>
              <a:gd name="connsiteX71-12233" fmla="*/ 641703 w 763147"/>
              <a:gd name="connsiteY71-12234" fmla="*/ 271463 h 1150522"/>
              <a:gd name="connsiteX72-12235" fmla="*/ 646466 w 763147"/>
              <a:gd name="connsiteY72-12236" fmla="*/ 278607 h 1150522"/>
              <a:gd name="connsiteX73-12237" fmla="*/ 653609 w 763147"/>
              <a:gd name="connsiteY73-12238" fmla="*/ 283369 h 1150522"/>
              <a:gd name="connsiteX74-12239" fmla="*/ 655991 w 763147"/>
              <a:gd name="connsiteY74-12240" fmla="*/ 285750 h 1150522"/>
              <a:gd name="connsiteX75-12241" fmla="*/ 658372 w 763147"/>
              <a:gd name="connsiteY75-12242" fmla="*/ 285750 h 1150522"/>
              <a:gd name="connsiteX76-12243" fmla="*/ 653609 w 763147"/>
              <a:gd name="connsiteY76-12244" fmla="*/ 307182 h 1150522"/>
              <a:gd name="connsiteX77-12245" fmla="*/ 658372 w 763147"/>
              <a:gd name="connsiteY77-12246" fmla="*/ 350044 h 1150522"/>
              <a:gd name="connsiteX78-12247" fmla="*/ 655991 w 763147"/>
              <a:gd name="connsiteY78-12248" fmla="*/ 357188 h 1150522"/>
              <a:gd name="connsiteX79-12249" fmla="*/ 658372 w 763147"/>
              <a:gd name="connsiteY79-12250" fmla="*/ 376238 h 1150522"/>
              <a:gd name="connsiteX80-12251" fmla="*/ 660753 w 763147"/>
              <a:gd name="connsiteY80-12252" fmla="*/ 383382 h 1150522"/>
              <a:gd name="connsiteX81-12253" fmla="*/ 667897 w 763147"/>
              <a:gd name="connsiteY81-12254" fmla="*/ 385763 h 1150522"/>
              <a:gd name="connsiteX82-12255" fmla="*/ 698853 w 763147"/>
              <a:gd name="connsiteY82-12256" fmla="*/ 388144 h 1150522"/>
              <a:gd name="connsiteX83-12257" fmla="*/ 720284 w 763147"/>
              <a:gd name="connsiteY83-12258" fmla="*/ 404813 h 1150522"/>
              <a:gd name="connsiteX84-12259" fmla="*/ 727428 w 763147"/>
              <a:gd name="connsiteY84-12260" fmla="*/ 409575 h 1150522"/>
              <a:gd name="connsiteX85-12261" fmla="*/ 736953 w 763147"/>
              <a:gd name="connsiteY85-12262" fmla="*/ 423863 h 1150522"/>
              <a:gd name="connsiteX86-12263" fmla="*/ 744097 w 763147"/>
              <a:gd name="connsiteY86-12264" fmla="*/ 431007 h 1150522"/>
              <a:gd name="connsiteX87-12265" fmla="*/ 753622 w 763147"/>
              <a:gd name="connsiteY87-12266" fmla="*/ 445294 h 1150522"/>
              <a:gd name="connsiteX88-12267" fmla="*/ 756003 w 763147"/>
              <a:gd name="connsiteY88-12268" fmla="*/ 452438 h 1150522"/>
              <a:gd name="connsiteX89-12269" fmla="*/ 760766 w 763147"/>
              <a:gd name="connsiteY89-12270" fmla="*/ 459582 h 1150522"/>
              <a:gd name="connsiteX90-12271" fmla="*/ 763147 w 763147"/>
              <a:gd name="connsiteY90-12272" fmla="*/ 469107 h 1150522"/>
              <a:gd name="connsiteX91-12273" fmla="*/ 760766 w 763147"/>
              <a:gd name="connsiteY91-12274" fmla="*/ 519113 h 1150522"/>
              <a:gd name="connsiteX92-12275" fmla="*/ 751241 w 763147"/>
              <a:gd name="connsiteY92-12276" fmla="*/ 533400 h 1150522"/>
              <a:gd name="connsiteX93-12277" fmla="*/ 741716 w 763147"/>
              <a:gd name="connsiteY93-12278" fmla="*/ 547688 h 1150522"/>
              <a:gd name="connsiteX94-12279" fmla="*/ 734572 w 763147"/>
              <a:gd name="connsiteY94-12280" fmla="*/ 561975 h 1150522"/>
              <a:gd name="connsiteX95-12281" fmla="*/ 722666 w 763147"/>
              <a:gd name="connsiteY95-12282" fmla="*/ 583407 h 1150522"/>
              <a:gd name="connsiteX96-12283" fmla="*/ 715522 w 763147"/>
              <a:gd name="connsiteY96-12284" fmla="*/ 585788 h 1150522"/>
              <a:gd name="connsiteX97-12285" fmla="*/ 708378 w 763147"/>
              <a:gd name="connsiteY97-12286" fmla="*/ 590550 h 1150522"/>
              <a:gd name="connsiteX98-12287" fmla="*/ 694091 w 763147"/>
              <a:gd name="connsiteY98-12288" fmla="*/ 595313 h 1150522"/>
              <a:gd name="connsiteX99-12289" fmla="*/ 686947 w 763147"/>
              <a:gd name="connsiteY99-12290" fmla="*/ 597694 h 1150522"/>
              <a:gd name="connsiteX100-12291" fmla="*/ 679803 w 763147"/>
              <a:gd name="connsiteY100-12292" fmla="*/ 602457 h 1150522"/>
              <a:gd name="connsiteX101-12293" fmla="*/ 670278 w 763147"/>
              <a:gd name="connsiteY101-12294" fmla="*/ 611982 h 1150522"/>
              <a:gd name="connsiteX102-12295" fmla="*/ 665516 w 763147"/>
              <a:gd name="connsiteY102-12296" fmla="*/ 626269 h 1150522"/>
              <a:gd name="connsiteX103-12297" fmla="*/ 663134 w 763147"/>
              <a:gd name="connsiteY103-12298" fmla="*/ 633413 h 1150522"/>
              <a:gd name="connsiteX104-12299" fmla="*/ 660753 w 763147"/>
              <a:gd name="connsiteY104-12300" fmla="*/ 709613 h 1150522"/>
              <a:gd name="connsiteX105-12301" fmla="*/ 658372 w 763147"/>
              <a:gd name="connsiteY105-12302" fmla="*/ 716757 h 1150522"/>
              <a:gd name="connsiteX106-12303" fmla="*/ 655991 w 763147"/>
              <a:gd name="connsiteY106-12304" fmla="*/ 726282 h 1150522"/>
              <a:gd name="connsiteX107-12305" fmla="*/ 639322 w 763147"/>
              <a:gd name="connsiteY107-12306" fmla="*/ 738188 h 1150522"/>
              <a:gd name="connsiteX108-12307" fmla="*/ 632178 w 763147"/>
              <a:gd name="connsiteY108-12308" fmla="*/ 740569 h 1150522"/>
              <a:gd name="connsiteX109-12309" fmla="*/ 629797 w 763147"/>
              <a:gd name="connsiteY109-12310" fmla="*/ 766763 h 1150522"/>
              <a:gd name="connsiteX110-12311" fmla="*/ 627416 w 763147"/>
              <a:gd name="connsiteY110-12312" fmla="*/ 776288 h 1150522"/>
              <a:gd name="connsiteX111-12313" fmla="*/ 629797 w 763147"/>
              <a:gd name="connsiteY111-12314" fmla="*/ 885825 h 1150522"/>
              <a:gd name="connsiteX112-12315" fmla="*/ 632178 w 763147"/>
              <a:gd name="connsiteY112-12316" fmla="*/ 957263 h 1150522"/>
              <a:gd name="connsiteX113-12317" fmla="*/ 636941 w 763147"/>
              <a:gd name="connsiteY113-12318" fmla="*/ 971550 h 1150522"/>
              <a:gd name="connsiteX114-12319" fmla="*/ 639322 w 763147"/>
              <a:gd name="connsiteY114-12320" fmla="*/ 978694 h 1150522"/>
              <a:gd name="connsiteX115-12321" fmla="*/ 641703 w 763147"/>
              <a:gd name="connsiteY115-12322" fmla="*/ 1014413 h 1150522"/>
              <a:gd name="connsiteX116-12323" fmla="*/ 646466 w 763147"/>
              <a:gd name="connsiteY116-12324" fmla="*/ 1028700 h 1150522"/>
              <a:gd name="connsiteX117-12325" fmla="*/ 648847 w 763147"/>
              <a:gd name="connsiteY117-12326" fmla="*/ 1035844 h 1150522"/>
              <a:gd name="connsiteX118-12327" fmla="*/ 651228 w 763147"/>
              <a:gd name="connsiteY118-12328" fmla="*/ 1042988 h 1150522"/>
              <a:gd name="connsiteX119-12329" fmla="*/ 655991 w 763147"/>
              <a:gd name="connsiteY119-12330" fmla="*/ 1062038 h 1150522"/>
              <a:gd name="connsiteX120-12331" fmla="*/ 660753 w 763147"/>
              <a:gd name="connsiteY120-12332" fmla="*/ 1069182 h 1150522"/>
              <a:gd name="connsiteX121-12333" fmla="*/ 665516 w 763147"/>
              <a:gd name="connsiteY121-12334" fmla="*/ 1097757 h 1150522"/>
              <a:gd name="connsiteX122-12335" fmla="*/ 663134 w 763147"/>
              <a:gd name="connsiteY122-12336" fmla="*/ 1128713 h 1150522"/>
              <a:gd name="connsiteX123-12337" fmla="*/ 667897 w 763147"/>
              <a:gd name="connsiteY123-12338" fmla="*/ 1150144 h 1150522"/>
              <a:gd name="connsiteX124-12339" fmla="*/ 655990 w 763147"/>
              <a:gd name="connsiteY124-12340" fmla="*/ 1140620 h 1150522"/>
              <a:gd name="connsiteX125-12341" fmla="*/ 658371 w 763147"/>
              <a:gd name="connsiteY125-12342" fmla="*/ 1135856 h 1150522"/>
              <a:gd name="connsiteX126-12343" fmla="*/ 636941 w 763147"/>
              <a:gd name="connsiteY126-12344" fmla="*/ 1140619 h 1150522"/>
              <a:gd name="connsiteX127-12345" fmla="*/ 658372 w 763147"/>
              <a:gd name="connsiteY127-12346" fmla="*/ 1147763 h 1150522"/>
              <a:gd name="connsiteX128-12347" fmla="*/ 617891 w 763147"/>
              <a:gd name="connsiteY128-12348" fmla="*/ 1145382 h 1150522"/>
              <a:gd name="connsiteX129-12349" fmla="*/ 605984 w 763147"/>
              <a:gd name="connsiteY129-12350" fmla="*/ 1143000 h 1150522"/>
              <a:gd name="connsiteX130-12351" fmla="*/ 598841 w 763147"/>
              <a:gd name="connsiteY130-12352" fmla="*/ 1138238 h 1150522"/>
              <a:gd name="connsiteX131-12353" fmla="*/ 584553 w 763147"/>
              <a:gd name="connsiteY131-12354" fmla="*/ 1133475 h 1150522"/>
              <a:gd name="connsiteX132-12355" fmla="*/ 570266 w 763147"/>
              <a:gd name="connsiteY132-12356" fmla="*/ 1128713 h 1150522"/>
              <a:gd name="connsiteX133-12357" fmla="*/ 563122 w 763147"/>
              <a:gd name="connsiteY133-12358" fmla="*/ 1126332 h 1150522"/>
              <a:gd name="connsiteX134-12359" fmla="*/ 555978 w 763147"/>
              <a:gd name="connsiteY134-12360" fmla="*/ 1121569 h 1150522"/>
              <a:gd name="connsiteX135-12361" fmla="*/ 551216 w 763147"/>
              <a:gd name="connsiteY135-12362" fmla="*/ 1114425 h 1150522"/>
              <a:gd name="connsiteX136-12363" fmla="*/ 541691 w 763147"/>
              <a:gd name="connsiteY136-12364" fmla="*/ 1112044 h 1150522"/>
              <a:gd name="connsiteX137-12365" fmla="*/ 520259 w 763147"/>
              <a:gd name="connsiteY137-12366" fmla="*/ 1104900 h 1150522"/>
              <a:gd name="connsiteX138-12367" fmla="*/ 505972 w 763147"/>
              <a:gd name="connsiteY138-12368" fmla="*/ 1100138 h 1150522"/>
              <a:gd name="connsiteX139-12369" fmla="*/ 496447 w 763147"/>
              <a:gd name="connsiteY139-12370" fmla="*/ 1097757 h 1150522"/>
              <a:gd name="connsiteX140-12371" fmla="*/ 451203 w 763147"/>
              <a:gd name="connsiteY140-12372" fmla="*/ 1102519 h 1150522"/>
              <a:gd name="connsiteX141-12373" fmla="*/ 436916 w 763147"/>
              <a:gd name="connsiteY141-12374" fmla="*/ 1107282 h 1150522"/>
              <a:gd name="connsiteX142-12375" fmla="*/ 429772 w 763147"/>
              <a:gd name="connsiteY142-12376" fmla="*/ 1109663 h 1150522"/>
              <a:gd name="connsiteX143-12377" fmla="*/ 396434 w 763147"/>
              <a:gd name="connsiteY143-12378" fmla="*/ 1107282 h 1150522"/>
              <a:gd name="connsiteX144-12379" fmla="*/ 389291 w 763147"/>
              <a:gd name="connsiteY144-12380" fmla="*/ 1104900 h 1150522"/>
              <a:gd name="connsiteX145-12381" fmla="*/ 379766 w 763147"/>
              <a:gd name="connsiteY145-12382" fmla="*/ 1090613 h 1150522"/>
              <a:gd name="connsiteX146-12383" fmla="*/ 365478 w 763147"/>
              <a:gd name="connsiteY146-12384" fmla="*/ 1078707 h 1150522"/>
              <a:gd name="connsiteX147-12385" fmla="*/ 360716 w 763147"/>
              <a:gd name="connsiteY147-12386" fmla="*/ 1071563 h 1150522"/>
              <a:gd name="connsiteX148-12387" fmla="*/ 353572 w 763147"/>
              <a:gd name="connsiteY148-12388" fmla="*/ 1064419 h 1150522"/>
              <a:gd name="connsiteX149-12389" fmla="*/ 344047 w 763147"/>
              <a:gd name="connsiteY149-12390" fmla="*/ 1050132 h 1150522"/>
              <a:gd name="connsiteX150-12391" fmla="*/ 341666 w 763147"/>
              <a:gd name="connsiteY150-12392" fmla="*/ 1042988 h 1150522"/>
              <a:gd name="connsiteX151-12393" fmla="*/ 336903 w 763147"/>
              <a:gd name="connsiteY151-12394" fmla="*/ 1026319 h 1150522"/>
              <a:gd name="connsiteX152-12395" fmla="*/ 324997 w 763147"/>
              <a:gd name="connsiteY152-12396" fmla="*/ 1012032 h 1150522"/>
              <a:gd name="connsiteX153-12397" fmla="*/ 320234 w 763147"/>
              <a:gd name="connsiteY153-12398" fmla="*/ 997744 h 1150522"/>
              <a:gd name="connsiteX154-12399" fmla="*/ 313091 w 763147"/>
              <a:gd name="connsiteY154-12400" fmla="*/ 983457 h 1150522"/>
              <a:gd name="connsiteX155-12401" fmla="*/ 298803 w 763147"/>
              <a:gd name="connsiteY155-12402" fmla="*/ 973932 h 1150522"/>
              <a:gd name="connsiteX156-12403" fmla="*/ 291659 w 763147"/>
              <a:gd name="connsiteY156-12404" fmla="*/ 969169 h 1150522"/>
              <a:gd name="connsiteX157-12405" fmla="*/ 274991 w 763147"/>
              <a:gd name="connsiteY157-12406" fmla="*/ 962025 h 1150522"/>
              <a:gd name="connsiteX158-12407" fmla="*/ 263084 w 763147"/>
              <a:gd name="connsiteY158-12408" fmla="*/ 952500 h 1150522"/>
              <a:gd name="connsiteX159-12409" fmla="*/ 255941 w 763147"/>
              <a:gd name="connsiteY159-12410" fmla="*/ 950119 h 1150522"/>
              <a:gd name="connsiteX160-12411" fmla="*/ 248797 w 763147"/>
              <a:gd name="connsiteY160-12412" fmla="*/ 945357 h 1150522"/>
              <a:gd name="connsiteX161-12413" fmla="*/ 232128 w 763147"/>
              <a:gd name="connsiteY161-12414" fmla="*/ 940594 h 1150522"/>
              <a:gd name="connsiteX162-12415" fmla="*/ 224984 w 763147"/>
              <a:gd name="connsiteY162-12416" fmla="*/ 938213 h 1150522"/>
              <a:gd name="connsiteX163-12417" fmla="*/ 170216 w 763147"/>
              <a:gd name="connsiteY163-12418" fmla="*/ 935832 h 1150522"/>
              <a:gd name="connsiteX164-12419" fmla="*/ 160691 w 763147"/>
              <a:gd name="connsiteY164-12420" fmla="*/ 933450 h 1150522"/>
              <a:gd name="connsiteX165-12421" fmla="*/ 148784 w 763147"/>
              <a:gd name="connsiteY165-12422" fmla="*/ 923925 h 1150522"/>
              <a:gd name="connsiteX166-12423" fmla="*/ 139259 w 763147"/>
              <a:gd name="connsiteY166-12424" fmla="*/ 916782 h 1150522"/>
              <a:gd name="connsiteX167-12425" fmla="*/ 124972 w 763147"/>
              <a:gd name="connsiteY167-12426" fmla="*/ 907257 h 1150522"/>
              <a:gd name="connsiteX168-12427" fmla="*/ 120209 w 763147"/>
              <a:gd name="connsiteY168-12428" fmla="*/ 892969 h 1150522"/>
              <a:gd name="connsiteX169-12429" fmla="*/ 115447 w 763147"/>
              <a:gd name="connsiteY169-12430" fmla="*/ 885825 h 1150522"/>
              <a:gd name="connsiteX170-12431" fmla="*/ 108303 w 763147"/>
              <a:gd name="connsiteY170-12432" fmla="*/ 871538 h 1150522"/>
              <a:gd name="connsiteX171-12433" fmla="*/ 103541 w 763147"/>
              <a:gd name="connsiteY171-12434" fmla="*/ 857250 h 1150522"/>
              <a:gd name="connsiteX172-12435" fmla="*/ 101159 w 763147"/>
              <a:gd name="connsiteY172-12436" fmla="*/ 850107 h 1150522"/>
              <a:gd name="connsiteX173-12437" fmla="*/ 94016 w 763147"/>
              <a:gd name="connsiteY173-12438" fmla="*/ 845344 h 1150522"/>
              <a:gd name="connsiteX174-12439" fmla="*/ 89253 w 763147"/>
              <a:gd name="connsiteY174-12440" fmla="*/ 838200 h 1150522"/>
              <a:gd name="connsiteX175-12441" fmla="*/ 86872 w 763147"/>
              <a:gd name="connsiteY175-12442" fmla="*/ 831057 h 1150522"/>
              <a:gd name="connsiteX176-12443" fmla="*/ 70203 w 763147"/>
              <a:gd name="connsiteY176-12444" fmla="*/ 835819 h 1150522"/>
              <a:gd name="connsiteX177-12445" fmla="*/ 60679 w 763147"/>
              <a:gd name="connsiteY177-12446" fmla="*/ 771525 h 1150522"/>
              <a:gd name="connsiteX178-12447" fmla="*/ 65442 w 763147"/>
              <a:gd name="connsiteY178-12448" fmla="*/ 704850 h 1150522"/>
              <a:gd name="connsiteX179-12449" fmla="*/ 72584 w 763147"/>
              <a:gd name="connsiteY179-12450" fmla="*/ 688182 h 1150522"/>
              <a:gd name="connsiteX180-12451" fmla="*/ 60678 w 763147"/>
              <a:gd name="connsiteY180-12452" fmla="*/ 683419 h 1150522"/>
              <a:gd name="connsiteX181-12453" fmla="*/ 67822 w 763147"/>
              <a:gd name="connsiteY181-12454" fmla="*/ 671513 h 1150522"/>
              <a:gd name="connsiteX182-12455" fmla="*/ 58297 w 763147"/>
              <a:gd name="connsiteY182-12456" fmla="*/ 657225 h 1150522"/>
              <a:gd name="connsiteX183-12457" fmla="*/ 51153 w 763147"/>
              <a:gd name="connsiteY183-12458" fmla="*/ 635794 h 1150522"/>
              <a:gd name="connsiteX184-12459" fmla="*/ 48772 w 763147"/>
              <a:gd name="connsiteY184-12460" fmla="*/ 628650 h 1150522"/>
              <a:gd name="connsiteX185-12461" fmla="*/ 46391 w 763147"/>
              <a:gd name="connsiteY185-12462" fmla="*/ 621507 h 1150522"/>
              <a:gd name="connsiteX186-12463" fmla="*/ 32103 w 763147"/>
              <a:gd name="connsiteY186-12464" fmla="*/ 616744 h 1150522"/>
              <a:gd name="connsiteX187-12465" fmla="*/ 13053 w 763147"/>
              <a:gd name="connsiteY187-12466" fmla="*/ 592932 h 1150522"/>
              <a:gd name="connsiteX188-12467" fmla="*/ 1146 w 763147"/>
              <a:gd name="connsiteY188-12468" fmla="*/ 573881 h 1150522"/>
              <a:gd name="connsiteX189-12469" fmla="*/ 10672 w 763147"/>
              <a:gd name="connsiteY189-12470" fmla="*/ 533400 h 1150522"/>
              <a:gd name="connsiteX0-12471" fmla="*/ 10672 w 763147"/>
              <a:gd name="connsiteY0-12472" fmla="*/ 533400 h 1150522"/>
              <a:gd name="connsiteX1-12473" fmla="*/ 10672 w 763147"/>
              <a:gd name="connsiteY1-12474" fmla="*/ 533400 h 1150522"/>
              <a:gd name="connsiteX2-12475" fmla="*/ 41628 w 763147"/>
              <a:gd name="connsiteY2-12476" fmla="*/ 540544 h 1150522"/>
              <a:gd name="connsiteX3-12477" fmla="*/ 48772 w 763147"/>
              <a:gd name="connsiteY3-12478" fmla="*/ 542925 h 1150522"/>
              <a:gd name="connsiteX4-12479" fmla="*/ 70203 w 763147"/>
              <a:gd name="connsiteY4-12480" fmla="*/ 540544 h 1150522"/>
              <a:gd name="connsiteX5-12481" fmla="*/ 77347 w 763147"/>
              <a:gd name="connsiteY5-12482" fmla="*/ 535782 h 1150522"/>
              <a:gd name="connsiteX6-12483" fmla="*/ 84491 w 763147"/>
              <a:gd name="connsiteY6-12484" fmla="*/ 533400 h 1150522"/>
              <a:gd name="connsiteX7-12485" fmla="*/ 96397 w 763147"/>
              <a:gd name="connsiteY7-12486" fmla="*/ 514350 h 1150522"/>
              <a:gd name="connsiteX8-12487" fmla="*/ 103541 w 763147"/>
              <a:gd name="connsiteY8-12488" fmla="*/ 478632 h 1150522"/>
              <a:gd name="connsiteX9-12489" fmla="*/ 105922 w 763147"/>
              <a:gd name="connsiteY9-12490" fmla="*/ 471488 h 1150522"/>
              <a:gd name="connsiteX10-12491" fmla="*/ 110684 w 763147"/>
              <a:gd name="connsiteY10-12492" fmla="*/ 454819 h 1150522"/>
              <a:gd name="connsiteX11-12493" fmla="*/ 108303 w 763147"/>
              <a:gd name="connsiteY11-12494" fmla="*/ 390525 h 1150522"/>
              <a:gd name="connsiteX12-12495" fmla="*/ 110684 w 763147"/>
              <a:gd name="connsiteY12-12496" fmla="*/ 366713 h 1150522"/>
              <a:gd name="connsiteX13-12497" fmla="*/ 105922 w 763147"/>
              <a:gd name="connsiteY13-12498" fmla="*/ 326232 h 1150522"/>
              <a:gd name="connsiteX14-12499" fmla="*/ 101159 w 763147"/>
              <a:gd name="connsiteY14-12500" fmla="*/ 311944 h 1150522"/>
              <a:gd name="connsiteX15-12501" fmla="*/ 91634 w 763147"/>
              <a:gd name="connsiteY15-12502" fmla="*/ 297657 h 1150522"/>
              <a:gd name="connsiteX16-12503" fmla="*/ 86871 w 763147"/>
              <a:gd name="connsiteY16-12504" fmla="*/ 304800 h 1150522"/>
              <a:gd name="connsiteX17-12505" fmla="*/ 89254 w 763147"/>
              <a:gd name="connsiteY17-12506" fmla="*/ 292894 h 1150522"/>
              <a:gd name="connsiteX18-12507" fmla="*/ 70204 w 763147"/>
              <a:gd name="connsiteY18-12508" fmla="*/ 273844 h 1150522"/>
              <a:gd name="connsiteX19-12509" fmla="*/ 84491 w 763147"/>
              <a:gd name="connsiteY19-12510" fmla="*/ 269082 h 1150522"/>
              <a:gd name="connsiteX20-12511" fmla="*/ 82109 w 763147"/>
              <a:gd name="connsiteY20-12512" fmla="*/ 269082 h 1150522"/>
              <a:gd name="connsiteX21-12513" fmla="*/ 84490 w 763147"/>
              <a:gd name="connsiteY21-12514" fmla="*/ 264319 h 1150522"/>
              <a:gd name="connsiteX22-12515" fmla="*/ 82109 w 763147"/>
              <a:gd name="connsiteY22-12516" fmla="*/ 238126 h 1150522"/>
              <a:gd name="connsiteX23-12517" fmla="*/ 82109 w 763147"/>
              <a:gd name="connsiteY23-12518" fmla="*/ 188119 h 1150522"/>
              <a:gd name="connsiteX24-12519" fmla="*/ 89253 w 763147"/>
              <a:gd name="connsiteY24-12520" fmla="*/ 126207 h 1150522"/>
              <a:gd name="connsiteX25-12521" fmla="*/ 113066 w 763147"/>
              <a:gd name="connsiteY25-12522" fmla="*/ 109538 h 1150522"/>
              <a:gd name="connsiteX26-12523" fmla="*/ 120209 w 763147"/>
              <a:gd name="connsiteY26-12524" fmla="*/ 104775 h 1150522"/>
              <a:gd name="connsiteX27-12525" fmla="*/ 139259 w 763147"/>
              <a:gd name="connsiteY27-12526" fmla="*/ 100013 h 1150522"/>
              <a:gd name="connsiteX28-12527" fmla="*/ 177359 w 763147"/>
              <a:gd name="connsiteY28-12528" fmla="*/ 83344 h 1150522"/>
              <a:gd name="connsiteX29-12529" fmla="*/ 158309 w 763147"/>
              <a:gd name="connsiteY29-12530" fmla="*/ 80964 h 1150522"/>
              <a:gd name="connsiteX30-12531" fmla="*/ 172597 w 763147"/>
              <a:gd name="connsiteY30-12532" fmla="*/ 71437 h 1150522"/>
              <a:gd name="connsiteX31-12533" fmla="*/ 203553 w 763147"/>
              <a:gd name="connsiteY31-12534" fmla="*/ 61913 h 1150522"/>
              <a:gd name="connsiteX32-12535" fmla="*/ 217841 w 763147"/>
              <a:gd name="connsiteY32-12536" fmla="*/ 73819 h 1150522"/>
              <a:gd name="connsiteX33-12537" fmla="*/ 246416 w 763147"/>
              <a:gd name="connsiteY33-12538" fmla="*/ 76200 h 1150522"/>
              <a:gd name="connsiteX34-12539" fmla="*/ 253559 w 763147"/>
              <a:gd name="connsiteY34-12540" fmla="*/ 78582 h 1150522"/>
              <a:gd name="connsiteX35-12541" fmla="*/ 286897 w 763147"/>
              <a:gd name="connsiteY35-12542" fmla="*/ 76200 h 1150522"/>
              <a:gd name="connsiteX36-12543" fmla="*/ 310709 w 763147"/>
              <a:gd name="connsiteY36-12544" fmla="*/ 69057 h 1150522"/>
              <a:gd name="connsiteX37-12545" fmla="*/ 317853 w 763147"/>
              <a:gd name="connsiteY37-12546" fmla="*/ 66675 h 1150522"/>
              <a:gd name="connsiteX38-12547" fmla="*/ 322616 w 763147"/>
              <a:gd name="connsiteY38-12548" fmla="*/ 59532 h 1150522"/>
              <a:gd name="connsiteX39-12549" fmla="*/ 329759 w 763147"/>
              <a:gd name="connsiteY39-12550" fmla="*/ 52388 h 1150522"/>
              <a:gd name="connsiteX40-12551" fmla="*/ 332141 w 763147"/>
              <a:gd name="connsiteY40-12552" fmla="*/ 45244 h 1150522"/>
              <a:gd name="connsiteX41-12553" fmla="*/ 346428 w 763147"/>
              <a:gd name="connsiteY41-12554" fmla="*/ 35719 h 1150522"/>
              <a:gd name="connsiteX42-12555" fmla="*/ 355953 w 763147"/>
              <a:gd name="connsiteY42-12556" fmla="*/ 21432 h 1150522"/>
              <a:gd name="connsiteX43-12557" fmla="*/ 360716 w 763147"/>
              <a:gd name="connsiteY43-12558" fmla="*/ 14288 h 1150522"/>
              <a:gd name="connsiteX44-12559" fmla="*/ 375003 w 763147"/>
              <a:gd name="connsiteY44-12560" fmla="*/ 9525 h 1150522"/>
              <a:gd name="connsiteX45-12561" fmla="*/ 382147 w 763147"/>
              <a:gd name="connsiteY45-12562" fmla="*/ 7144 h 1150522"/>
              <a:gd name="connsiteX46-12563" fmla="*/ 396434 w 763147"/>
              <a:gd name="connsiteY46-12564" fmla="*/ 2382 h 1150522"/>
              <a:gd name="connsiteX47-12565" fmla="*/ 403578 w 763147"/>
              <a:gd name="connsiteY47-12566" fmla="*/ 0 h 1150522"/>
              <a:gd name="connsiteX48-12567" fmla="*/ 425009 w 763147"/>
              <a:gd name="connsiteY48-12568" fmla="*/ 4763 h 1150522"/>
              <a:gd name="connsiteX49-12569" fmla="*/ 429772 w 763147"/>
              <a:gd name="connsiteY49-12570" fmla="*/ 11907 h 1150522"/>
              <a:gd name="connsiteX50-12571" fmla="*/ 436916 w 763147"/>
              <a:gd name="connsiteY50-12572" fmla="*/ 26194 h 1150522"/>
              <a:gd name="connsiteX51-12573" fmla="*/ 444059 w 763147"/>
              <a:gd name="connsiteY51-12574" fmla="*/ 33338 h 1150522"/>
              <a:gd name="connsiteX52-12575" fmla="*/ 463109 w 763147"/>
              <a:gd name="connsiteY52-12576" fmla="*/ 54769 h 1150522"/>
              <a:gd name="connsiteX53-12577" fmla="*/ 477397 w 763147"/>
              <a:gd name="connsiteY53-12578" fmla="*/ 64294 h 1150522"/>
              <a:gd name="connsiteX54-12579" fmla="*/ 484541 w 763147"/>
              <a:gd name="connsiteY54-12580" fmla="*/ 71438 h 1150522"/>
              <a:gd name="connsiteX55-12581" fmla="*/ 498828 w 763147"/>
              <a:gd name="connsiteY55-12582" fmla="*/ 80963 h 1150522"/>
              <a:gd name="connsiteX56-12583" fmla="*/ 508353 w 763147"/>
              <a:gd name="connsiteY56-12584" fmla="*/ 90488 h 1150522"/>
              <a:gd name="connsiteX57-12585" fmla="*/ 522641 w 763147"/>
              <a:gd name="connsiteY57-12586" fmla="*/ 100013 h 1150522"/>
              <a:gd name="connsiteX58-12587" fmla="*/ 541691 w 763147"/>
              <a:gd name="connsiteY58-12588" fmla="*/ 116682 h 1150522"/>
              <a:gd name="connsiteX59-12589" fmla="*/ 548834 w 763147"/>
              <a:gd name="connsiteY59-12590" fmla="*/ 123825 h 1150522"/>
              <a:gd name="connsiteX60-12591" fmla="*/ 558359 w 763147"/>
              <a:gd name="connsiteY60-12592" fmla="*/ 138113 h 1150522"/>
              <a:gd name="connsiteX61-12593" fmla="*/ 565503 w 763147"/>
              <a:gd name="connsiteY61-12594" fmla="*/ 164307 h 1150522"/>
              <a:gd name="connsiteX62-12595" fmla="*/ 579791 w 763147"/>
              <a:gd name="connsiteY62-12596" fmla="*/ 178594 h 1150522"/>
              <a:gd name="connsiteX63-12597" fmla="*/ 586934 w 763147"/>
              <a:gd name="connsiteY63-12598" fmla="*/ 185738 h 1150522"/>
              <a:gd name="connsiteX64-12599" fmla="*/ 591697 w 763147"/>
              <a:gd name="connsiteY64-12600" fmla="*/ 192882 h 1150522"/>
              <a:gd name="connsiteX65-12601" fmla="*/ 594078 w 763147"/>
              <a:gd name="connsiteY65-12602" fmla="*/ 200025 h 1150522"/>
              <a:gd name="connsiteX66-12603" fmla="*/ 596459 w 763147"/>
              <a:gd name="connsiteY66-12604" fmla="*/ 216694 h 1150522"/>
              <a:gd name="connsiteX67-12605" fmla="*/ 601222 w 763147"/>
              <a:gd name="connsiteY67-12606" fmla="*/ 223838 h 1150522"/>
              <a:gd name="connsiteX68-12607" fmla="*/ 610747 w 763147"/>
              <a:gd name="connsiteY68-12608" fmla="*/ 238125 h 1150522"/>
              <a:gd name="connsiteX69-12609" fmla="*/ 615509 w 763147"/>
              <a:gd name="connsiteY69-12610" fmla="*/ 245269 h 1150522"/>
              <a:gd name="connsiteX70-12611" fmla="*/ 629797 w 763147"/>
              <a:gd name="connsiteY70-12612" fmla="*/ 250032 h 1150522"/>
              <a:gd name="connsiteX71-12613" fmla="*/ 641703 w 763147"/>
              <a:gd name="connsiteY71-12614" fmla="*/ 271463 h 1150522"/>
              <a:gd name="connsiteX72-12615" fmla="*/ 646466 w 763147"/>
              <a:gd name="connsiteY72-12616" fmla="*/ 278607 h 1150522"/>
              <a:gd name="connsiteX73-12617" fmla="*/ 653609 w 763147"/>
              <a:gd name="connsiteY73-12618" fmla="*/ 283369 h 1150522"/>
              <a:gd name="connsiteX74-12619" fmla="*/ 655991 w 763147"/>
              <a:gd name="connsiteY74-12620" fmla="*/ 285750 h 1150522"/>
              <a:gd name="connsiteX75-12621" fmla="*/ 658372 w 763147"/>
              <a:gd name="connsiteY75-12622" fmla="*/ 285750 h 1150522"/>
              <a:gd name="connsiteX76-12623" fmla="*/ 653609 w 763147"/>
              <a:gd name="connsiteY76-12624" fmla="*/ 307182 h 1150522"/>
              <a:gd name="connsiteX77-12625" fmla="*/ 658372 w 763147"/>
              <a:gd name="connsiteY77-12626" fmla="*/ 350044 h 1150522"/>
              <a:gd name="connsiteX78-12627" fmla="*/ 655991 w 763147"/>
              <a:gd name="connsiteY78-12628" fmla="*/ 357188 h 1150522"/>
              <a:gd name="connsiteX79-12629" fmla="*/ 658372 w 763147"/>
              <a:gd name="connsiteY79-12630" fmla="*/ 376238 h 1150522"/>
              <a:gd name="connsiteX80-12631" fmla="*/ 660753 w 763147"/>
              <a:gd name="connsiteY80-12632" fmla="*/ 383382 h 1150522"/>
              <a:gd name="connsiteX81-12633" fmla="*/ 667897 w 763147"/>
              <a:gd name="connsiteY81-12634" fmla="*/ 385763 h 1150522"/>
              <a:gd name="connsiteX82-12635" fmla="*/ 698853 w 763147"/>
              <a:gd name="connsiteY82-12636" fmla="*/ 388144 h 1150522"/>
              <a:gd name="connsiteX83-12637" fmla="*/ 720284 w 763147"/>
              <a:gd name="connsiteY83-12638" fmla="*/ 404813 h 1150522"/>
              <a:gd name="connsiteX84-12639" fmla="*/ 727428 w 763147"/>
              <a:gd name="connsiteY84-12640" fmla="*/ 409575 h 1150522"/>
              <a:gd name="connsiteX85-12641" fmla="*/ 736953 w 763147"/>
              <a:gd name="connsiteY85-12642" fmla="*/ 423863 h 1150522"/>
              <a:gd name="connsiteX86-12643" fmla="*/ 744097 w 763147"/>
              <a:gd name="connsiteY86-12644" fmla="*/ 431007 h 1150522"/>
              <a:gd name="connsiteX87-12645" fmla="*/ 753622 w 763147"/>
              <a:gd name="connsiteY87-12646" fmla="*/ 445294 h 1150522"/>
              <a:gd name="connsiteX88-12647" fmla="*/ 756003 w 763147"/>
              <a:gd name="connsiteY88-12648" fmla="*/ 452438 h 1150522"/>
              <a:gd name="connsiteX89-12649" fmla="*/ 760766 w 763147"/>
              <a:gd name="connsiteY89-12650" fmla="*/ 459582 h 1150522"/>
              <a:gd name="connsiteX90-12651" fmla="*/ 763147 w 763147"/>
              <a:gd name="connsiteY90-12652" fmla="*/ 469107 h 1150522"/>
              <a:gd name="connsiteX91-12653" fmla="*/ 760766 w 763147"/>
              <a:gd name="connsiteY91-12654" fmla="*/ 519113 h 1150522"/>
              <a:gd name="connsiteX92-12655" fmla="*/ 751241 w 763147"/>
              <a:gd name="connsiteY92-12656" fmla="*/ 533400 h 1150522"/>
              <a:gd name="connsiteX93-12657" fmla="*/ 741716 w 763147"/>
              <a:gd name="connsiteY93-12658" fmla="*/ 547688 h 1150522"/>
              <a:gd name="connsiteX94-12659" fmla="*/ 734572 w 763147"/>
              <a:gd name="connsiteY94-12660" fmla="*/ 561975 h 1150522"/>
              <a:gd name="connsiteX95-12661" fmla="*/ 722666 w 763147"/>
              <a:gd name="connsiteY95-12662" fmla="*/ 583407 h 1150522"/>
              <a:gd name="connsiteX96-12663" fmla="*/ 715522 w 763147"/>
              <a:gd name="connsiteY96-12664" fmla="*/ 585788 h 1150522"/>
              <a:gd name="connsiteX97-12665" fmla="*/ 708378 w 763147"/>
              <a:gd name="connsiteY97-12666" fmla="*/ 590550 h 1150522"/>
              <a:gd name="connsiteX98-12667" fmla="*/ 694091 w 763147"/>
              <a:gd name="connsiteY98-12668" fmla="*/ 595313 h 1150522"/>
              <a:gd name="connsiteX99-12669" fmla="*/ 686947 w 763147"/>
              <a:gd name="connsiteY99-12670" fmla="*/ 597694 h 1150522"/>
              <a:gd name="connsiteX100-12671" fmla="*/ 679803 w 763147"/>
              <a:gd name="connsiteY100-12672" fmla="*/ 602457 h 1150522"/>
              <a:gd name="connsiteX101-12673" fmla="*/ 670278 w 763147"/>
              <a:gd name="connsiteY101-12674" fmla="*/ 611982 h 1150522"/>
              <a:gd name="connsiteX102-12675" fmla="*/ 665516 w 763147"/>
              <a:gd name="connsiteY102-12676" fmla="*/ 626269 h 1150522"/>
              <a:gd name="connsiteX103-12677" fmla="*/ 663134 w 763147"/>
              <a:gd name="connsiteY103-12678" fmla="*/ 633413 h 1150522"/>
              <a:gd name="connsiteX104-12679" fmla="*/ 660753 w 763147"/>
              <a:gd name="connsiteY104-12680" fmla="*/ 709613 h 1150522"/>
              <a:gd name="connsiteX105-12681" fmla="*/ 658372 w 763147"/>
              <a:gd name="connsiteY105-12682" fmla="*/ 716757 h 1150522"/>
              <a:gd name="connsiteX106-12683" fmla="*/ 655991 w 763147"/>
              <a:gd name="connsiteY106-12684" fmla="*/ 726282 h 1150522"/>
              <a:gd name="connsiteX107-12685" fmla="*/ 639322 w 763147"/>
              <a:gd name="connsiteY107-12686" fmla="*/ 738188 h 1150522"/>
              <a:gd name="connsiteX108-12687" fmla="*/ 632178 w 763147"/>
              <a:gd name="connsiteY108-12688" fmla="*/ 740569 h 1150522"/>
              <a:gd name="connsiteX109-12689" fmla="*/ 629797 w 763147"/>
              <a:gd name="connsiteY109-12690" fmla="*/ 766763 h 1150522"/>
              <a:gd name="connsiteX110-12691" fmla="*/ 627416 w 763147"/>
              <a:gd name="connsiteY110-12692" fmla="*/ 776288 h 1150522"/>
              <a:gd name="connsiteX111-12693" fmla="*/ 629797 w 763147"/>
              <a:gd name="connsiteY111-12694" fmla="*/ 885825 h 1150522"/>
              <a:gd name="connsiteX112-12695" fmla="*/ 632178 w 763147"/>
              <a:gd name="connsiteY112-12696" fmla="*/ 957263 h 1150522"/>
              <a:gd name="connsiteX113-12697" fmla="*/ 636941 w 763147"/>
              <a:gd name="connsiteY113-12698" fmla="*/ 971550 h 1150522"/>
              <a:gd name="connsiteX114-12699" fmla="*/ 639322 w 763147"/>
              <a:gd name="connsiteY114-12700" fmla="*/ 978694 h 1150522"/>
              <a:gd name="connsiteX115-12701" fmla="*/ 641703 w 763147"/>
              <a:gd name="connsiteY115-12702" fmla="*/ 1014413 h 1150522"/>
              <a:gd name="connsiteX116-12703" fmla="*/ 646466 w 763147"/>
              <a:gd name="connsiteY116-12704" fmla="*/ 1028700 h 1150522"/>
              <a:gd name="connsiteX117-12705" fmla="*/ 648847 w 763147"/>
              <a:gd name="connsiteY117-12706" fmla="*/ 1035844 h 1150522"/>
              <a:gd name="connsiteX118-12707" fmla="*/ 651228 w 763147"/>
              <a:gd name="connsiteY118-12708" fmla="*/ 1042988 h 1150522"/>
              <a:gd name="connsiteX119-12709" fmla="*/ 655991 w 763147"/>
              <a:gd name="connsiteY119-12710" fmla="*/ 1062038 h 1150522"/>
              <a:gd name="connsiteX120-12711" fmla="*/ 660753 w 763147"/>
              <a:gd name="connsiteY120-12712" fmla="*/ 1069182 h 1150522"/>
              <a:gd name="connsiteX121-12713" fmla="*/ 665516 w 763147"/>
              <a:gd name="connsiteY121-12714" fmla="*/ 1097757 h 1150522"/>
              <a:gd name="connsiteX122-12715" fmla="*/ 663134 w 763147"/>
              <a:gd name="connsiteY122-12716" fmla="*/ 1128713 h 1150522"/>
              <a:gd name="connsiteX123-12717" fmla="*/ 667897 w 763147"/>
              <a:gd name="connsiteY123-12718" fmla="*/ 1150144 h 1150522"/>
              <a:gd name="connsiteX124-12719" fmla="*/ 655990 w 763147"/>
              <a:gd name="connsiteY124-12720" fmla="*/ 1140620 h 1150522"/>
              <a:gd name="connsiteX125-12721" fmla="*/ 658371 w 763147"/>
              <a:gd name="connsiteY125-12722" fmla="*/ 1135856 h 1150522"/>
              <a:gd name="connsiteX126-12723" fmla="*/ 636941 w 763147"/>
              <a:gd name="connsiteY126-12724" fmla="*/ 1140619 h 1150522"/>
              <a:gd name="connsiteX127-12725" fmla="*/ 658372 w 763147"/>
              <a:gd name="connsiteY127-12726" fmla="*/ 1147763 h 1150522"/>
              <a:gd name="connsiteX128-12727" fmla="*/ 617891 w 763147"/>
              <a:gd name="connsiteY128-12728" fmla="*/ 1145382 h 1150522"/>
              <a:gd name="connsiteX129-12729" fmla="*/ 605984 w 763147"/>
              <a:gd name="connsiteY129-12730" fmla="*/ 1143000 h 1150522"/>
              <a:gd name="connsiteX130-12731" fmla="*/ 598841 w 763147"/>
              <a:gd name="connsiteY130-12732" fmla="*/ 1138238 h 1150522"/>
              <a:gd name="connsiteX131-12733" fmla="*/ 584553 w 763147"/>
              <a:gd name="connsiteY131-12734" fmla="*/ 1133475 h 1150522"/>
              <a:gd name="connsiteX132-12735" fmla="*/ 570266 w 763147"/>
              <a:gd name="connsiteY132-12736" fmla="*/ 1128713 h 1150522"/>
              <a:gd name="connsiteX133-12737" fmla="*/ 563122 w 763147"/>
              <a:gd name="connsiteY133-12738" fmla="*/ 1126332 h 1150522"/>
              <a:gd name="connsiteX134-12739" fmla="*/ 555978 w 763147"/>
              <a:gd name="connsiteY134-12740" fmla="*/ 1121569 h 1150522"/>
              <a:gd name="connsiteX135-12741" fmla="*/ 551216 w 763147"/>
              <a:gd name="connsiteY135-12742" fmla="*/ 1114425 h 1150522"/>
              <a:gd name="connsiteX136-12743" fmla="*/ 541691 w 763147"/>
              <a:gd name="connsiteY136-12744" fmla="*/ 1112044 h 1150522"/>
              <a:gd name="connsiteX137-12745" fmla="*/ 520259 w 763147"/>
              <a:gd name="connsiteY137-12746" fmla="*/ 1104900 h 1150522"/>
              <a:gd name="connsiteX138-12747" fmla="*/ 505972 w 763147"/>
              <a:gd name="connsiteY138-12748" fmla="*/ 1100138 h 1150522"/>
              <a:gd name="connsiteX139-12749" fmla="*/ 496447 w 763147"/>
              <a:gd name="connsiteY139-12750" fmla="*/ 1097757 h 1150522"/>
              <a:gd name="connsiteX140-12751" fmla="*/ 451203 w 763147"/>
              <a:gd name="connsiteY140-12752" fmla="*/ 1102519 h 1150522"/>
              <a:gd name="connsiteX141-12753" fmla="*/ 436916 w 763147"/>
              <a:gd name="connsiteY141-12754" fmla="*/ 1107282 h 1150522"/>
              <a:gd name="connsiteX142-12755" fmla="*/ 429772 w 763147"/>
              <a:gd name="connsiteY142-12756" fmla="*/ 1109663 h 1150522"/>
              <a:gd name="connsiteX143-12757" fmla="*/ 396434 w 763147"/>
              <a:gd name="connsiteY143-12758" fmla="*/ 1107282 h 1150522"/>
              <a:gd name="connsiteX144-12759" fmla="*/ 389291 w 763147"/>
              <a:gd name="connsiteY144-12760" fmla="*/ 1104900 h 1150522"/>
              <a:gd name="connsiteX145-12761" fmla="*/ 379766 w 763147"/>
              <a:gd name="connsiteY145-12762" fmla="*/ 1090613 h 1150522"/>
              <a:gd name="connsiteX146-12763" fmla="*/ 365478 w 763147"/>
              <a:gd name="connsiteY146-12764" fmla="*/ 1078707 h 1150522"/>
              <a:gd name="connsiteX147-12765" fmla="*/ 360716 w 763147"/>
              <a:gd name="connsiteY147-12766" fmla="*/ 1071563 h 1150522"/>
              <a:gd name="connsiteX148-12767" fmla="*/ 353572 w 763147"/>
              <a:gd name="connsiteY148-12768" fmla="*/ 1064419 h 1150522"/>
              <a:gd name="connsiteX149-12769" fmla="*/ 344047 w 763147"/>
              <a:gd name="connsiteY149-12770" fmla="*/ 1050132 h 1150522"/>
              <a:gd name="connsiteX150-12771" fmla="*/ 341666 w 763147"/>
              <a:gd name="connsiteY150-12772" fmla="*/ 1042988 h 1150522"/>
              <a:gd name="connsiteX151-12773" fmla="*/ 336903 w 763147"/>
              <a:gd name="connsiteY151-12774" fmla="*/ 1026319 h 1150522"/>
              <a:gd name="connsiteX152-12775" fmla="*/ 324997 w 763147"/>
              <a:gd name="connsiteY152-12776" fmla="*/ 1012032 h 1150522"/>
              <a:gd name="connsiteX153-12777" fmla="*/ 320234 w 763147"/>
              <a:gd name="connsiteY153-12778" fmla="*/ 997744 h 1150522"/>
              <a:gd name="connsiteX154-12779" fmla="*/ 313091 w 763147"/>
              <a:gd name="connsiteY154-12780" fmla="*/ 983457 h 1150522"/>
              <a:gd name="connsiteX155-12781" fmla="*/ 298803 w 763147"/>
              <a:gd name="connsiteY155-12782" fmla="*/ 973932 h 1150522"/>
              <a:gd name="connsiteX156-12783" fmla="*/ 291659 w 763147"/>
              <a:gd name="connsiteY156-12784" fmla="*/ 969169 h 1150522"/>
              <a:gd name="connsiteX157-12785" fmla="*/ 274991 w 763147"/>
              <a:gd name="connsiteY157-12786" fmla="*/ 962025 h 1150522"/>
              <a:gd name="connsiteX158-12787" fmla="*/ 263084 w 763147"/>
              <a:gd name="connsiteY158-12788" fmla="*/ 952500 h 1150522"/>
              <a:gd name="connsiteX159-12789" fmla="*/ 255941 w 763147"/>
              <a:gd name="connsiteY159-12790" fmla="*/ 950119 h 1150522"/>
              <a:gd name="connsiteX160-12791" fmla="*/ 248797 w 763147"/>
              <a:gd name="connsiteY160-12792" fmla="*/ 945357 h 1150522"/>
              <a:gd name="connsiteX161-12793" fmla="*/ 232128 w 763147"/>
              <a:gd name="connsiteY161-12794" fmla="*/ 940594 h 1150522"/>
              <a:gd name="connsiteX162-12795" fmla="*/ 224984 w 763147"/>
              <a:gd name="connsiteY162-12796" fmla="*/ 938213 h 1150522"/>
              <a:gd name="connsiteX163-12797" fmla="*/ 170216 w 763147"/>
              <a:gd name="connsiteY163-12798" fmla="*/ 935832 h 1150522"/>
              <a:gd name="connsiteX164-12799" fmla="*/ 160691 w 763147"/>
              <a:gd name="connsiteY164-12800" fmla="*/ 933450 h 1150522"/>
              <a:gd name="connsiteX165-12801" fmla="*/ 148784 w 763147"/>
              <a:gd name="connsiteY165-12802" fmla="*/ 923925 h 1150522"/>
              <a:gd name="connsiteX166-12803" fmla="*/ 139259 w 763147"/>
              <a:gd name="connsiteY166-12804" fmla="*/ 916782 h 1150522"/>
              <a:gd name="connsiteX167-12805" fmla="*/ 124972 w 763147"/>
              <a:gd name="connsiteY167-12806" fmla="*/ 907257 h 1150522"/>
              <a:gd name="connsiteX168-12807" fmla="*/ 120209 w 763147"/>
              <a:gd name="connsiteY168-12808" fmla="*/ 892969 h 1150522"/>
              <a:gd name="connsiteX169-12809" fmla="*/ 115447 w 763147"/>
              <a:gd name="connsiteY169-12810" fmla="*/ 885825 h 1150522"/>
              <a:gd name="connsiteX170-12811" fmla="*/ 108303 w 763147"/>
              <a:gd name="connsiteY170-12812" fmla="*/ 871538 h 1150522"/>
              <a:gd name="connsiteX171-12813" fmla="*/ 103541 w 763147"/>
              <a:gd name="connsiteY171-12814" fmla="*/ 857250 h 1150522"/>
              <a:gd name="connsiteX172-12815" fmla="*/ 101159 w 763147"/>
              <a:gd name="connsiteY172-12816" fmla="*/ 850107 h 1150522"/>
              <a:gd name="connsiteX173-12817" fmla="*/ 94016 w 763147"/>
              <a:gd name="connsiteY173-12818" fmla="*/ 845344 h 1150522"/>
              <a:gd name="connsiteX174-12819" fmla="*/ 89253 w 763147"/>
              <a:gd name="connsiteY174-12820" fmla="*/ 838200 h 1150522"/>
              <a:gd name="connsiteX175-12821" fmla="*/ 86872 w 763147"/>
              <a:gd name="connsiteY175-12822" fmla="*/ 831057 h 1150522"/>
              <a:gd name="connsiteX176-12823" fmla="*/ 70203 w 763147"/>
              <a:gd name="connsiteY176-12824" fmla="*/ 835819 h 1150522"/>
              <a:gd name="connsiteX177-12825" fmla="*/ 60679 w 763147"/>
              <a:gd name="connsiteY177-12826" fmla="*/ 771525 h 1150522"/>
              <a:gd name="connsiteX178-12827" fmla="*/ 65442 w 763147"/>
              <a:gd name="connsiteY178-12828" fmla="*/ 704850 h 1150522"/>
              <a:gd name="connsiteX179-12829" fmla="*/ 72584 w 763147"/>
              <a:gd name="connsiteY179-12830" fmla="*/ 688182 h 1150522"/>
              <a:gd name="connsiteX180-12831" fmla="*/ 60678 w 763147"/>
              <a:gd name="connsiteY180-12832" fmla="*/ 683419 h 1150522"/>
              <a:gd name="connsiteX181-12833" fmla="*/ 67822 w 763147"/>
              <a:gd name="connsiteY181-12834" fmla="*/ 671513 h 1150522"/>
              <a:gd name="connsiteX182-12835" fmla="*/ 58297 w 763147"/>
              <a:gd name="connsiteY182-12836" fmla="*/ 657225 h 1150522"/>
              <a:gd name="connsiteX183-12837" fmla="*/ 51153 w 763147"/>
              <a:gd name="connsiteY183-12838" fmla="*/ 635794 h 1150522"/>
              <a:gd name="connsiteX184-12839" fmla="*/ 48772 w 763147"/>
              <a:gd name="connsiteY184-12840" fmla="*/ 628650 h 1150522"/>
              <a:gd name="connsiteX185-12841" fmla="*/ 46391 w 763147"/>
              <a:gd name="connsiteY185-12842" fmla="*/ 621507 h 1150522"/>
              <a:gd name="connsiteX186-12843" fmla="*/ 32103 w 763147"/>
              <a:gd name="connsiteY186-12844" fmla="*/ 616744 h 1150522"/>
              <a:gd name="connsiteX187-12845" fmla="*/ 13053 w 763147"/>
              <a:gd name="connsiteY187-12846" fmla="*/ 592932 h 1150522"/>
              <a:gd name="connsiteX188-12847" fmla="*/ 1146 w 763147"/>
              <a:gd name="connsiteY188-12848" fmla="*/ 573881 h 1150522"/>
              <a:gd name="connsiteX189-12849" fmla="*/ 10672 w 763147"/>
              <a:gd name="connsiteY189-12850" fmla="*/ 533400 h 1150522"/>
              <a:gd name="connsiteX0-12851" fmla="*/ 10672 w 763147"/>
              <a:gd name="connsiteY0-12852" fmla="*/ 533400 h 1150522"/>
              <a:gd name="connsiteX1-12853" fmla="*/ 10672 w 763147"/>
              <a:gd name="connsiteY1-12854" fmla="*/ 533400 h 1150522"/>
              <a:gd name="connsiteX2-12855" fmla="*/ 41628 w 763147"/>
              <a:gd name="connsiteY2-12856" fmla="*/ 540544 h 1150522"/>
              <a:gd name="connsiteX3-12857" fmla="*/ 48772 w 763147"/>
              <a:gd name="connsiteY3-12858" fmla="*/ 542925 h 1150522"/>
              <a:gd name="connsiteX4-12859" fmla="*/ 70203 w 763147"/>
              <a:gd name="connsiteY4-12860" fmla="*/ 540544 h 1150522"/>
              <a:gd name="connsiteX5-12861" fmla="*/ 77347 w 763147"/>
              <a:gd name="connsiteY5-12862" fmla="*/ 535782 h 1150522"/>
              <a:gd name="connsiteX6-12863" fmla="*/ 84491 w 763147"/>
              <a:gd name="connsiteY6-12864" fmla="*/ 533400 h 1150522"/>
              <a:gd name="connsiteX7-12865" fmla="*/ 96397 w 763147"/>
              <a:gd name="connsiteY7-12866" fmla="*/ 514350 h 1150522"/>
              <a:gd name="connsiteX8-12867" fmla="*/ 103541 w 763147"/>
              <a:gd name="connsiteY8-12868" fmla="*/ 478632 h 1150522"/>
              <a:gd name="connsiteX9-12869" fmla="*/ 105922 w 763147"/>
              <a:gd name="connsiteY9-12870" fmla="*/ 471488 h 1150522"/>
              <a:gd name="connsiteX10-12871" fmla="*/ 110684 w 763147"/>
              <a:gd name="connsiteY10-12872" fmla="*/ 454819 h 1150522"/>
              <a:gd name="connsiteX11-12873" fmla="*/ 108303 w 763147"/>
              <a:gd name="connsiteY11-12874" fmla="*/ 390525 h 1150522"/>
              <a:gd name="connsiteX12-12875" fmla="*/ 110684 w 763147"/>
              <a:gd name="connsiteY12-12876" fmla="*/ 366713 h 1150522"/>
              <a:gd name="connsiteX13-12877" fmla="*/ 105922 w 763147"/>
              <a:gd name="connsiteY13-12878" fmla="*/ 326232 h 1150522"/>
              <a:gd name="connsiteX14-12879" fmla="*/ 101159 w 763147"/>
              <a:gd name="connsiteY14-12880" fmla="*/ 311944 h 1150522"/>
              <a:gd name="connsiteX15-12881" fmla="*/ 91634 w 763147"/>
              <a:gd name="connsiteY15-12882" fmla="*/ 297657 h 1150522"/>
              <a:gd name="connsiteX16-12883" fmla="*/ 86871 w 763147"/>
              <a:gd name="connsiteY16-12884" fmla="*/ 304800 h 1150522"/>
              <a:gd name="connsiteX17-12885" fmla="*/ 89254 w 763147"/>
              <a:gd name="connsiteY17-12886" fmla="*/ 292894 h 1150522"/>
              <a:gd name="connsiteX18-12887" fmla="*/ 70204 w 763147"/>
              <a:gd name="connsiteY18-12888" fmla="*/ 273844 h 1150522"/>
              <a:gd name="connsiteX19-12889" fmla="*/ 84491 w 763147"/>
              <a:gd name="connsiteY19-12890" fmla="*/ 269082 h 1150522"/>
              <a:gd name="connsiteX20-12891" fmla="*/ 82109 w 763147"/>
              <a:gd name="connsiteY20-12892" fmla="*/ 269082 h 1150522"/>
              <a:gd name="connsiteX21-12893" fmla="*/ 84490 w 763147"/>
              <a:gd name="connsiteY21-12894" fmla="*/ 264319 h 1150522"/>
              <a:gd name="connsiteX22-12895" fmla="*/ 82109 w 763147"/>
              <a:gd name="connsiteY22-12896" fmla="*/ 238126 h 1150522"/>
              <a:gd name="connsiteX23-12897" fmla="*/ 82109 w 763147"/>
              <a:gd name="connsiteY23-12898" fmla="*/ 188119 h 1150522"/>
              <a:gd name="connsiteX24-12899" fmla="*/ 89253 w 763147"/>
              <a:gd name="connsiteY24-12900" fmla="*/ 126207 h 1150522"/>
              <a:gd name="connsiteX25-12901" fmla="*/ 113066 w 763147"/>
              <a:gd name="connsiteY25-12902" fmla="*/ 109538 h 1150522"/>
              <a:gd name="connsiteX26-12903" fmla="*/ 120209 w 763147"/>
              <a:gd name="connsiteY26-12904" fmla="*/ 104775 h 1150522"/>
              <a:gd name="connsiteX27-12905" fmla="*/ 139259 w 763147"/>
              <a:gd name="connsiteY27-12906" fmla="*/ 100013 h 1150522"/>
              <a:gd name="connsiteX28-12907" fmla="*/ 177359 w 763147"/>
              <a:gd name="connsiteY28-12908" fmla="*/ 76201 h 1150522"/>
              <a:gd name="connsiteX29-12909" fmla="*/ 158309 w 763147"/>
              <a:gd name="connsiteY29-12910" fmla="*/ 80964 h 1150522"/>
              <a:gd name="connsiteX30-12911" fmla="*/ 172597 w 763147"/>
              <a:gd name="connsiteY30-12912" fmla="*/ 71437 h 1150522"/>
              <a:gd name="connsiteX31-12913" fmla="*/ 203553 w 763147"/>
              <a:gd name="connsiteY31-12914" fmla="*/ 61913 h 1150522"/>
              <a:gd name="connsiteX32-12915" fmla="*/ 217841 w 763147"/>
              <a:gd name="connsiteY32-12916" fmla="*/ 73819 h 1150522"/>
              <a:gd name="connsiteX33-12917" fmla="*/ 246416 w 763147"/>
              <a:gd name="connsiteY33-12918" fmla="*/ 76200 h 1150522"/>
              <a:gd name="connsiteX34-12919" fmla="*/ 253559 w 763147"/>
              <a:gd name="connsiteY34-12920" fmla="*/ 78582 h 1150522"/>
              <a:gd name="connsiteX35-12921" fmla="*/ 286897 w 763147"/>
              <a:gd name="connsiteY35-12922" fmla="*/ 76200 h 1150522"/>
              <a:gd name="connsiteX36-12923" fmla="*/ 310709 w 763147"/>
              <a:gd name="connsiteY36-12924" fmla="*/ 69057 h 1150522"/>
              <a:gd name="connsiteX37-12925" fmla="*/ 317853 w 763147"/>
              <a:gd name="connsiteY37-12926" fmla="*/ 66675 h 1150522"/>
              <a:gd name="connsiteX38-12927" fmla="*/ 322616 w 763147"/>
              <a:gd name="connsiteY38-12928" fmla="*/ 59532 h 1150522"/>
              <a:gd name="connsiteX39-12929" fmla="*/ 329759 w 763147"/>
              <a:gd name="connsiteY39-12930" fmla="*/ 52388 h 1150522"/>
              <a:gd name="connsiteX40-12931" fmla="*/ 332141 w 763147"/>
              <a:gd name="connsiteY40-12932" fmla="*/ 45244 h 1150522"/>
              <a:gd name="connsiteX41-12933" fmla="*/ 346428 w 763147"/>
              <a:gd name="connsiteY41-12934" fmla="*/ 35719 h 1150522"/>
              <a:gd name="connsiteX42-12935" fmla="*/ 355953 w 763147"/>
              <a:gd name="connsiteY42-12936" fmla="*/ 21432 h 1150522"/>
              <a:gd name="connsiteX43-12937" fmla="*/ 360716 w 763147"/>
              <a:gd name="connsiteY43-12938" fmla="*/ 14288 h 1150522"/>
              <a:gd name="connsiteX44-12939" fmla="*/ 375003 w 763147"/>
              <a:gd name="connsiteY44-12940" fmla="*/ 9525 h 1150522"/>
              <a:gd name="connsiteX45-12941" fmla="*/ 382147 w 763147"/>
              <a:gd name="connsiteY45-12942" fmla="*/ 7144 h 1150522"/>
              <a:gd name="connsiteX46-12943" fmla="*/ 396434 w 763147"/>
              <a:gd name="connsiteY46-12944" fmla="*/ 2382 h 1150522"/>
              <a:gd name="connsiteX47-12945" fmla="*/ 403578 w 763147"/>
              <a:gd name="connsiteY47-12946" fmla="*/ 0 h 1150522"/>
              <a:gd name="connsiteX48-12947" fmla="*/ 425009 w 763147"/>
              <a:gd name="connsiteY48-12948" fmla="*/ 4763 h 1150522"/>
              <a:gd name="connsiteX49-12949" fmla="*/ 429772 w 763147"/>
              <a:gd name="connsiteY49-12950" fmla="*/ 11907 h 1150522"/>
              <a:gd name="connsiteX50-12951" fmla="*/ 436916 w 763147"/>
              <a:gd name="connsiteY50-12952" fmla="*/ 26194 h 1150522"/>
              <a:gd name="connsiteX51-12953" fmla="*/ 444059 w 763147"/>
              <a:gd name="connsiteY51-12954" fmla="*/ 33338 h 1150522"/>
              <a:gd name="connsiteX52-12955" fmla="*/ 463109 w 763147"/>
              <a:gd name="connsiteY52-12956" fmla="*/ 54769 h 1150522"/>
              <a:gd name="connsiteX53-12957" fmla="*/ 477397 w 763147"/>
              <a:gd name="connsiteY53-12958" fmla="*/ 64294 h 1150522"/>
              <a:gd name="connsiteX54-12959" fmla="*/ 484541 w 763147"/>
              <a:gd name="connsiteY54-12960" fmla="*/ 71438 h 1150522"/>
              <a:gd name="connsiteX55-12961" fmla="*/ 498828 w 763147"/>
              <a:gd name="connsiteY55-12962" fmla="*/ 80963 h 1150522"/>
              <a:gd name="connsiteX56-12963" fmla="*/ 508353 w 763147"/>
              <a:gd name="connsiteY56-12964" fmla="*/ 90488 h 1150522"/>
              <a:gd name="connsiteX57-12965" fmla="*/ 522641 w 763147"/>
              <a:gd name="connsiteY57-12966" fmla="*/ 100013 h 1150522"/>
              <a:gd name="connsiteX58-12967" fmla="*/ 541691 w 763147"/>
              <a:gd name="connsiteY58-12968" fmla="*/ 116682 h 1150522"/>
              <a:gd name="connsiteX59-12969" fmla="*/ 548834 w 763147"/>
              <a:gd name="connsiteY59-12970" fmla="*/ 123825 h 1150522"/>
              <a:gd name="connsiteX60-12971" fmla="*/ 558359 w 763147"/>
              <a:gd name="connsiteY60-12972" fmla="*/ 138113 h 1150522"/>
              <a:gd name="connsiteX61-12973" fmla="*/ 565503 w 763147"/>
              <a:gd name="connsiteY61-12974" fmla="*/ 164307 h 1150522"/>
              <a:gd name="connsiteX62-12975" fmla="*/ 579791 w 763147"/>
              <a:gd name="connsiteY62-12976" fmla="*/ 178594 h 1150522"/>
              <a:gd name="connsiteX63-12977" fmla="*/ 586934 w 763147"/>
              <a:gd name="connsiteY63-12978" fmla="*/ 185738 h 1150522"/>
              <a:gd name="connsiteX64-12979" fmla="*/ 591697 w 763147"/>
              <a:gd name="connsiteY64-12980" fmla="*/ 192882 h 1150522"/>
              <a:gd name="connsiteX65-12981" fmla="*/ 594078 w 763147"/>
              <a:gd name="connsiteY65-12982" fmla="*/ 200025 h 1150522"/>
              <a:gd name="connsiteX66-12983" fmla="*/ 596459 w 763147"/>
              <a:gd name="connsiteY66-12984" fmla="*/ 216694 h 1150522"/>
              <a:gd name="connsiteX67-12985" fmla="*/ 601222 w 763147"/>
              <a:gd name="connsiteY67-12986" fmla="*/ 223838 h 1150522"/>
              <a:gd name="connsiteX68-12987" fmla="*/ 610747 w 763147"/>
              <a:gd name="connsiteY68-12988" fmla="*/ 238125 h 1150522"/>
              <a:gd name="connsiteX69-12989" fmla="*/ 615509 w 763147"/>
              <a:gd name="connsiteY69-12990" fmla="*/ 245269 h 1150522"/>
              <a:gd name="connsiteX70-12991" fmla="*/ 629797 w 763147"/>
              <a:gd name="connsiteY70-12992" fmla="*/ 250032 h 1150522"/>
              <a:gd name="connsiteX71-12993" fmla="*/ 641703 w 763147"/>
              <a:gd name="connsiteY71-12994" fmla="*/ 271463 h 1150522"/>
              <a:gd name="connsiteX72-12995" fmla="*/ 646466 w 763147"/>
              <a:gd name="connsiteY72-12996" fmla="*/ 278607 h 1150522"/>
              <a:gd name="connsiteX73-12997" fmla="*/ 653609 w 763147"/>
              <a:gd name="connsiteY73-12998" fmla="*/ 283369 h 1150522"/>
              <a:gd name="connsiteX74-12999" fmla="*/ 655991 w 763147"/>
              <a:gd name="connsiteY74-13000" fmla="*/ 285750 h 1150522"/>
              <a:gd name="connsiteX75-13001" fmla="*/ 658372 w 763147"/>
              <a:gd name="connsiteY75-13002" fmla="*/ 285750 h 1150522"/>
              <a:gd name="connsiteX76-13003" fmla="*/ 653609 w 763147"/>
              <a:gd name="connsiteY76-13004" fmla="*/ 307182 h 1150522"/>
              <a:gd name="connsiteX77-13005" fmla="*/ 658372 w 763147"/>
              <a:gd name="connsiteY77-13006" fmla="*/ 350044 h 1150522"/>
              <a:gd name="connsiteX78-13007" fmla="*/ 655991 w 763147"/>
              <a:gd name="connsiteY78-13008" fmla="*/ 357188 h 1150522"/>
              <a:gd name="connsiteX79-13009" fmla="*/ 658372 w 763147"/>
              <a:gd name="connsiteY79-13010" fmla="*/ 376238 h 1150522"/>
              <a:gd name="connsiteX80-13011" fmla="*/ 660753 w 763147"/>
              <a:gd name="connsiteY80-13012" fmla="*/ 383382 h 1150522"/>
              <a:gd name="connsiteX81-13013" fmla="*/ 667897 w 763147"/>
              <a:gd name="connsiteY81-13014" fmla="*/ 385763 h 1150522"/>
              <a:gd name="connsiteX82-13015" fmla="*/ 698853 w 763147"/>
              <a:gd name="connsiteY82-13016" fmla="*/ 388144 h 1150522"/>
              <a:gd name="connsiteX83-13017" fmla="*/ 720284 w 763147"/>
              <a:gd name="connsiteY83-13018" fmla="*/ 404813 h 1150522"/>
              <a:gd name="connsiteX84-13019" fmla="*/ 727428 w 763147"/>
              <a:gd name="connsiteY84-13020" fmla="*/ 409575 h 1150522"/>
              <a:gd name="connsiteX85-13021" fmla="*/ 736953 w 763147"/>
              <a:gd name="connsiteY85-13022" fmla="*/ 423863 h 1150522"/>
              <a:gd name="connsiteX86-13023" fmla="*/ 744097 w 763147"/>
              <a:gd name="connsiteY86-13024" fmla="*/ 431007 h 1150522"/>
              <a:gd name="connsiteX87-13025" fmla="*/ 753622 w 763147"/>
              <a:gd name="connsiteY87-13026" fmla="*/ 445294 h 1150522"/>
              <a:gd name="connsiteX88-13027" fmla="*/ 756003 w 763147"/>
              <a:gd name="connsiteY88-13028" fmla="*/ 452438 h 1150522"/>
              <a:gd name="connsiteX89-13029" fmla="*/ 760766 w 763147"/>
              <a:gd name="connsiteY89-13030" fmla="*/ 459582 h 1150522"/>
              <a:gd name="connsiteX90-13031" fmla="*/ 763147 w 763147"/>
              <a:gd name="connsiteY90-13032" fmla="*/ 469107 h 1150522"/>
              <a:gd name="connsiteX91-13033" fmla="*/ 760766 w 763147"/>
              <a:gd name="connsiteY91-13034" fmla="*/ 519113 h 1150522"/>
              <a:gd name="connsiteX92-13035" fmla="*/ 751241 w 763147"/>
              <a:gd name="connsiteY92-13036" fmla="*/ 533400 h 1150522"/>
              <a:gd name="connsiteX93-13037" fmla="*/ 741716 w 763147"/>
              <a:gd name="connsiteY93-13038" fmla="*/ 547688 h 1150522"/>
              <a:gd name="connsiteX94-13039" fmla="*/ 734572 w 763147"/>
              <a:gd name="connsiteY94-13040" fmla="*/ 561975 h 1150522"/>
              <a:gd name="connsiteX95-13041" fmla="*/ 722666 w 763147"/>
              <a:gd name="connsiteY95-13042" fmla="*/ 583407 h 1150522"/>
              <a:gd name="connsiteX96-13043" fmla="*/ 715522 w 763147"/>
              <a:gd name="connsiteY96-13044" fmla="*/ 585788 h 1150522"/>
              <a:gd name="connsiteX97-13045" fmla="*/ 708378 w 763147"/>
              <a:gd name="connsiteY97-13046" fmla="*/ 590550 h 1150522"/>
              <a:gd name="connsiteX98-13047" fmla="*/ 694091 w 763147"/>
              <a:gd name="connsiteY98-13048" fmla="*/ 595313 h 1150522"/>
              <a:gd name="connsiteX99-13049" fmla="*/ 686947 w 763147"/>
              <a:gd name="connsiteY99-13050" fmla="*/ 597694 h 1150522"/>
              <a:gd name="connsiteX100-13051" fmla="*/ 679803 w 763147"/>
              <a:gd name="connsiteY100-13052" fmla="*/ 602457 h 1150522"/>
              <a:gd name="connsiteX101-13053" fmla="*/ 670278 w 763147"/>
              <a:gd name="connsiteY101-13054" fmla="*/ 611982 h 1150522"/>
              <a:gd name="connsiteX102-13055" fmla="*/ 665516 w 763147"/>
              <a:gd name="connsiteY102-13056" fmla="*/ 626269 h 1150522"/>
              <a:gd name="connsiteX103-13057" fmla="*/ 663134 w 763147"/>
              <a:gd name="connsiteY103-13058" fmla="*/ 633413 h 1150522"/>
              <a:gd name="connsiteX104-13059" fmla="*/ 660753 w 763147"/>
              <a:gd name="connsiteY104-13060" fmla="*/ 709613 h 1150522"/>
              <a:gd name="connsiteX105-13061" fmla="*/ 658372 w 763147"/>
              <a:gd name="connsiteY105-13062" fmla="*/ 716757 h 1150522"/>
              <a:gd name="connsiteX106-13063" fmla="*/ 655991 w 763147"/>
              <a:gd name="connsiteY106-13064" fmla="*/ 726282 h 1150522"/>
              <a:gd name="connsiteX107-13065" fmla="*/ 639322 w 763147"/>
              <a:gd name="connsiteY107-13066" fmla="*/ 738188 h 1150522"/>
              <a:gd name="connsiteX108-13067" fmla="*/ 632178 w 763147"/>
              <a:gd name="connsiteY108-13068" fmla="*/ 740569 h 1150522"/>
              <a:gd name="connsiteX109-13069" fmla="*/ 629797 w 763147"/>
              <a:gd name="connsiteY109-13070" fmla="*/ 766763 h 1150522"/>
              <a:gd name="connsiteX110-13071" fmla="*/ 627416 w 763147"/>
              <a:gd name="connsiteY110-13072" fmla="*/ 776288 h 1150522"/>
              <a:gd name="connsiteX111-13073" fmla="*/ 629797 w 763147"/>
              <a:gd name="connsiteY111-13074" fmla="*/ 885825 h 1150522"/>
              <a:gd name="connsiteX112-13075" fmla="*/ 632178 w 763147"/>
              <a:gd name="connsiteY112-13076" fmla="*/ 957263 h 1150522"/>
              <a:gd name="connsiteX113-13077" fmla="*/ 636941 w 763147"/>
              <a:gd name="connsiteY113-13078" fmla="*/ 971550 h 1150522"/>
              <a:gd name="connsiteX114-13079" fmla="*/ 639322 w 763147"/>
              <a:gd name="connsiteY114-13080" fmla="*/ 978694 h 1150522"/>
              <a:gd name="connsiteX115-13081" fmla="*/ 641703 w 763147"/>
              <a:gd name="connsiteY115-13082" fmla="*/ 1014413 h 1150522"/>
              <a:gd name="connsiteX116-13083" fmla="*/ 646466 w 763147"/>
              <a:gd name="connsiteY116-13084" fmla="*/ 1028700 h 1150522"/>
              <a:gd name="connsiteX117-13085" fmla="*/ 648847 w 763147"/>
              <a:gd name="connsiteY117-13086" fmla="*/ 1035844 h 1150522"/>
              <a:gd name="connsiteX118-13087" fmla="*/ 651228 w 763147"/>
              <a:gd name="connsiteY118-13088" fmla="*/ 1042988 h 1150522"/>
              <a:gd name="connsiteX119-13089" fmla="*/ 655991 w 763147"/>
              <a:gd name="connsiteY119-13090" fmla="*/ 1062038 h 1150522"/>
              <a:gd name="connsiteX120-13091" fmla="*/ 660753 w 763147"/>
              <a:gd name="connsiteY120-13092" fmla="*/ 1069182 h 1150522"/>
              <a:gd name="connsiteX121-13093" fmla="*/ 665516 w 763147"/>
              <a:gd name="connsiteY121-13094" fmla="*/ 1097757 h 1150522"/>
              <a:gd name="connsiteX122-13095" fmla="*/ 663134 w 763147"/>
              <a:gd name="connsiteY122-13096" fmla="*/ 1128713 h 1150522"/>
              <a:gd name="connsiteX123-13097" fmla="*/ 667897 w 763147"/>
              <a:gd name="connsiteY123-13098" fmla="*/ 1150144 h 1150522"/>
              <a:gd name="connsiteX124-13099" fmla="*/ 655990 w 763147"/>
              <a:gd name="connsiteY124-13100" fmla="*/ 1140620 h 1150522"/>
              <a:gd name="connsiteX125-13101" fmla="*/ 658371 w 763147"/>
              <a:gd name="connsiteY125-13102" fmla="*/ 1135856 h 1150522"/>
              <a:gd name="connsiteX126-13103" fmla="*/ 636941 w 763147"/>
              <a:gd name="connsiteY126-13104" fmla="*/ 1140619 h 1150522"/>
              <a:gd name="connsiteX127-13105" fmla="*/ 658372 w 763147"/>
              <a:gd name="connsiteY127-13106" fmla="*/ 1147763 h 1150522"/>
              <a:gd name="connsiteX128-13107" fmla="*/ 617891 w 763147"/>
              <a:gd name="connsiteY128-13108" fmla="*/ 1145382 h 1150522"/>
              <a:gd name="connsiteX129-13109" fmla="*/ 605984 w 763147"/>
              <a:gd name="connsiteY129-13110" fmla="*/ 1143000 h 1150522"/>
              <a:gd name="connsiteX130-13111" fmla="*/ 598841 w 763147"/>
              <a:gd name="connsiteY130-13112" fmla="*/ 1138238 h 1150522"/>
              <a:gd name="connsiteX131-13113" fmla="*/ 584553 w 763147"/>
              <a:gd name="connsiteY131-13114" fmla="*/ 1133475 h 1150522"/>
              <a:gd name="connsiteX132-13115" fmla="*/ 570266 w 763147"/>
              <a:gd name="connsiteY132-13116" fmla="*/ 1128713 h 1150522"/>
              <a:gd name="connsiteX133-13117" fmla="*/ 563122 w 763147"/>
              <a:gd name="connsiteY133-13118" fmla="*/ 1126332 h 1150522"/>
              <a:gd name="connsiteX134-13119" fmla="*/ 555978 w 763147"/>
              <a:gd name="connsiteY134-13120" fmla="*/ 1121569 h 1150522"/>
              <a:gd name="connsiteX135-13121" fmla="*/ 551216 w 763147"/>
              <a:gd name="connsiteY135-13122" fmla="*/ 1114425 h 1150522"/>
              <a:gd name="connsiteX136-13123" fmla="*/ 541691 w 763147"/>
              <a:gd name="connsiteY136-13124" fmla="*/ 1112044 h 1150522"/>
              <a:gd name="connsiteX137-13125" fmla="*/ 520259 w 763147"/>
              <a:gd name="connsiteY137-13126" fmla="*/ 1104900 h 1150522"/>
              <a:gd name="connsiteX138-13127" fmla="*/ 505972 w 763147"/>
              <a:gd name="connsiteY138-13128" fmla="*/ 1100138 h 1150522"/>
              <a:gd name="connsiteX139-13129" fmla="*/ 496447 w 763147"/>
              <a:gd name="connsiteY139-13130" fmla="*/ 1097757 h 1150522"/>
              <a:gd name="connsiteX140-13131" fmla="*/ 451203 w 763147"/>
              <a:gd name="connsiteY140-13132" fmla="*/ 1102519 h 1150522"/>
              <a:gd name="connsiteX141-13133" fmla="*/ 436916 w 763147"/>
              <a:gd name="connsiteY141-13134" fmla="*/ 1107282 h 1150522"/>
              <a:gd name="connsiteX142-13135" fmla="*/ 429772 w 763147"/>
              <a:gd name="connsiteY142-13136" fmla="*/ 1109663 h 1150522"/>
              <a:gd name="connsiteX143-13137" fmla="*/ 396434 w 763147"/>
              <a:gd name="connsiteY143-13138" fmla="*/ 1107282 h 1150522"/>
              <a:gd name="connsiteX144-13139" fmla="*/ 389291 w 763147"/>
              <a:gd name="connsiteY144-13140" fmla="*/ 1104900 h 1150522"/>
              <a:gd name="connsiteX145-13141" fmla="*/ 379766 w 763147"/>
              <a:gd name="connsiteY145-13142" fmla="*/ 1090613 h 1150522"/>
              <a:gd name="connsiteX146-13143" fmla="*/ 365478 w 763147"/>
              <a:gd name="connsiteY146-13144" fmla="*/ 1078707 h 1150522"/>
              <a:gd name="connsiteX147-13145" fmla="*/ 360716 w 763147"/>
              <a:gd name="connsiteY147-13146" fmla="*/ 1071563 h 1150522"/>
              <a:gd name="connsiteX148-13147" fmla="*/ 353572 w 763147"/>
              <a:gd name="connsiteY148-13148" fmla="*/ 1064419 h 1150522"/>
              <a:gd name="connsiteX149-13149" fmla="*/ 344047 w 763147"/>
              <a:gd name="connsiteY149-13150" fmla="*/ 1050132 h 1150522"/>
              <a:gd name="connsiteX150-13151" fmla="*/ 341666 w 763147"/>
              <a:gd name="connsiteY150-13152" fmla="*/ 1042988 h 1150522"/>
              <a:gd name="connsiteX151-13153" fmla="*/ 336903 w 763147"/>
              <a:gd name="connsiteY151-13154" fmla="*/ 1026319 h 1150522"/>
              <a:gd name="connsiteX152-13155" fmla="*/ 324997 w 763147"/>
              <a:gd name="connsiteY152-13156" fmla="*/ 1012032 h 1150522"/>
              <a:gd name="connsiteX153-13157" fmla="*/ 320234 w 763147"/>
              <a:gd name="connsiteY153-13158" fmla="*/ 997744 h 1150522"/>
              <a:gd name="connsiteX154-13159" fmla="*/ 313091 w 763147"/>
              <a:gd name="connsiteY154-13160" fmla="*/ 983457 h 1150522"/>
              <a:gd name="connsiteX155-13161" fmla="*/ 298803 w 763147"/>
              <a:gd name="connsiteY155-13162" fmla="*/ 973932 h 1150522"/>
              <a:gd name="connsiteX156-13163" fmla="*/ 291659 w 763147"/>
              <a:gd name="connsiteY156-13164" fmla="*/ 969169 h 1150522"/>
              <a:gd name="connsiteX157-13165" fmla="*/ 274991 w 763147"/>
              <a:gd name="connsiteY157-13166" fmla="*/ 962025 h 1150522"/>
              <a:gd name="connsiteX158-13167" fmla="*/ 263084 w 763147"/>
              <a:gd name="connsiteY158-13168" fmla="*/ 952500 h 1150522"/>
              <a:gd name="connsiteX159-13169" fmla="*/ 255941 w 763147"/>
              <a:gd name="connsiteY159-13170" fmla="*/ 950119 h 1150522"/>
              <a:gd name="connsiteX160-13171" fmla="*/ 248797 w 763147"/>
              <a:gd name="connsiteY160-13172" fmla="*/ 945357 h 1150522"/>
              <a:gd name="connsiteX161-13173" fmla="*/ 232128 w 763147"/>
              <a:gd name="connsiteY161-13174" fmla="*/ 940594 h 1150522"/>
              <a:gd name="connsiteX162-13175" fmla="*/ 224984 w 763147"/>
              <a:gd name="connsiteY162-13176" fmla="*/ 938213 h 1150522"/>
              <a:gd name="connsiteX163-13177" fmla="*/ 170216 w 763147"/>
              <a:gd name="connsiteY163-13178" fmla="*/ 935832 h 1150522"/>
              <a:gd name="connsiteX164-13179" fmla="*/ 160691 w 763147"/>
              <a:gd name="connsiteY164-13180" fmla="*/ 933450 h 1150522"/>
              <a:gd name="connsiteX165-13181" fmla="*/ 148784 w 763147"/>
              <a:gd name="connsiteY165-13182" fmla="*/ 923925 h 1150522"/>
              <a:gd name="connsiteX166-13183" fmla="*/ 139259 w 763147"/>
              <a:gd name="connsiteY166-13184" fmla="*/ 916782 h 1150522"/>
              <a:gd name="connsiteX167-13185" fmla="*/ 124972 w 763147"/>
              <a:gd name="connsiteY167-13186" fmla="*/ 907257 h 1150522"/>
              <a:gd name="connsiteX168-13187" fmla="*/ 120209 w 763147"/>
              <a:gd name="connsiteY168-13188" fmla="*/ 892969 h 1150522"/>
              <a:gd name="connsiteX169-13189" fmla="*/ 115447 w 763147"/>
              <a:gd name="connsiteY169-13190" fmla="*/ 885825 h 1150522"/>
              <a:gd name="connsiteX170-13191" fmla="*/ 108303 w 763147"/>
              <a:gd name="connsiteY170-13192" fmla="*/ 871538 h 1150522"/>
              <a:gd name="connsiteX171-13193" fmla="*/ 103541 w 763147"/>
              <a:gd name="connsiteY171-13194" fmla="*/ 857250 h 1150522"/>
              <a:gd name="connsiteX172-13195" fmla="*/ 101159 w 763147"/>
              <a:gd name="connsiteY172-13196" fmla="*/ 850107 h 1150522"/>
              <a:gd name="connsiteX173-13197" fmla="*/ 94016 w 763147"/>
              <a:gd name="connsiteY173-13198" fmla="*/ 845344 h 1150522"/>
              <a:gd name="connsiteX174-13199" fmla="*/ 89253 w 763147"/>
              <a:gd name="connsiteY174-13200" fmla="*/ 838200 h 1150522"/>
              <a:gd name="connsiteX175-13201" fmla="*/ 86872 w 763147"/>
              <a:gd name="connsiteY175-13202" fmla="*/ 831057 h 1150522"/>
              <a:gd name="connsiteX176-13203" fmla="*/ 70203 w 763147"/>
              <a:gd name="connsiteY176-13204" fmla="*/ 835819 h 1150522"/>
              <a:gd name="connsiteX177-13205" fmla="*/ 60679 w 763147"/>
              <a:gd name="connsiteY177-13206" fmla="*/ 771525 h 1150522"/>
              <a:gd name="connsiteX178-13207" fmla="*/ 65442 w 763147"/>
              <a:gd name="connsiteY178-13208" fmla="*/ 704850 h 1150522"/>
              <a:gd name="connsiteX179-13209" fmla="*/ 72584 w 763147"/>
              <a:gd name="connsiteY179-13210" fmla="*/ 688182 h 1150522"/>
              <a:gd name="connsiteX180-13211" fmla="*/ 60678 w 763147"/>
              <a:gd name="connsiteY180-13212" fmla="*/ 683419 h 1150522"/>
              <a:gd name="connsiteX181-13213" fmla="*/ 67822 w 763147"/>
              <a:gd name="connsiteY181-13214" fmla="*/ 671513 h 1150522"/>
              <a:gd name="connsiteX182-13215" fmla="*/ 58297 w 763147"/>
              <a:gd name="connsiteY182-13216" fmla="*/ 657225 h 1150522"/>
              <a:gd name="connsiteX183-13217" fmla="*/ 51153 w 763147"/>
              <a:gd name="connsiteY183-13218" fmla="*/ 635794 h 1150522"/>
              <a:gd name="connsiteX184-13219" fmla="*/ 48772 w 763147"/>
              <a:gd name="connsiteY184-13220" fmla="*/ 628650 h 1150522"/>
              <a:gd name="connsiteX185-13221" fmla="*/ 46391 w 763147"/>
              <a:gd name="connsiteY185-13222" fmla="*/ 621507 h 1150522"/>
              <a:gd name="connsiteX186-13223" fmla="*/ 32103 w 763147"/>
              <a:gd name="connsiteY186-13224" fmla="*/ 616744 h 1150522"/>
              <a:gd name="connsiteX187-13225" fmla="*/ 13053 w 763147"/>
              <a:gd name="connsiteY187-13226" fmla="*/ 592932 h 1150522"/>
              <a:gd name="connsiteX188-13227" fmla="*/ 1146 w 763147"/>
              <a:gd name="connsiteY188-13228" fmla="*/ 573881 h 1150522"/>
              <a:gd name="connsiteX189-13229" fmla="*/ 10672 w 763147"/>
              <a:gd name="connsiteY189-13230" fmla="*/ 533400 h 1150522"/>
              <a:gd name="connsiteX0-13231" fmla="*/ 10672 w 763147"/>
              <a:gd name="connsiteY0-13232" fmla="*/ 533400 h 1150522"/>
              <a:gd name="connsiteX1-13233" fmla="*/ 10672 w 763147"/>
              <a:gd name="connsiteY1-13234" fmla="*/ 533400 h 1150522"/>
              <a:gd name="connsiteX2-13235" fmla="*/ 41628 w 763147"/>
              <a:gd name="connsiteY2-13236" fmla="*/ 540544 h 1150522"/>
              <a:gd name="connsiteX3-13237" fmla="*/ 48772 w 763147"/>
              <a:gd name="connsiteY3-13238" fmla="*/ 542925 h 1150522"/>
              <a:gd name="connsiteX4-13239" fmla="*/ 70203 w 763147"/>
              <a:gd name="connsiteY4-13240" fmla="*/ 540544 h 1150522"/>
              <a:gd name="connsiteX5-13241" fmla="*/ 77347 w 763147"/>
              <a:gd name="connsiteY5-13242" fmla="*/ 535782 h 1150522"/>
              <a:gd name="connsiteX6-13243" fmla="*/ 84491 w 763147"/>
              <a:gd name="connsiteY6-13244" fmla="*/ 533400 h 1150522"/>
              <a:gd name="connsiteX7-13245" fmla="*/ 96397 w 763147"/>
              <a:gd name="connsiteY7-13246" fmla="*/ 514350 h 1150522"/>
              <a:gd name="connsiteX8-13247" fmla="*/ 103541 w 763147"/>
              <a:gd name="connsiteY8-13248" fmla="*/ 478632 h 1150522"/>
              <a:gd name="connsiteX9-13249" fmla="*/ 105922 w 763147"/>
              <a:gd name="connsiteY9-13250" fmla="*/ 471488 h 1150522"/>
              <a:gd name="connsiteX10-13251" fmla="*/ 110684 w 763147"/>
              <a:gd name="connsiteY10-13252" fmla="*/ 454819 h 1150522"/>
              <a:gd name="connsiteX11-13253" fmla="*/ 108303 w 763147"/>
              <a:gd name="connsiteY11-13254" fmla="*/ 390525 h 1150522"/>
              <a:gd name="connsiteX12-13255" fmla="*/ 110684 w 763147"/>
              <a:gd name="connsiteY12-13256" fmla="*/ 366713 h 1150522"/>
              <a:gd name="connsiteX13-13257" fmla="*/ 105922 w 763147"/>
              <a:gd name="connsiteY13-13258" fmla="*/ 326232 h 1150522"/>
              <a:gd name="connsiteX14-13259" fmla="*/ 101159 w 763147"/>
              <a:gd name="connsiteY14-13260" fmla="*/ 311944 h 1150522"/>
              <a:gd name="connsiteX15-13261" fmla="*/ 91634 w 763147"/>
              <a:gd name="connsiteY15-13262" fmla="*/ 297657 h 1150522"/>
              <a:gd name="connsiteX16-13263" fmla="*/ 86871 w 763147"/>
              <a:gd name="connsiteY16-13264" fmla="*/ 304800 h 1150522"/>
              <a:gd name="connsiteX17-13265" fmla="*/ 89254 w 763147"/>
              <a:gd name="connsiteY17-13266" fmla="*/ 292894 h 1150522"/>
              <a:gd name="connsiteX18-13267" fmla="*/ 70204 w 763147"/>
              <a:gd name="connsiteY18-13268" fmla="*/ 273844 h 1150522"/>
              <a:gd name="connsiteX19-13269" fmla="*/ 84491 w 763147"/>
              <a:gd name="connsiteY19-13270" fmla="*/ 269082 h 1150522"/>
              <a:gd name="connsiteX20-13271" fmla="*/ 82109 w 763147"/>
              <a:gd name="connsiteY20-13272" fmla="*/ 269082 h 1150522"/>
              <a:gd name="connsiteX21-13273" fmla="*/ 84490 w 763147"/>
              <a:gd name="connsiteY21-13274" fmla="*/ 264319 h 1150522"/>
              <a:gd name="connsiteX22-13275" fmla="*/ 82109 w 763147"/>
              <a:gd name="connsiteY22-13276" fmla="*/ 238126 h 1150522"/>
              <a:gd name="connsiteX23-13277" fmla="*/ 82109 w 763147"/>
              <a:gd name="connsiteY23-13278" fmla="*/ 188119 h 1150522"/>
              <a:gd name="connsiteX24-13279" fmla="*/ 89253 w 763147"/>
              <a:gd name="connsiteY24-13280" fmla="*/ 126207 h 1150522"/>
              <a:gd name="connsiteX25-13281" fmla="*/ 113066 w 763147"/>
              <a:gd name="connsiteY25-13282" fmla="*/ 109538 h 1150522"/>
              <a:gd name="connsiteX26-13283" fmla="*/ 120209 w 763147"/>
              <a:gd name="connsiteY26-13284" fmla="*/ 104775 h 1150522"/>
              <a:gd name="connsiteX27-13285" fmla="*/ 139259 w 763147"/>
              <a:gd name="connsiteY27-13286" fmla="*/ 100013 h 1150522"/>
              <a:gd name="connsiteX28-13287" fmla="*/ 177359 w 763147"/>
              <a:gd name="connsiteY28-13288" fmla="*/ 76201 h 1150522"/>
              <a:gd name="connsiteX29-13289" fmla="*/ 158309 w 763147"/>
              <a:gd name="connsiteY29-13290" fmla="*/ 80964 h 1150522"/>
              <a:gd name="connsiteX30-13291" fmla="*/ 172597 w 763147"/>
              <a:gd name="connsiteY30-13292" fmla="*/ 71437 h 1150522"/>
              <a:gd name="connsiteX31-13293" fmla="*/ 203553 w 763147"/>
              <a:gd name="connsiteY31-13294" fmla="*/ 61913 h 1150522"/>
              <a:gd name="connsiteX32-13295" fmla="*/ 217841 w 763147"/>
              <a:gd name="connsiteY32-13296" fmla="*/ 73819 h 1150522"/>
              <a:gd name="connsiteX33-13297" fmla="*/ 246416 w 763147"/>
              <a:gd name="connsiteY33-13298" fmla="*/ 76200 h 1150522"/>
              <a:gd name="connsiteX34-13299" fmla="*/ 253559 w 763147"/>
              <a:gd name="connsiteY34-13300" fmla="*/ 78582 h 1150522"/>
              <a:gd name="connsiteX35-13301" fmla="*/ 286897 w 763147"/>
              <a:gd name="connsiteY35-13302" fmla="*/ 61912 h 1150522"/>
              <a:gd name="connsiteX36-13303" fmla="*/ 310709 w 763147"/>
              <a:gd name="connsiteY36-13304" fmla="*/ 69057 h 1150522"/>
              <a:gd name="connsiteX37-13305" fmla="*/ 317853 w 763147"/>
              <a:gd name="connsiteY37-13306" fmla="*/ 66675 h 1150522"/>
              <a:gd name="connsiteX38-13307" fmla="*/ 322616 w 763147"/>
              <a:gd name="connsiteY38-13308" fmla="*/ 59532 h 1150522"/>
              <a:gd name="connsiteX39-13309" fmla="*/ 329759 w 763147"/>
              <a:gd name="connsiteY39-13310" fmla="*/ 52388 h 1150522"/>
              <a:gd name="connsiteX40-13311" fmla="*/ 332141 w 763147"/>
              <a:gd name="connsiteY40-13312" fmla="*/ 45244 h 1150522"/>
              <a:gd name="connsiteX41-13313" fmla="*/ 346428 w 763147"/>
              <a:gd name="connsiteY41-13314" fmla="*/ 35719 h 1150522"/>
              <a:gd name="connsiteX42-13315" fmla="*/ 355953 w 763147"/>
              <a:gd name="connsiteY42-13316" fmla="*/ 21432 h 1150522"/>
              <a:gd name="connsiteX43-13317" fmla="*/ 360716 w 763147"/>
              <a:gd name="connsiteY43-13318" fmla="*/ 14288 h 1150522"/>
              <a:gd name="connsiteX44-13319" fmla="*/ 375003 w 763147"/>
              <a:gd name="connsiteY44-13320" fmla="*/ 9525 h 1150522"/>
              <a:gd name="connsiteX45-13321" fmla="*/ 382147 w 763147"/>
              <a:gd name="connsiteY45-13322" fmla="*/ 7144 h 1150522"/>
              <a:gd name="connsiteX46-13323" fmla="*/ 396434 w 763147"/>
              <a:gd name="connsiteY46-13324" fmla="*/ 2382 h 1150522"/>
              <a:gd name="connsiteX47-13325" fmla="*/ 403578 w 763147"/>
              <a:gd name="connsiteY47-13326" fmla="*/ 0 h 1150522"/>
              <a:gd name="connsiteX48-13327" fmla="*/ 425009 w 763147"/>
              <a:gd name="connsiteY48-13328" fmla="*/ 4763 h 1150522"/>
              <a:gd name="connsiteX49-13329" fmla="*/ 429772 w 763147"/>
              <a:gd name="connsiteY49-13330" fmla="*/ 11907 h 1150522"/>
              <a:gd name="connsiteX50-13331" fmla="*/ 436916 w 763147"/>
              <a:gd name="connsiteY50-13332" fmla="*/ 26194 h 1150522"/>
              <a:gd name="connsiteX51-13333" fmla="*/ 444059 w 763147"/>
              <a:gd name="connsiteY51-13334" fmla="*/ 33338 h 1150522"/>
              <a:gd name="connsiteX52-13335" fmla="*/ 463109 w 763147"/>
              <a:gd name="connsiteY52-13336" fmla="*/ 54769 h 1150522"/>
              <a:gd name="connsiteX53-13337" fmla="*/ 477397 w 763147"/>
              <a:gd name="connsiteY53-13338" fmla="*/ 64294 h 1150522"/>
              <a:gd name="connsiteX54-13339" fmla="*/ 484541 w 763147"/>
              <a:gd name="connsiteY54-13340" fmla="*/ 71438 h 1150522"/>
              <a:gd name="connsiteX55-13341" fmla="*/ 498828 w 763147"/>
              <a:gd name="connsiteY55-13342" fmla="*/ 80963 h 1150522"/>
              <a:gd name="connsiteX56-13343" fmla="*/ 508353 w 763147"/>
              <a:gd name="connsiteY56-13344" fmla="*/ 90488 h 1150522"/>
              <a:gd name="connsiteX57-13345" fmla="*/ 522641 w 763147"/>
              <a:gd name="connsiteY57-13346" fmla="*/ 100013 h 1150522"/>
              <a:gd name="connsiteX58-13347" fmla="*/ 541691 w 763147"/>
              <a:gd name="connsiteY58-13348" fmla="*/ 116682 h 1150522"/>
              <a:gd name="connsiteX59-13349" fmla="*/ 548834 w 763147"/>
              <a:gd name="connsiteY59-13350" fmla="*/ 123825 h 1150522"/>
              <a:gd name="connsiteX60-13351" fmla="*/ 558359 w 763147"/>
              <a:gd name="connsiteY60-13352" fmla="*/ 138113 h 1150522"/>
              <a:gd name="connsiteX61-13353" fmla="*/ 565503 w 763147"/>
              <a:gd name="connsiteY61-13354" fmla="*/ 164307 h 1150522"/>
              <a:gd name="connsiteX62-13355" fmla="*/ 579791 w 763147"/>
              <a:gd name="connsiteY62-13356" fmla="*/ 178594 h 1150522"/>
              <a:gd name="connsiteX63-13357" fmla="*/ 586934 w 763147"/>
              <a:gd name="connsiteY63-13358" fmla="*/ 185738 h 1150522"/>
              <a:gd name="connsiteX64-13359" fmla="*/ 591697 w 763147"/>
              <a:gd name="connsiteY64-13360" fmla="*/ 192882 h 1150522"/>
              <a:gd name="connsiteX65-13361" fmla="*/ 594078 w 763147"/>
              <a:gd name="connsiteY65-13362" fmla="*/ 200025 h 1150522"/>
              <a:gd name="connsiteX66-13363" fmla="*/ 596459 w 763147"/>
              <a:gd name="connsiteY66-13364" fmla="*/ 216694 h 1150522"/>
              <a:gd name="connsiteX67-13365" fmla="*/ 601222 w 763147"/>
              <a:gd name="connsiteY67-13366" fmla="*/ 223838 h 1150522"/>
              <a:gd name="connsiteX68-13367" fmla="*/ 610747 w 763147"/>
              <a:gd name="connsiteY68-13368" fmla="*/ 238125 h 1150522"/>
              <a:gd name="connsiteX69-13369" fmla="*/ 615509 w 763147"/>
              <a:gd name="connsiteY69-13370" fmla="*/ 245269 h 1150522"/>
              <a:gd name="connsiteX70-13371" fmla="*/ 629797 w 763147"/>
              <a:gd name="connsiteY70-13372" fmla="*/ 250032 h 1150522"/>
              <a:gd name="connsiteX71-13373" fmla="*/ 641703 w 763147"/>
              <a:gd name="connsiteY71-13374" fmla="*/ 271463 h 1150522"/>
              <a:gd name="connsiteX72-13375" fmla="*/ 646466 w 763147"/>
              <a:gd name="connsiteY72-13376" fmla="*/ 278607 h 1150522"/>
              <a:gd name="connsiteX73-13377" fmla="*/ 653609 w 763147"/>
              <a:gd name="connsiteY73-13378" fmla="*/ 283369 h 1150522"/>
              <a:gd name="connsiteX74-13379" fmla="*/ 655991 w 763147"/>
              <a:gd name="connsiteY74-13380" fmla="*/ 285750 h 1150522"/>
              <a:gd name="connsiteX75-13381" fmla="*/ 658372 w 763147"/>
              <a:gd name="connsiteY75-13382" fmla="*/ 285750 h 1150522"/>
              <a:gd name="connsiteX76-13383" fmla="*/ 653609 w 763147"/>
              <a:gd name="connsiteY76-13384" fmla="*/ 307182 h 1150522"/>
              <a:gd name="connsiteX77-13385" fmla="*/ 658372 w 763147"/>
              <a:gd name="connsiteY77-13386" fmla="*/ 350044 h 1150522"/>
              <a:gd name="connsiteX78-13387" fmla="*/ 655991 w 763147"/>
              <a:gd name="connsiteY78-13388" fmla="*/ 357188 h 1150522"/>
              <a:gd name="connsiteX79-13389" fmla="*/ 658372 w 763147"/>
              <a:gd name="connsiteY79-13390" fmla="*/ 376238 h 1150522"/>
              <a:gd name="connsiteX80-13391" fmla="*/ 660753 w 763147"/>
              <a:gd name="connsiteY80-13392" fmla="*/ 383382 h 1150522"/>
              <a:gd name="connsiteX81-13393" fmla="*/ 667897 w 763147"/>
              <a:gd name="connsiteY81-13394" fmla="*/ 385763 h 1150522"/>
              <a:gd name="connsiteX82-13395" fmla="*/ 698853 w 763147"/>
              <a:gd name="connsiteY82-13396" fmla="*/ 388144 h 1150522"/>
              <a:gd name="connsiteX83-13397" fmla="*/ 720284 w 763147"/>
              <a:gd name="connsiteY83-13398" fmla="*/ 404813 h 1150522"/>
              <a:gd name="connsiteX84-13399" fmla="*/ 727428 w 763147"/>
              <a:gd name="connsiteY84-13400" fmla="*/ 409575 h 1150522"/>
              <a:gd name="connsiteX85-13401" fmla="*/ 736953 w 763147"/>
              <a:gd name="connsiteY85-13402" fmla="*/ 423863 h 1150522"/>
              <a:gd name="connsiteX86-13403" fmla="*/ 744097 w 763147"/>
              <a:gd name="connsiteY86-13404" fmla="*/ 431007 h 1150522"/>
              <a:gd name="connsiteX87-13405" fmla="*/ 753622 w 763147"/>
              <a:gd name="connsiteY87-13406" fmla="*/ 445294 h 1150522"/>
              <a:gd name="connsiteX88-13407" fmla="*/ 756003 w 763147"/>
              <a:gd name="connsiteY88-13408" fmla="*/ 452438 h 1150522"/>
              <a:gd name="connsiteX89-13409" fmla="*/ 760766 w 763147"/>
              <a:gd name="connsiteY89-13410" fmla="*/ 459582 h 1150522"/>
              <a:gd name="connsiteX90-13411" fmla="*/ 763147 w 763147"/>
              <a:gd name="connsiteY90-13412" fmla="*/ 469107 h 1150522"/>
              <a:gd name="connsiteX91-13413" fmla="*/ 760766 w 763147"/>
              <a:gd name="connsiteY91-13414" fmla="*/ 519113 h 1150522"/>
              <a:gd name="connsiteX92-13415" fmla="*/ 751241 w 763147"/>
              <a:gd name="connsiteY92-13416" fmla="*/ 533400 h 1150522"/>
              <a:gd name="connsiteX93-13417" fmla="*/ 741716 w 763147"/>
              <a:gd name="connsiteY93-13418" fmla="*/ 547688 h 1150522"/>
              <a:gd name="connsiteX94-13419" fmla="*/ 734572 w 763147"/>
              <a:gd name="connsiteY94-13420" fmla="*/ 561975 h 1150522"/>
              <a:gd name="connsiteX95-13421" fmla="*/ 722666 w 763147"/>
              <a:gd name="connsiteY95-13422" fmla="*/ 583407 h 1150522"/>
              <a:gd name="connsiteX96-13423" fmla="*/ 715522 w 763147"/>
              <a:gd name="connsiteY96-13424" fmla="*/ 585788 h 1150522"/>
              <a:gd name="connsiteX97-13425" fmla="*/ 708378 w 763147"/>
              <a:gd name="connsiteY97-13426" fmla="*/ 590550 h 1150522"/>
              <a:gd name="connsiteX98-13427" fmla="*/ 694091 w 763147"/>
              <a:gd name="connsiteY98-13428" fmla="*/ 595313 h 1150522"/>
              <a:gd name="connsiteX99-13429" fmla="*/ 686947 w 763147"/>
              <a:gd name="connsiteY99-13430" fmla="*/ 597694 h 1150522"/>
              <a:gd name="connsiteX100-13431" fmla="*/ 679803 w 763147"/>
              <a:gd name="connsiteY100-13432" fmla="*/ 602457 h 1150522"/>
              <a:gd name="connsiteX101-13433" fmla="*/ 670278 w 763147"/>
              <a:gd name="connsiteY101-13434" fmla="*/ 611982 h 1150522"/>
              <a:gd name="connsiteX102-13435" fmla="*/ 665516 w 763147"/>
              <a:gd name="connsiteY102-13436" fmla="*/ 626269 h 1150522"/>
              <a:gd name="connsiteX103-13437" fmla="*/ 663134 w 763147"/>
              <a:gd name="connsiteY103-13438" fmla="*/ 633413 h 1150522"/>
              <a:gd name="connsiteX104-13439" fmla="*/ 660753 w 763147"/>
              <a:gd name="connsiteY104-13440" fmla="*/ 709613 h 1150522"/>
              <a:gd name="connsiteX105-13441" fmla="*/ 658372 w 763147"/>
              <a:gd name="connsiteY105-13442" fmla="*/ 716757 h 1150522"/>
              <a:gd name="connsiteX106-13443" fmla="*/ 655991 w 763147"/>
              <a:gd name="connsiteY106-13444" fmla="*/ 726282 h 1150522"/>
              <a:gd name="connsiteX107-13445" fmla="*/ 639322 w 763147"/>
              <a:gd name="connsiteY107-13446" fmla="*/ 738188 h 1150522"/>
              <a:gd name="connsiteX108-13447" fmla="*/ 632178 w 763147"/>
              <a:gd name="connsiteY108-13448" fmla="*/ 740569 h 1150522"/>
              <a:gd name="connsiteX109-13449" fmla="*/ 629797 w 763147"/>
              <a:gd name="connsiteY109-13450" fmla="*/ 766763 h 1150522"/>
              <a:gd name="connsiteX110-13451" fmla="*/ 627416 w 763147"/>
              <a:gd name="connsiteY110-13452" fmla="*/ 776288 h 1150522"/>
              <a:gd name="connsiteX111-13453" fmla="*/ 629797 w 763147"/>
              <a:gd name="connsiteY111-13454" fmla="*/ 885825 h 1150522"/>
              <a:gd name="connsiteX112-13455" fmla="*/ 632178 w 763147"/>
              <a:gd name="connsiteY112-13456" fmla="*/ 957263 h 1150522"/>
              <a:gd name="connsiteX113-13457" fmla="*/ 636941 w 763147"/>
              <a:gd name="connsiteY113-13458" fmla="*/ 971550 h 1150522"/>
              <a:gd name="connsiteX114-13459" fmla="*/ 639322 w 763147"/>
              <a:gd name="connsiteY114-13460" fmla="*/ 978694 h 1150522"/>
              <a:gd name="connsiteX115-13461" fmla="*/ 641703 w 763147"/>
              <a:gd name="connsiteY115-13462" fmla="*/ 1014413 h 1150522"/>
              <a:gd name="connsiteX116-13463" fmla="*/ 646466 w 763147"/>
              <a:gd name="connsiteY116-13464" fmla="*/ 1028700 h 1150522"/>
              <a:gd name="connsiteX117-13465" fmla="*/ 648847 w 763147"/>
              <a:gd name="connsiteY117-13466" fmla="*/ 1035844 h 1150522"/>
              <a:gd name="connsiteX118-13467" fmla="*/ 651228 w 763147"/>
              <a:gd name="connsiteY118-13468" fmla="*/ 1042988 h 1150522"/>
              <a:gd name="connsiteX119-13469" fmla="*/ 655991 w 763147"/>
              <a:gd name="connsiteY119-13470" fmla="*/ 1062038 h 1150522"/>
              <a:gd name="connsiteX120-13471" fmla="*/ 660753 w 763147"/>
              <a:gd name="connsiteY120-13472" fmla="*/ 1069182 h 1150522"/>
              <a:gd name="connsiteX121-13473" fmla="*/ 665516 w 763147"/>
              <a:gd name="connsiteY121-13474" fmla="*/ 1097757 h 1150522"/>
              <a:gd name="connsiteX122-13475" fmla="*/ 663134 w 763147"/>
              <a:gd name="connsiteY122-13476" fmla="*/ 1128713 h 1150522"/>
              <a:gd name="connsiteX123-13477" fmla="*/ 667897 w 763147"/>
              <a:gd name="connsiteY123-13478" fmla="*/ 1150144 h 1150522"/>
              <a:gd name="connsiteX124-13479" fmla="*/ 655990 w 763147"/>
              <a:gd name="connsiteY124-13480" fmla="*/ 1140620 h 1150522"/>
              <a:gd name="connsiteX125-13481" fmla="*/ 658371 w 763147"/>
              <a:gd name="connsiteY125-13482" fmla="*/ 1135856 h 1150522"/>
              <a:gd name="connsiteX126-13483" fmla="*/ 636941 w 763147"/>
              <a:gd name="connsiteY126-13484" fmla="*/ 1140619 h 1150522"/>
              <a:gd name="connsiteX127-13485" fmla="*/ 658372 w 763147"/>
              <a:gd name="connsiteY127-13486" fmla="*/ 1147763 h 1150522"/>
              <a:gd name="connsiteX128-13487" fmla="*/ 617891 w 763147"/>
              <a:gd name="connsiteY128-13488" fmla="*/ 1145382 h 1150522"/>
              <a:gd name="connsiteX129-13489" fmla="*/ 605984 w 763147"/>
              <a:gd name="connsiteY129-13490" fmla="*/ 1143000 h 1150522"/>
              <a:gd name="connsiteX130-13491" fmla="*/ 598841 w 763147"/>
              <a:gd name="connsiteY130-13492" fmla="*/ 1138238 h 1150522"/>
              <a:gd name="connsiteX131-13493" fmla="*/ 584553 w 763147"/>
              <a:gd name="connsiteY131-13494" fmla="*/ 1133475 h 1150522"/>
              <a:gd name="connsiteX132-13495" fmla="*/ 570266 w 763147"/>
              <a:gd name="connsiteY132-13496" fmla="*/ 1128713 h 1150522"/>
              <a:gd name="connsiteX133-13497" fmla="*/ 563122 w 763147"/>
              <a:gd name="connsiteY133-13498" fmla="*/ 1126332 h 1150522"/>
              <a:gd name="connsiteX134-13499" fmla="*/ 555978 w 763147"/>
              <a:gd name="connsiteY134-13500" fmla="*/ 1121569 h 1150522"/>
              <a:gd name="connsiteX135-13501" fmla="*/ 551216 w 763147"/>
              <a:gd name="connsiteY135-13502" fmla="*/ 1114425 h 1150522"/>
              <a:gd name="connsiteX136-13503" fmla="*/ 541691 w 763147"/>
              <a:gd name="connsiteY136-13504" fmla="*/ 1112044 h 1150522"/>
              <a:gd name="connsiteX137-13505" fmla="*/ 520259 w 763147"/>
              <a:gd name="connsiteY137-13506" fmla="*/ 1104900 h 1150522"/>
              <a:gd name="connsiteX138-13507" fmla="*/ 505972 w 763147"/>
              <a:gd name="connsiteY138-13508" fmla="*/ 1100138 h 1150522"/>
              <a:gd name="connsiteX139-13509" fmla="*/ 496447 w 763147"/>
              <a:gd name="connsiteY139-13510" fmla="*/ 1097757 h 1150522"/>
              <a:gd name="connsiteX140-13511" fmla="*/ 451203 w 763147"/>
              <a:gd name="connsiteY140-13512" fmla="*/ 1102519 h 1150522"/>
              <a:gd name="connsiteX141-13513" fmla="*/ 436916 w 763147"/>
              <a:gd name="connsiteY141-13514" fmla="*/ 1107282 h 1150522"/>
              <a:gd name="connsiteX142-13515" fmla="*/ 429772 w 763147"/>
              <a:gd name="connsiteY142-13516" fmla="*/ 1109663 h 1150522"/>
              <a:gd name="connsiteX143-13517" fmla="*/ 396434 w 763147"/>
              <a:gd name="connsiteY143-13518" fmla="*/ 1107282 h 1150522"/>
              <a:gd name="connsiteX144-13519" fmla="*/ 389291 w 763147"/>
              <a:gd name="connsiteY144-13520" fmla="*/ 1104900 h 1150522"/>
              <a:gd name="connsiteX145-13521" fmla="*/ 379766 w 763147"/>
              <a:gd name="connsiteY145-13522" fmla="*/ 1090613 h 1150522"/>
              <a:gd name="connsiteX146-13523" fmla="*/ 365478 w 763147"/>
              <a:gd name="connsiteY146-13524" fmla="*/ 1078707 h 1150522"/>
              <a:gd name="connsiteX147-13525" fmla="*/ 360716 w 763147"/>
              <a:gd name="connsiteY147-13526" fmla="*/ 1071563 h 1150522"/>
              <a:gd name="connsiteX148-13527" fmla="*/ 353572 w 763147"/>
              <a:gd name="connsiteY148-13528" fmla="*/ 1064419 h 1150522"/>
              <a:gd name="connsiteX149-13529" fmla="*/ 344047 w 763147"/>
              <a:gd name="connsiteY149-13530" fmla="*/ 1050132 h 1150522"/>
              <a:gd name="connsiteX150-13531" fmla="*/ 341666 w 763147"/>
              <a:gd name="connsiteY150-13532" fmla="*/ 1042988 h 1150522"/>
              <a:gd name="connsiteX151-13533" fmla="*/ 336903 w 763147"/>
              <a:gd name="connsiteY151-13534" fmla="*/ 1026319 h 1150522"/>
              <a:gd name="connsiteX152-13535" fmla="*/ 324997 w 763147"/>
              <a:gd name="connsiteY152-13536" fmla="*/ 1012032 h 1150522"/>
              <a:gd name="connsiteX153-13537" fmla="*/ 320234 w 763147"/>
              <a:gd name="connsiteY153-13538" fmla="*/ 997744 h 1150522"/>
              <a:gd name="connsiteX154-13539" fmla="*/ 313091 w 763147"/>
              <a:gd name="connsiteY154-13540" fmla="*/ 983457 h 1150522"/>
              <a:gd name="connsiteX155-13541" fmla="*/ 298803 w 763147"/>
              <a:gd name="connsiteY155-13542" fmla="*/ 973932 h 1150522"/>
              <a:gd name="connsiteX156-13543" fmla="*/ 291659 w 763147"/>
              <a:gd name="connsiteY156-13544" fmla="*/ 969169 h 1150522"/>
              <a:gd name="connsiteX157-13545" fmla="*/ 274991 w 763147"/>
              <a:gd name="connsiteY157-13546" fmla="*/ 962025 h 1150522"/>
              <a:gd name="connsiteX158-13547" fmla="*/ 263084 w 763147"/>
              <a:gd name="connsiteY158-13548" fmla="*/ 952500 h 1150522"/>
              <a:gd name="connsiteX159-13549" fmla="*/ 255941 w 763147"/>
              <a:gd name="connsiteY159-13550" fmla="*/ 950119 h 1150522"/>
              <a:gd name="connsiteX160-13551" fmla="*/ 248797 w 763147"/>
              <a:gd name="connsiteY160-13552" fmla="*/ 945357 h 1150522"/>
              <a:gd name="connsiteX161-13553" fmla="*/ 232128 w 763147"/>
              <a:gd name="connsiteY161-13554" fmla="*/ 940594 h 1150522"/>
              <a:gd name="connsiteX162-13555" fmla="*/ 224984 w 763147"/>
              <a:gd name="connsiteY162-13556" fmla="*/ 938213 h 1150522"/>
              <a:gd name="connsiteX163-13557" fmla="*/ 170216 w 763147"/>
              <a:gd name="connsiteY163-13558" fmla="*/ 935832 h 1150522"/>
              <a:gd name="connsiteX164-13559" fmla="*/ 160691 w 763147"/>
              <a:gd name="connsiteY164-13560" fmla="*/ 933450 h 1150522"/>
              <a:gd name="connsiteX165-13561" fmla="*/ 148784 w 763147"/>
              <a:gd name="connsiteY165-13562" fmla="*/ 923925 h 1150522"/>
              <a:gd name="connsiteX166-13563" fmla="*/ 139259 w 763147"/>
              <a:gd name="connsiteY166-13564" fmla="*/ 916782 h 1150522"/>
              <a:gd name="connsiteX167-13565" fmla="*/ 124972 w 763147"/>
              <a:gd name="connsiteY167-13566" fmla="*/ 907257 h 1150522"/>
              <a:gd name="connsiteX168-13567" fmla="*/ 120209 w 763147"/>
              <a:gd name="connsiteY168-13568" fmla="*/ 892969 h 1150522"/>
              <a:gd name="connsiteX169-13569" fmla="*/ 115447 w 763147"/>
              <a:gd name="connsiteY169-13570" fmla="*/ 885825 h 1150522"/>
              <a:gd name="connsiteX170-13571" fmla="*/ 108303 w 763147"/>
              <a:gd name="connsiteY170-13572" fmla="*/ 871538 h 1150522"/>
              <a:gd name="connsiteX171-13573" fmla="*/ 103541 w 763147"/>
              <a:gd name="connsiteY171-13574" fmla="*/ 857250 h 1150522"/>
              <a:gd name="connsiteX172-13575" fmla="*/ 101159 w 763147"/>
              <a:gd name="connsiteY172-13576" fmla="*/ 850107 h 1150522"/>
              <a:gd name="connsiteX173-13577" fmla="*/ 94016 w 763147"/>
              <a:gd name="connsiteY173-13578" fmla="*/ 845344 h 1150522"/>
              <a:gd name="connsiteX174-13579" fmla="*/ 89253 w 763147"/>
              <a:gd name="connsiteY174-13580" fmla="*/ 838200 h 1150522"/>
              <a:gd name="connsiteX175-13581" fmla="*/ 86872 w 763147"/>
              <a:gd name="connsiteY175-13582" fmla="*/ 831057 h 1150522"/>
              <a:gd name="connsiteX176-13583" fmla="*/ 70203 w 763147"/>
              <a:gd name="connsiteY176-13584" fmla="*/ 835819 h 1150522"/>
              <a:gd name="connsiteX177-13585" fmla="*/ 60679 w 763147"/>
              <a:gd name="connsiteY177-13586" fmla="*/ 771525 h 1150522"/>
              <a:gd name="connsiteX178-13587" fmla="*/ 65442 w 763147"/>
              <a:gd name="connsiteY178-13588" fmla="*/ 704850 h 1150522"/>
              <a:gd name="connsiteX179-13589" fmla="*/ 72584 w 763147"/>
              <a:gd name="connsiteY179-13590" fmla="*/ 688182 h 1150522"/>
              <a:gd name="connsiteX180-13591" fmla="*/ 60678 w 763147"/>
              <a:gd name="connsiteY180-13592" fmla="*/ 683419 h 1150522"/>
              <a:gd name="connsiteX181-13593" fmla="*/ 67822 w 763147"/>
              <a:gd name="connsiteY181-13594" fmla="*/ 671513 h 1150522"/>
              <a:gd name="connsiteX182-13595" fmla="*/ 58297 w 763147"/>
              <a:gd name="connsiteY182-13596" fmla="*/ 657225 h 1150522"/>
              <a:gd name="connsiteX183-13597" fmla="*/ 51153 w 763147"/>
              <a:gd name="connsiteY183-13598" fmla="*/ 635794 h 1150522"/>
              <a:gd name="connsiteX184-13599" fmla="*/ 48772 w 763147"/>
              <a:gd name="connsiteY184-13600" fmla="*/ 628650 h 1150522"/>
              <a:gd name="connsiteX185-13601" fmla="*/ 46391 w 763147"/>
              <a:gd name="connsiteY185-13602" fmla="*/ 621507 h 1150522"/>
              <a:gd name="connsiteX186-13603" fmla="*/ 32103 w 763147"/>
              <a:gd name="connsiteY186-13604" fmla="*/ 616744 h 1150522"/>
              <a:gd name="connsiteX187-13605" fmla="*/ 13053 w 763147"/>
              <a:gd name="connsiteY187-13606" fmla="*/ 592932 h 1150522"/>
              <a:gd name="connsiteX188-13607" fmla="*/ 1146 w 763147"/>
              <a:gd name="connsiteY188-13608" fmla="*/ 573881 h 1150522"/>
              <a:gd name="connsiteX189-13609" fmla="*/ 10672 w 763147"/>
              <a:gd name="connsiteY189-13610" fmla="*/ 533400 h 1150522"/>
              <a:gd name="connsiteX0-13611" fmla="*/ 10672 w 763147"/>
              <a:gd name="connsiteY0-13612" fmla="*/ 533400 h 1150522"/>
              <a:gd name="connsiteX1-13613" fmla="*/ 10672 w 763147"/>
              <a:gd name="connsiteY1-13614" fmla="*/ 533400 h 1150522"/>
              <a:gd name="connsiteX2-13615" fmla="*/ 41628 w 763147"/>
              <a:gd name="connsiteY2-13616" fmla="*/ 540544 h 1150522"/>
              <a:gd name="connsiteX3-13617" fmla="*/ 48772 w 763147"/>
              <a:gd name="connsiteY3-13618" fmla="*/ 542925 h 1150522"/>
              <a:gd name="connsiteX4-13619" fmla="*/ 70203 w 763147"/>
              <a:gd name="connsiteY4-13620" fmla="*/ 540544 h 1150522"/>
              <a:gd name="connsiteX5-13621" fmla="*/ 77347 w 763147"/>
              <a:gd name="connsiteY5-13622" fmla="*/ 535782 h 1150522"/>
              <a:gd name="connsiteX6-13623" fmla="*/ 84491 w 763147"/>
              <a:gd name="connsiteY6-13624" fmla="*/ 533400 h 1150522"/>
              <a:gd name="connsiteX7-13625" fmla="*/ 96397 w 763147"/>
              <a:gd name="connsiteY7-13626" fmla="*/ 514350 h 1150522"/>
              <a:gd name="connsiteX8-13627" fmla="*/ 103541 w 763147"/>
              <a:gd name="connsiteY8-13628" fmla="*/ 478632 h 1150522"/>
              <a:gd name="connsiteX9-13629" fmla="*/ 105922 w 763147"/>
              <a:gd name="connsiteY9-13630" fmla="*/ 471488 h 1150522"/>
              <a:gd name="connsiteX10-13631" fmla="*/ 110684 w 763147"/>
              <a:gd name="connsiteY10-13632" fmla="*/ 454819 h 1150522"/>
              <a:gd name="connsiteX11-13633" fmla="*/ 108303 w 763147"/>
              <a:gd name="connsiteY11-13634" fmla="*/ 390525 h 1150522"/>
              <a:gd name="connsiteX12-13635" fmla="*/ 110684 w 763147"/>
              <a:gd name="connsiteY12-13636" fmla="*/ 366713 h 1150522"/>
              <a:gd name="connsiteX13-13637" fmla="*/ 105922 w 763147"/>
              <a:gd name="connsiteY13-13638" fmla="*/ 326232 h 1150522"/>
              <a:gd name="connsiteX14-13639" fmla="*/ 101159 w 763147"/>
              <a:gd name="connsiteY14-13640" fmla="*/ 311944 h 1150522"/>
              <a:gd name="connsiteX15-13641" fmla="*/ 91634 w 763147"/>
              <a:gd name="connsiteY15-13642" fmla="*/ 297657 h 1150522"/>
              <a:gd name="connsiteX16-13643" fmla="*/ 86871 w 763147"/>
              <a:gd name="connsiteY16-13644" fmla="*/ 304800 h 1150522"/>
              <a:gd name="connsiteX17-13645" fmla="*/ 89254 w 763147"/>
              <a:gd name="connsiteY17-13646" fmla="*/ 292894 h 1150522"/>
              <a:gd name="connsiteX18-13647" fmla="*/ 70204 w 763147"/>
              <a:gd name="connsiteY18-13648" fmla="*/ 273844 h 1150522"/>
              <a:gd name="connsiteX19-13649" fmla="*/ 84491 w 763147"/>
              <a:gd name="connsiteY19-13650" fmla="*/ 269082 h 1150522"/>
              <a:gd name="connsiteX20-13651" fmla="*/ 82109 w 763147"/>
              <a:gd name="connsiteY20-13652" fmla="*/ 269082 h 1150522"/>
              <a:gd name="connsiteX21-13653" fmla="*/ 84490 w 763147"/>
              <a:gd name="connsiteY21-13654" fmla="*/ 264319 h 1150522"/>
              <a:gd name="connsiteX22-13655" fmla="*/ 82109 w 763147"/>
              <a:gd name="connsiteY22-13656" fmla="*/ 238126 h 1150522"/>
              <a:gd name="connsiteX23-13657" fmla="*/ 82109 w 763147"/>
              <a:gd name="connsiteY23-13658" fmla="*/ 188119 h 1150522"/>
              <a:gd name="connsiteX24-13659" fmla="*/ 89253 w 763147"/>
              <a:gd name="connsiteY24-13660" fmla="*/ 126207 h 1150522"/>
              <a:gd name="connsiteX25-13661" fmla="*/ 113066 w 763147"/>
              <a:gd name="connsiteY25-13662" fmla="*/ 109538 h 1150522"/>
              <a:gd name="connsiteX26-13663" fmla="*/ 120209 w 763147"/>
              <a:gd name="connsiteY26-13664" fmla="*/ 104775 h 1150522"/>
              <a:gd name="connsiteX27-13665" fmla="*/ 139259 w 763147"/>
              <a:gd name="connsiteY27-13666" fmla="*/ 100013 h 1150522"/>
              <a:gd name="connsiteX28-13667" fmla="*/ 177359 w 763147"/>
              <a:gd name="connsiteY28-13668" fmla="*/ 76201 h 1150522"/>
              <a:gd name="connsiteX29-13669" fmla="*/ 158309 w 763147"/>
              <a:gd name="connsiteY29-13670" fmla="*/ 80964 h 1150522"/>
              <a:gd name="connsiteX30-13671" fmla="*/ 172597 w 763147"/>
              <a:gd name="connsiteY30-13672" fmla="*/ 71437 h 1150522"/>
              <a:gd name="connsiteX31-13673" fmla="*/ 203553 w 763147"/>
              <a:gd name="connsiteY31-13674" fmla="*/ 61913 h 1150522"/>
              <a:gd name="connsiteX32-13675" fmla="*/ 217841 w 763147"/>
              <a:gd name="connsiteY32-13676" fmla="*/ 73819 h 1150522"/>
              <a:gd name="connsiteX33-13677" fmla="*/ 246416 w 763147"/>
              <a:gd name="connsiteY33-13678" fmla="*/ 76200 h 1150522"/>
              <a:gd name="connsiteX34-13679" fmla="*/ 253559 w 763147"/>
              <a:gd name="connsiteY34-13680" fmla="*/ 71438 h 1150522"/>
              <a:gd name="connsiteX35-13681" fmla="*/ 286897 w 763147"/>
              <a:gd name="connsiteY35-13682" fmla="*/ 61912 h 1150522"/>
              <a:gd name="connsiteX36-13683" fmla="*/ 310709 w 763147"/>
              <a:gd name="connsiteY36-13684" fmla="*/ 69057 h 1150522"/>
              <a:gd name="connsiteX37-13685" fmla="*/ 317853 w 763147"/>
              <a:gd name="connsiteY37-13686" fmla="*/ 66675 h 1150522"/>
              <a:gd name="connsiteX38-13687" fmla="*/ 322616 w 763147"/>
              <a:gd name="connsiteY38-13688" fmla="*/ 59532 h 1150522"/>
              <a:gd name="connsiteX39-13689" fmla="*/ 329759 w 763147"/>
              <a:gd name="connsiteY39-13690" fmla="*/ 52388 h 1150522"/>
              <a:gd name="connsiteX40-13691" fmla="*/ 332141 w 763147"/>
              <a:gd name="connsiteY40-13692" fmla="*/ 45244 h 1150522"/>
              <a:gd name="connsiteX41-13693" fmla="*/ 346428 w 763147"/>
              <a:gd name="connsiteY41-13694" fmla="*/ 35719 h 1150522"/>
              <a:gd name="connsiteX42-13695" fmla="*/ 355953 w 763147"/>
              <a:gd name="connsiteY42-13696" fmla="*/ 21432 h 1150522"/>
              <a:gd name="connsiteX43-13697" fmla="*/ 360716 w 763147"/>
              <a:gd name="connsiteY43-13698" fmla="*/ 14288 h 1150522"/>
              <a:gd name="connsiteX44-13699" fmla="*/ 375003 w 763147"/>
              <a:gd name="connsiteY44-13700" fmla="*/ 9525 h 1150522"/>
              <a:gd name="connsiteX45-13701" fmla="*/ 382147 w 763147"/>
              <a:gd name="connsiteY45-13702" fmla="*/ 7144 h 1150522"/>
              <a:gd name="connsiteX46-13703" fmla="*/ 396434 w 763147"/>
              <a:gd name="connsiteY46-13704" fmla="*/ 2382 h 1150522"/>
              <a:gd name="connsiteX47-13705" fmla="*/ 403578 w 763147"/>
              <a:gd name="connsiteY47-13706" fmla="*/ 0 h 1150522"/>
              <a:gd name="connsiteX48-13707" fmla="*/ 425009 w 763147"/>
              <a:gd name="connsiteY48-13708" fmla="*/ 4763 h 1150522"/>
              <a:gd name="connsiteX49-13709" fmla="*/ 429772 w 763147"/>
              <a:gd name="connsiteY49-13710" fmla="*/ 11907 h 1150522"/>
              <a:gd name="connsiteX50-13711" fmla="*/ 436916 w 763147"/>
              <a:gd name="connsiteY50-13712" fmla="*/ 26194 h 1150522"/>
              <a:gd name="connsiteX51-13713" fmla="*/ 444059 w 763147"/>
              <a:gd name="connsiteY51-13714" fmla="*/ 33338 h 1150522"/>
              <a:gd name="connsiteX52-13715" fmla="*/ 463109 w 763147"/>
              <a:gd name="connsiteY52-13716" fmla="*/ 54769 h 1150522"/>
              <a:gd name="connsiteX53-13717" fmla="*/ 477397 w 763147"/>
              <a:gd name="connsiteY53-13718" fmla="*/ 64294 h 1150522"/>
              <a:gd name="connsiteX54-13719" fmla="*/ 484541 w 763147"/>
              <a:gd name="connsiteY54-13720" fmla="*/ 71438 h 1150522"/>
              <a:gd name="connsiteX55-13721" fmla="*/ 498828 w 763147"/>
              <a:gd name="connsiteY55-13722" fmla="*/ 80963 h 1150522"/>
              <a:gd name="connsiteX56-13723" fmla="*/ 508353 w 763147"/>
              <a:gd name="connsiteY56-13724" fmla="*/ 90488 h 1150522"/>
              <a:gd name="connsiteX57-13725" fmla="*/ 522641 w 763147"/>
              <a:gd name="connsiteY57-13726" fmla="*/ 100013 h 1150522"/>
              <a:gd name="connsiteX58-13727" fmla="*/ 541691 w 763147"/>
              <a:gd name="connsiteY58-13728" fmla="*/ 116682 h 1150522"/>
              <a:gd name="connsiteX59-13729" fmla="*/ 548834 w 763147"/>
              <a:gd name="connsiteY59-13730" fmla="*/ 123825 h 1150522"/>
              <a:gd name="connsiteX60-13731" fmla="*/ 558359 w 763147"/>
              <a:gd name="connsiteY60-13732" fmla="*/ 138113 h 1150522"/>
              <a:gd name="connsiteX61-13733" fmla="*/ 565503 w 763147"/>
              <a:gd name="connsiteY61-13734" fmla="*/ 164307 h 1150522"/>
              <a:gd name="connsiteX62-13735" fmla="*/ 579791 w 763147"/>
              <a:gd name="connsiteY62-13736" fmla="*/ 178594 h 1150522"/>
              <a:gd name="connsiteX63-13737" fmla="*/ 586934 w 763147"/>
              <a:gd name="connsiteY63-13738" fmla="*/ 185738 h 1150522"/>
              <a:gd name="connsiteX64-13739" fmla="*/ 591697 w 763147"/>
              <a:gd name="connsiteY64-13740" fmla="*/ 192882 h 1150522"/>
              <a:gd name="connsiteX65-13741" fmla="*/ 594078 w 763147"/>
              <a:gd name="connsiteY65-13742" fmla="*/ 200025 h 1150522"/>
              <a:gd name="connsiteX66-13743" fmla="*/ 596459 w 763147"/>
              <a:gd name="connsiteY66-13744" fmla="*/ 216694 h 1150522"/>
              <a:gd name="connsiteX67-13745" fmla="*/ 601222 w 763147"/>
              <a:gd name="connsiteY67-13746" fmla="*/ 223838 h 1150522"/>
              <a:gd name="connsiteX68-13747" fmla="*/ 610747 w 763147"/>
              <a:gd name="connsiteY68-13748" fmla="*/ 238125 h 1150522"/>
              <a:gd name="connsiteX69-13749" fmla="*/ 615509 w 763147"/>
              <a:gd name="connsiteY69-13750" fmla="*/ 245269 h 1150522"/>
              <a:gd name="connsiteX70-13751" fmla="*/ 629797 w 763147"/>
              <a:gd name="connsiteY70-13752" fmla="*/ 250032 h 1150522"/>
              <a:gd name="connsiteX71-13753" fmla="*/ 641703 w 763147"/>
              <a:gd name="connsiteY71-13754" fmla="*/ 271463 h 1150522"/>
              <a:gd name="connsiteX72-13755" fmla="*/ 646466 w 763147"/>
              <a:gd name="connsiteY72-13756" fmla="*/ 278607 h 1150522"/>
              <a:gd name="connsiteX73-13757" fmla="*/ 653609 w 763147"/>
              <a:gd name="connsiteY73-13758" fmla="*/ 283369 h 1150522"/>
              <a:gd name="connsiteX74-13759" fmla="*/ 655991 w 763147"/>
              <a:gd name="connsiteY74-13760" fmla="*/ 285750 h 1150522"/>
              <a:gd name="connsiteX75-13761" fmla="*/ 658372 w 763147"/>
              <a:gd name="connsiteY75-13762" fmla="*/ 285750 h 1150522"/>
              <a:gd name="connsiteX76-13763" fmla="*/ 653609 w 763147"/>
              <a:gd name="connsiteY76-13764" fmla="*/ 307182 h 1150522"/>
              <a:gd name="connsiteX77-13765" fmla="*/ 658372 w 763147"/>
              <a:gd name="connsiteY77-13766" fmla="*/ 350044 h 1150522"/>
              <a:gd name="connsiteX78-13767" fmla="*/ 655991 w 763147"/>
              <a:gd name="connsiteY78-13768" fmla="*/ 357188 h 1150522"/>
              <a:gd name="connsiteX79-13769" fmla="*/ 658372 w 763147"/>
              <a:gd name="connsiteY79-13770" fmla="*/ 376238 h 1150522"/>
              <a:gd name="connsiteX80-13771" fmla="*/ 660753 w 763147"/>
              <a:gd name="connsiteY80-13772" fmla="*/ 383382 h 1150522"/>
              <a:gd name="connsiteX81-13773" fmla="*/ 667897 w 763147"/>
              <a:gd name="connsiteY81-13774" fmla="*/ 385763 h 1150522"/>
              <a:gd name="connsiteX82-13775" fmla="*/ 698853 w 763147"/>
              <a:gd name="connsiteY82-13776" fmla="*/ 388144 h 1150522"/>
              <a:gd name="connsiteX83-13777" fmla="*/ 720284 w 763147"/>
              <a:gd name="connsiteY83-13778" fmla="*/ 404813 h 1150522"/>
              <a:gd name="connsiteX84-13779" fmla="*/ 727428 w 763147"/>
              <a:gd name="connsiteY84-13780" fmla="*/ 409575 h 1150522"/>
              <a:gd name="connsiteX85-13781" fmla="*/ 736953 w 763147"/>
              <a:gd name="connsiteY85-13782" fmla="*/ 423863 h 1150522"/>
              <a:gd name="connsiteX86-13783" fmla="*/ 744097 w 763147"/>
              <a:gd name="connsiteY86-13784" fmla="*/ 431007 h 1150522"/>
              <a:gd name="connsiteX87-13785" fmla="*/ 753622 w 763147"/>
              <a:gd name="connsiteY87-13786" fmla="*/ 445294 h 1150522"/>
              <a:gd name="connsiteX88-13787" fmla="*/ 756003 w 763147"/>
              <a:gd name="connsiteY88-13788" fmla="*/ 452438 h 1150522"/>
              <a:gd name="connsiteX89-13789" fmla="*/ 760766 w 763147"/>
              <a:gd name="connsiteY89-13790" fmla="*/ 459582 h 1150522"/>
              <a:gd name="connsiteX90-13791" fmla="*/ 763147 w 763147"/>
              <a:gd name="connsiteY90-13792" fmla="*/ 469107 h 1150522"/>
              <a:gd name="connsiteX91-13793" fmla="*/ 760766 w 763147"/>
              <a:gd name="connsiteY91-13794" fmla="*/ 519113 h 1150522"/>
              <a:gd name="connsiteX92-13795" fmla="*/ 751241 w 763147"/>
              <a:gd name="connsiteY92-13796" fmla="*/ 533400 h 1150522"/>
              <a:gd name="connsiteX93-13797" fmla="*/ 741716 w 763147"/>
              <a:gd name="connsiteY93-13798" fmla="*/ 547688 h 1150522"/>
              <a:gd name="connsiteX94-13799" fmla="*/ 734572 w 763147"/>
              <a:gd name="connsiteY94-13800" fmla="*/ 561975 h 1150522"/>
              <a:gd name="connsiteX95-13801" fmla="*/ 722666 w 763147"/>
              <a:gd name="connsiteY95-13802" fmla="*/ 583407 h 1150522"/>
              <a:gd name="connsiteX96-13803" fmla="*/ 715522 w 763147"/>
              <a:gd name="connsiteY96-13804" fmla="*/ 585788 h 1150522"/>
              <a:gd name="connsiteX97-13805" fmla="*/ 708378 w 763147"/>
              <a:gd name="connsiteY97-13806" fmla="*/ 590550 h 1150522"/>
              <a:gd name="connsiteX98-13807" fmla="*/ 694091 w 763147"/>
              <a:gd name="connsiteY98-13808" fmla="*/ 595313 h 1150522"/>
              <a:gd name="connsiteX99-13809" fmla="*/ 686947 w 763147"/>
              <a:gd name="connsiteY99-13810" fmla="*/ 597694 h 1150522"/>
              <a:gd name="connsiteX100-13811" fmla="*/ 679803 w 763147"/>
              <a:gd name="connsiteY100-13812" fmla="*/ 602457 h 1150522"/>
              <a:gd name="connsiteX101-13813" fmla="*/ 670278 w 763147"/>
              <a:gd name="connsiteY101-13814" fmla="*/ 611982 h 1150522"/>
              <a:gd name="connsiteX102-13815" fmla="*/ 665516 w 763147"/>
              <a:gd name="connsiteY102-13816" fmla="*/ 626269 h 1150522"/>
              <a:gd name="connsiteX103-13817" fmla="*/ 663134 w 763147"/>
              <a:gd name="connsiteY103-13818" fmla="*/ 633413 h 1150522"/>
              <a:gd name="connsiteX104-13819" fmla="*/ 660753 w 763147"/>
              <a:gd name="connsiteY104-13820" fmla="*/ 709613 h 1150522"/>
              <a:gd name="connsiteX105-13821" fmla="*/ 658372 w 763147"/>
              <a:gd name="connsiteY105-13822" fmla="*/ 716757 h 1150522"/>
              <a:gd name="connsiteX106-13823" fmla="*/ 655991 w 763147"/>
              <a:gd name="connsiteY106-13824" fmla="*/ 726282 h 1150522"/>
              <a:gd name="connsiteX107-13825" fmla="*/ 639322 w 763147"/>
              <a:gd name="connsiteY107-13826" fmla="*/ 738188 h 1150522"/>
              <a:gd name="connsiteX108-13827" fmla="*/ 632178 w 763147"/>
              <a:gd name="connsiteY108-13828" fmla="*/ 740569 h 1150522"/>
              <a:gd name="connsiteX109-13829" fmla="*/ 629797 w 763147"/>
              <a:gd name="connsiteY109-13830" fmla="*/ 766763 h 1150522"/>
              <a:gd name="connsiteX110-13831" fmla="*/ 627416 w 763147"/>
              <a:gd name="connsiteY110-13832" fmla="*/ 776288 h 1150522"/>
              <a:gd name="connsiteX111-13833" fmla="*/ 629797 w 763147"/>
              <a:gd name="connsiteY111-13834" fmla="*/ 885825 h 1150522"/>
              <a:gd name="connsiteX112-13835" fmla="*/ 632178 w 763147"/>
              <a:gd name="connsiteY112-13836" fmla="*/ 957263 h 1150522"/>
              <a:gd name="connsiteX113-13837" fmla="*/ 636941 w 763147"/>
              <a:gd name="connsiteY113-13838" fmla="*/ 971550 h 1150522"/>
              <a:gd name="connsiteX114-13839" fmla="*/ 639322 w 763147"/>
              <a:gd name="connsiteY114-13840" fmla="*/ 978694 h 1150522"/>
              <a:gd name="connsiteX115-13841" fmla="*/ 641703 w 763147"/>
              <a:gd name="connsiteY115-13842" fmla="*/ 1014413 h 1150522"/>
              <a:gd name="connsiteX116-13843" fmla="*/ 646466 w 763147"/>
              <a:gd name="connsiteY116-13844" fmla="*/ 1028700 h 1150522"/>
              <a:gd name="connsiteX117-13845" fmla="*/ 648847 w 763147"/>
              <a:gd name="connsiteY117-13846" fmla="*/ 1035844 h 1150522"/>
              <a:gd name="connsiteX118-13847" fmla="*/ 651228 w 763147"/>
              <a:gd name="connsiteY118-13848" fmla="*/ 1042988 h 1150522"/>
              <a:gd name="connsiteX119-13849" fmla="*/ 655991 w 763147"/>
              <a:gd name="connsiteY119-13850" fmla="*/ 1062038 h 1150522"/>
              <a:gd name="connsiteX120-13851" fmla="*/ 660753 w 763147"/>
              <a:gd name="connsiteY120-13852" fmla="*/ 1069182 h 1150522"/>
              <a:gd name="connsiteX121-13853" fmla="*/ 665516 w 763147"/>
              <a:gd name="connsiteY121-13854" fmla="*/ 1097757 h 1150522"/>
              <a:gd name="connsiteX122-13855" fmla="*/ 663134 w 763147"/>
              <a:gd name="connsiteY122-13856" fmla="*/ 1128713 h 1150522"/>
              <a:gd name="connsiteX123-13857" fmla="*/ 667897 w 763147"/>
              <a:gd name="connsiteY123-13858" fmla="*/ 1150144 h 1150522"/>
              <a:gd name="connsiteX124-13859" fmla="*/ 655990 w 763147"/>
              <a:gd name="connsiteY124-13860" fmla="*/ 1140620 h 1150522"/>
              <a:gd name="connsiteX125-13861" fmla="*/ 658371 w 763147"/>
              <a:gd name="connsiteY125-13862" fmla="*/ 1135856 h 1150522"/>
              <a:gd name="connsiteX126-13863" fmla="*/ 636941 w 763147"/>
              <a:gd name="connsiteY126-13864" fmla="*/ 1140619 h 1150522"/>
              <a:gd name="connsiteX127-13865" fmla="*/ 658372 w 763147"/>
              <a:gd name="connsiteY127-13866" fmla="*/ 1147763 h 1150522"/>
              <a:gd name="connsiteX128-13867" fmla="*/ 617891 w 763147"/>
              <a:gd name="connsiteY128-13868" fmla="*/ 1145382 h 1150522"/>
              <a:gd name="connsiteX129-13869" fmla="*/ 605984 w 763147"/>
              <a:gd name="connsiteY129-13870" fmla="*/ 1143000 h 1150522"/>
              <a:gd name="connsiteX130-13871" fmla="*/ 598841 w 763147"/>
              <a:gd name="connsiteY130-13872" fmla="*/ 1138238 h 1150522"/>
              <a:gd name="connsiteX131-13873" fmla="*/ 584553 w 763147"/>
              <a:gd name="connsiteY131-13874" fmla="*/ 1133475 h 1150522"/>
              <a:gd name="connsiteX132-13875" fmla="*/ 570266 w 763147"/>
              <a:gd name="connsiteY132-13876" fmla="*/ 1128713 h 1150522"/>
              <a:gd name="connsiteX133-13877" fmla="*/ 563122 w 763147"/>
              <a:gd name="connsiteY133-13878" fmla="*/ 1126332 h 1150522"/>
              <a:gd name="connsiteX134-13879" fmla="*/ 555978 w 763147"/>
              <a:gd name="connsiteY134-13880" fmla="*/ 1121569 h 1150522"/>
              <a:gd name="connsiteX135-13881" fmla="*/ 551216 w 763147"/>
              <a:gd name="connsiteY135-13882" fmla="*/ 1114425 h 1150522"/>
              <a:gd name="connsiteX136-13883" fmla="*/ 541691 w 763147"/>
              <a:gd name="connsiteY136-13884" fmla="*/ 1112044 h 1150522"/>
              <a:gd name="connsiteX137-13885" fmla="*/ 520259 w 763147"/>
              <a:gd name="connsiteY137-13886" fmla="*/ 1104900 h 1150522"/>
              <a:gd name="connsiteX138-13887" fmla="*/ 505972 w 763147"/>
              <a:gd name="connsiteY138-13888" fmla="*/ 1100138 h 1150522"/>
              <a:gd name="connsiteX139-13889" fmla="*/ 496447 w 763147"/>
              <a:gd name="connsiteY139-13890" fmla="*/ 1097757 h 1150522"/>
              <a:gd name="connsiteX140-13891" fmla="*/ 451203 w 763147"/>
              <a:gd name="connsiteY140-13892" fmla="*/ 1102519 h 1150522"/>
              <a:gd name="connsiteX141-13893" fmla="*/ 436916 w 763147"/>
              <a:gd name="connsiteY141-13894" fmla="*/ 1107282 h 1150522"/>
              <a:gd name="connsiteX142-13895" fmla="*/ 429772 w 763147"/>
              <a:gd name="connsiteY142-13896" fmla="*/ 1109663 h 1150522"/>
              <a:gd name="connsiteX143-13897" fmla="*/ 396434 w 763147"/>
              <a:gd name="connsiteY143-13898" fmla="*/ 1107282 h 1150522"/>
              <a:gd name="connsiteX144-13899" fmla="*/ 389291 w 763147"/>
              <a:gd name="connsiteY144-13900" fmla="*/ 1104900 h 1150522"/>
              <a:gd name="connsiteX145-13901" fmla="*/ 379766 w 763147"/>
              <a:gd name="connsiteY145-13902" fmla="*/ 1090613 h 1150522"/>
              <a:gd name="connsiteX146-13903" fmla="*/ 365478 w 763147"/>
              <a:gd name="connsiteY146-13904" fmla="*/ 1078707 h 1150522"/>
              <a:gd name="connsiteX147-13905" fmla="*/ 360716 w 763147"/>
              <a:gd name="connsiteY147-13906" fmla="*/ 1071563 h 1150522"/>
              <a:gd name="connsiteX148-13907" fmla="*/ 353572 w 763147"/>
              <a:gd name="connsiteY148-13908" fmla="*/ 1064419 h 1150522"/>
              <a:gd name="connsiteX149-13909" fmla="*/ 344047 w 763147"/>
              <a:gd name="connsiteY149-13910" fmla="*/ 1050132 h 1150522"/>
              <a:gd name="connsiteX150-13911" fmla="*/ 341666 w 763147"/>
              <a:gd name="connsiteY150-13912" fmla="*/ 1042988 h 1150522"/>
              <a:gd name="connsiteX151-13913" fmla="*/ 336903 w 763147"/>
              <a:gd name="connsiteY151-13914" fmla="*/ 1026319 h 1150522"/>
              <a:gd name="connsiteX152-13915" fmla="*/ 324997 w 763147"/>
              <a:gd name="connsiteY152-13916" fmla="*/ 1012032 h 1150522"/>
              <a:gd name="connsiteX153-13917" fmla="*/ 320234 w 763147"/>
              <a:gd name="connsiteY153-13918" fmla="*/ 997744 h 1150522"/>
              <a:gd name="connsiteX154-13919" fmla="*/ 313091 w 763147"/>
              <a:gd name="connsiteY154-13920" fmla="*/ 983457 h 1150522"/>
              <a:gd name="connsiteX155-13921" fmla="*/ 298803 w 763147"/>
              <a:gd name="connsiteY155-13922" fmla="*/ 973932 h 1150522"/>
              <a:gd name="connsiteX156-13923" fmla="*/ 291659 w 763147"/>
              <a:gd name="connsiteY156-13924" fmla="*/ 969169 h 1150522"/>
              <a:gd name="connsiteX157-13925" fmla="*/ 274991 w 763147"/>
              <a:gd name="connsiteY157-13926" fmla="*/ 962025 h 1150522"/>
              <a:gd name="connsiteX158-13927" fmla="*/ 263084 w 763147"/>
              <a:gd name="connsiteY158-13928" fmla="*/ 952500 h 1150522"/>
              <a:gd name="connsiteX159-13929" fmla="*/ 255941 w 763147"/>
              <a:gd name="connsiteY159-13930" fmla="*/ 950119 h 1150522"/>
              <a:gd name="connsiteX160-13931" fmla="*/ 248797 w 763147"/>
              <a:gd name="connsiteY160-13932" fmla="*/ 945357 h 1150522"/>
              <a:gd name="connsiteX161-13933" fmla="*/ 232128 w 763147"/>
              <a:gd name="connsiteY161-13934" fmla="*/ 940594 h 1150522"/>
              <a:gd name="connsiteX162-13935" fmla="*/ 224984 w 763147"/>
              <a:gd name="connsiteY162-13936" fmla="*/ 938213 h 1150522"/>
              <a:gd name="connsiteX163-13937" fmla="*/ 170216 w 763147"/>
              <a:gd name="connsiteY163-13938" fmla="*/ 935832 h 1150522"/>
              <a:gd name="connsiteX164-13939" fmla="*/ 160691 w 763147"/>
              <a:gd name="connsiteY164-13940" fmla="*/ 933450 h 1150522"/>
              <a:gd name="connsiteX165-13941" fmla="*/ 148784 w 763147"/>
              <a:gd name="connsiteY165-13942" fmla="*/ 923925 h 1150522"/>
              <a:gd name="connsiteX166-13943" fmla="*/ 139259 w 763147"/>
              <a:gd name="connsiteY166-13944" fmla="*/ 916782 h 1150522"/>
              <a:gd name="connsiteX167-13945" fmla="*/ 124972 w 763147"/>
              <a:gd name="connsiteY167-13946" fmla="*/ 907257 h 1150522"/>
              <a:gd name="connsiteX168-13947" fmla="*/ 120209 w 763147"/>
              <a:gd name="connsiteY168-13948" fmla="*/ 892969 h 1150522"/>
              <a:gd name="connsiteX169-13949" fmla="*/ 115447 w 763147"/>
              <a:gd name="connsiteY169-13950" fmla="*/ 885825 h 1150522"/>
              <a:gd name="connsiteX170-13951" fmla="*/ 108303 w 763147"/>
              <a:gd name="connsiteY170-13952" fmla="*/ 871538 h 1150522"/>
              <a:gd name="connsiteX171-13953" fmla="*/ 103541 w 763147"/>
              <a:gd name="connsiteY171-13954" fmla="*/ 857250 h 1150522"/>
              <a:gd name="connsiteX172-13955" fmla="*/ 101159 w 763147"/>
              <a:gd name="connsiteY172-13956" fmla="*/ 850107 h 1150522"/>
              <a:gd name="connsiteX173-13957" fmla="*/ 94016 w 763147"/>
              <a:gd name="connsiteY173-13958" fmla="*/ 845344 h 1150522"/>
              <a:gd name="connsiteX174-13959" fmla="*/ 89253 w 763147"/>
              <a:gd name="connsiteY174-13960" fmla="*/ 838200 h 1150522"/>
              <a:gd name="connsiteX175-13961" fmla="*/ 86872 w 763147"/>
              <a:gd name="connsiteY175-13962" fmla="*/ 831057 h 1150522"/>
              <a:gd name="connsiteX176-13963" fmla="*/ 70203 w 763147"/>
              <a:gd name="connsiteY176-13964" fmla="*/ 835819 h 1150522"/>
              <a:gd name="connsiteX177-13965" fmla="*/ 60679 w 763147"/>
              <a:gd name="connsiteY177-13966" fmla="*/ 771525 h 1150522"/>
              <a:gd name="connsiteX178-13967" fmla="*/ 65442 w 763147"/>
              <a:gd name="connsiteY178-13968" fmla="*/ 704850 h 1150522"/>
              <a:gd name="connsiteX179-13969" fmla="*/ 72584 w 763147"/>
              <a:gd name="connsiteY179-13970" fmla="*/ 688182 h 1150522"/>
              <a:gd name="connsiteX180-13971" fmla="*/ 60678 w 763147"/>
              <a:gd name="connsiteY180-13972" fmla="*/ 683419 h 1150522"/>
              <a:gd name="connsiteX181-13973" fmla="*/ 67822 w 763147"/>
              <a:gd name="connsiteY181-13974" fmla="*/ 671513 h 1150522"/>
              <a:gd name="connsiteX182-13975" fmla="*/ 58297 w 763147"/>
              <a:gd name="connsiteY182-13976" fmla="*/ 657225 h 1150522"/>
              <a:gd name="connsiteX183-13977" fmla="*/ 51153 w 763147"/>
              <a:gd name="connsiteY183-13978" fmla="*/ 635794 h 1150522"/>
              <a:gd name="connsiteX184-13979" fmla="*/ 48772 w 763147"/>
              <a:gd name="connsiteY184-13980" fmla="*/ 628650 h 1150522"/>
              <a:gd name="connsiteX185-13981" fmla="*/ 46391 w 763147"/>
              <a:gd name="connsiteY185-13982" fmla="*/ 621507 h 1150522"/>
              <a:gd name="connsiteX186-13983" fmla="*/ 32103 w 763147"/>
              <a:gd name="connsiteY186-13984" fmla="*/ 616744 h 1150522"/>
              <a:gd name="connsiteX187-13985" fmla="*/ 13053 w 763147"/>
              <a:gd name="connsiteY187-13986" fmla="*/ 592932 h 1150522"/>
              <a:gd name="connsiteX188-13987" fmla="*/ 1146 w 763147"/>
              <a:gd name="connsiteY188-13988" fmla="*/ 573881 h 1150522"/>
              <a:gd name="connsiteX189-13989" fmla="*/ 10672 w 763147"/>
              <a:gd name="connsiteY189-13990" fmla="*/ 533400 h 1150522"/>
              <a:gd name="connsiteX0-13991" fmla="*/ 10672 w 763147"/>
              <a:gd name="connsiteY0-13992" fmla="*/ 533400 h 1150522"/>
              <a:gd name="connsiteX1-13993" fmla="*/ 10672 w 763147"/>
              <a:gd name="connsiteY1-13994" fmla="*/ 533400 h 1150522"/>
              <a:gd name="connsiteX2-13995" fmla="*/ 41628 w 763147"/>
              <a:gd name="connsiteY2-13996" fmla="*/ 540544 h 1150522"/>
              <a:gd name="connsiteX3-13997" fmla="*/ 48772 w 763147"/>
              <a:gd name="connsiteY3-13998" fmla="*/ 542925 h 1150522"/>
              <a:gd name="connsiteX4-13999" fmla="*/ 70203 w 763147"/>
              <a:gd name="connsiteY4-14000" fmla="*/ 540544 h 1150522"/>
              <a:gd name="connsiteX5-14001" fmla="*/ 77347 w 763147"/>
              <a:gd name="connsiteY5-14002" fmla="*/ 535782 h 1150522"/>
              <a:gd name="connsiteX6-14003" fmla="*/ 84491 w 763147"/>
              <a:gd name="connsiteY6-14004" fmla="*/ 533400 h 1150522"/>
              <a:gd name="connsiteX7-14005" fmla="*/ 96397 w 763147"/>
              <a:gd name="connsiteY7-14006" fmla="*/ 514350 h 1150522"/>
              <a:gd name="connsiteX8-14007" fmla="*/ 103541 w 763147"/>
              <a:gd name="connsiteY8-14008" fmla="*/ 478632 h 1150522"/>
              <a:gd name="connsiteX9-14009" fmla="*/ 105922 w 763147"/>
              <a:gd name="connsiteY9-14010" fmla="*/ 471488 h 1150522"/>
              <a:gd name="connsiteX10-14011" fmla="*/ 110684 w 763147"/>
              <a:gd name="connsiteY10-14012" fmla="*/ 454819 h 1150522"/>
              <a:gd name="connsiteX11-14013" fmla="*/ 108303 w 763147"/>
              <a:gd name="connsiteY11-14014" fmla="*/ 390525 h 1150522"/>
              <a:gd name="connsiteX12-14015" fmla="*/ 110684 w 763147"/>
              <a:gd name="connsiteY12-14016" fmla="*/ 366713 h 1150522"/>
              <a:gd name="connsiteX13-14017" fmla="*/ 105922 w 763147"/>
              <a:gd name="connsiteY13-14018" fmla="*/ 326232 h 1150522"/>
              <a:gd name="connsiteX14-14019" fmla="*/ 101159 w 763147"/>
              <a:gd name="connsiteY14-14020" fmla="*/ 311944 h 1150522"/>
              <a:gd name="connsiteX15-14021" fmla="*/ 91634 w 763147"/>
              <a:gd name="connsiteY15-14022" fmla="*/ 297657 h 1150522"/>
              <a:gd name="connsiteX16-14023" fmla="*/ 86871 w 763147"/>
              <a:gd name="connsiteY16-14024" fmla="*/ 304800 h 1150522"/>
              <a:gd name="connsiteX17-14025" fmla="*/ 89254 w 763147"/>
              <a:gd name="connsiteY17-14026" fmla="*/ 292894 h 1150522"/>
              <a:gd name="connsiteX18-14027" fmla="*/ 70204 w 763147"/>
              <a:gd name="connsiteY18-14028" fmla="*/ 273844 h 1150522"/>
              <a:gd name="connsiteX19-14029" fmla="*/ 84491 w 763147"/>
              <a:gd name="connsiteY19-14030" fmla="*/ 269082 h 1150522"/>
              <a:gd name="connsiteX20-14031" fmla="*/ 82109 w 763147"/>
              <a:gd name="connsiteY20-14032" fmla="*/ 269082 h 1150522"/>
              <a:gd name="connsiteX21-14033" fmla="*/ 84490 w 763147"/>
              <a:gd name="connsiteY21-14034" fmla="*/ 264319 h 1150522"/>
              <a:gd name="connsiteX22-14035" fmla="*/ 82109 w 763147"/>
              <a:gd name="connsiteY22-14036" fmla="*/ 238126 h 1150522"/>
              <a:gd name="connsiteX23-14037" fmla="*/ 82109 w 763147"/>
              <a:gd name="connsiteY23-14038" fmla="*/ 188119 h 1150522"/>
              <a:gd name="connsiteX24-14039" fmla="*/ 89253 w 763147"/>
              <a:gd name="connsiteY24-14040" fmla="*/ 126207 h 1150522"/>
              <a:gd name="connsiteX25-14041" fmla="*/ 113066 w 763147"/>
              <a:gd name="connsiteY25-14042" fmla="*/ 109538 h 1150522"/>
              <a:gd name="connsiteX26-14043" fmla="*/ 120209 w 763147"/>
              <a:gd name="connsiteY26-14044" fmla="*/ 104775 h 1150522"/>
              <a:gd name="connsiteX27-14045" fmla="*/ 139259 w 763147"/>
              <a:gd name="connsiteY27-14046" fmla="*/ 100013 h 1150522"/>
              <a:gd name="connsiteX28-14047" fmla="*/ 177359 w 763147"/>
              <a:gd name="connsiteY28-14048" fmla="*/ 76201 h 1150522"/>
              <a:gd name="connsiteX29-14049" fmla="*/ 158309 w 763147"/>
              <a:gd name="connsiteY29-14050" fmla="*/ 80964 h 1150522"/>
              <a:gd name="connsiteX30-14051" fmla="*/ 172597 w 763147"/>
              <a:gd name="connsiteY30-14052" fmla="*/ 71437 h 1150522"/>
              <a:gd name="connsiteX31-14053" fmla="*/ 203553 w 763147"/>
              <a:gd name="connsiteY31-14054" fmla="*/ 61913 h 1150522"/>
              <a:gd name="connsiteX32-14055" fmla="*/ 217841 w 763147"/>
              <a:gd name="connsiteY32-14056" fmla="*/ 73819 h 1150522"/>
              <a:gd name="connsiteX33-14057" fmla="*/ 246416 w 763147"/>
              <a:gd name="connsiteY33-14058" fmla="*/ 76200 h 1150522"/>
              <a:gd name="connsiteX34-14059" fmla="*/ 253559 w 763147"/>
              <a:gd name="connsiteY34-14060" fmla="*/ 61913 h 1150522"/>
              <a:gd name="connsiteX35-14061" fmla="*/ 286897 w 763147"/>
              <a:gd name="connsiteY35-14062" fmla="*/ 61912 h 1150522"/>
              <a:gd name="connsiteX36-14063" fmla="*/ 310709 w 763147"/>
              <a:gd name="connsiteY36-14064" fmla="*/ 69057 h 1150522"/>
              <a:gd name="connsiteX37-14065" fmla="*/ 317853 w 763147"/>
              <a:gd name="connsiteY37-14066" fmla="*/ 66675 h 1150522"/>
              <a:gd name="connsiteX38-14067" fmla="*/ 322616 w 763147"/>
              <a:gd name="connsiteY38-14068" fmla="*/ 59532 h 1150522"/>
              <a:gd name="connsiteX39-14069" fmla="*/ 329759 w 763147"/>
              <a:gd name="connsiteY39-14070" fmla="*/ 52388 h 1150522"/>
              <a:gd name="connsiteX40-14071" fmla="*/ 332141 w 763147"/>
              <a:gd name="connsiteY40-14072" fmla="*/ 45244 h 1150522"/>
              <a:gd name="connsiteX41-14073" fmla="*/ 346428 w 763147"/>
              <a:gd name="connsiteY41-14074" fmla="*/ 35719 h 1150522"/>
              <a:gd name="connsiteX42-14075" fmla="*/ 355953 w 763147"/>
              <a:gd name="connsiteY42-14076" fmla="*/ 21432 h 1150522"/>
              <a:gd name="connsiteX43-14077" fmla="*/ 360716 w 763147"/>
              <a:gd name="connsiteY43-14078" fmla="*/ 14288 h 1150522"/>
              <a:gd name="connsiteX44-14079" fmla="*/ 375003 w 763147"/>
              <a:gd name="connsiteY44-14080" fmla="*/ 9525 h 1150522"/>
              <a:gd name="connsiteX45-14081" fmla="*/ 382147 w 763147"/>
              <a:gd name="connsiteY45-14082" fmla="*/ 7144 h 1150522"/>
              <a:gd name="connsiteX46-14083" fmla="*/ 396434 w 763147"/>
              <a:gd name="connsiteY46-14084" fmla="*/ 2382 h 1150522"/>
              <a:gd name="connsiteX47-14085" fmla="*/ 403578 w 763147"/>
              <a:gd name="connsiteY47-14086" fmla="*/ 0 h 1150522"/>
              <a:gd name="connsiteX48-14087" fmla="*/ 425009 w 763147"/>
              <a:gd name="connsiteY48-14088" fmla="*/ 4763 h 1150522"/>
              <a:gd name="connsiteX49-14089" fmla="*/ 429772 w 763147"/>
              <a:gd name="connsiteY49-14090" fmla="*/ 11907 h 1150522"/>
              <a:gd name="connsiteX50-14091" fmla="*/ 436916 w 763147"/>
              <a:gd name="connsiteY50-14092" fmla="*/ 26194 h 1150522"/>
              <a:gd name="connsiteX51-14093" fmla="*/ 444059 w 763147"/>
              <a:gd name="connsiteY51-14094" fmla="*/ 33338 h 1150522"/>
              <a:gd name="connsiteX52-14095" fmla="*/ 463109 w 763147"/>
              <a:gd name="connsiteY52-14096" fmla="*/ 54769 h 1150522"/>
              <a:gd name="connsiteX53-14097" fmla="*/ 477397 w 763147"/>
              <a:gd name="connsiteY53-14098" fmla="*/ 64294 h 1150522"/>
              <a:gd name="connsiteX54-14099" fmla="*/ 484541 w 763147"/>
              <a:gd name="connsiteY54-14100" fmla="*/ 71438 h 1150522"/>
              <a:gd name="connsiteX55-14101" fmla="*/ 498828 w 763147"/>
              <a:gd name="connsiteY55-14102" fmla="*/ 80963 h 1150522"/>
              <a:gd name="connsiteX56-14103" fmla="*/ 508353 w 763147"/>
              <a:gd name="connsiteY56-14104" fmla="*/ 90488 h 1150522"/>
              <a:gd name="connsiteX57-14105" fmla="*/ 522641 w 763147"/>
              <a:gd name="connsiteY57-14106" fmla="*/ 100013 h 1150522"/>
              <a:gd name="connsiteX58-14107" fmla="*/ 541691 w 763147"/>
              <a:gd name="connsiteY58-14108" fmla="*/ 116682 h 1150522"/>
              <a:gd name="connsiteX59-14109" fmla="*/ 548834 w 763147"/>
              <a:gd name="connsiteY59-14110" fmla="*/ 123825 h 1150522"/>
              <a:gd name="connsiteX60-14111" fmla="*/ 558359 w 763147"/>
              <a:gd name="connsiteY60-14112" fmla="*/ 138113 h 1150522"/>
              <a:gd name="connsiteX61-14113" fmla="*/ 565503 w 763147"/>
              <a:gd name="connsiteY61-14114" fmla="*/ 164307 h 1150522"/>
              <a:gd name="connsiteX62-14115" fmla="*/ 579791 w 763147"/>
              <a:gd name="connsiteY62-14116" fmla="*/ 178594 h 1150522"/>
              <a:gd name="connsiteX63-14117" fmla="*/ 586934 w 763147"/>
              <a:gd name="connsiteY63-14118" fmla="*/ 185738 h 1150522"/>
              <a:gd name="connsiteX64-14119" fmla="*/ 591697 w 763147"/>
              <a:gd name="connsiteY64-14120" fmla="*/ 192882 h 1150522"/>
              <a:gd name="connsiteX65-14121" fmla="*/ 594078 w 763147"/>
              <a:gd name="connsiteY65-14122" fmla="*/ 200025 h 1150522"/>
              <a:gd name="connsiteX66-14123" fmla="*/ 596459 w 763147"/>
              <a:gd name="connsiteY66-14124" fmla="*/ 216694 h 1150522"/>
              <a:gd name="connsiteX67-14125" fmla="*/ 601222 w 763147"/>
              <a:gd name="connsiteY67-14126" fmla="*/ 223838 h 1150522"/>
              <a:gd name="connsiteX68-14127" fmla="*/ 610747 w 763147"/>
              <a:gd name="connsiteY68-14128" fmla="*/ 238125 h 1150522"/>
              <a:gd name="connsiteX69-14129" fmla="*/ 615509 w 763147"/>
              <a:gd name="connsiteY69-14130" fmla="*/ 245269 h 1150522"/>
              <a:gd name="connsiteX70-14131" fmla="*/ 629797 w 763147"/>
              <a:gd name="connsiteY70-14132" fmla="*/ 250032 h 1150522"/>
              <a:gd name="connsiteX71-14133" fmla="*/ 641703 w 763147"/>
              <a:gd name="connsiteY71-14134" fmla="*/ 271463 h 1150522"/>
              <a:gd name="connsiteX72-14135" fmla="*/ 646466 w 763147"/>
              <a:gd name="connsiteY72-14136" fmla="*/ 278607 h 1150522"/>
              <a:gd name="connsiteX73-14137" fmla="*/ 653609 w 763147"/>
              <a:gd name="connsiteY73-14138" fmla="*/ 283369 h 1150522"/>
              <a:gd name="connsiteX74-14139" fmla="*/ 655991 w 763147"/>
              <a:gd name="connsiteY74-14140" fmla="*/ 285750 h 1150522"/>
              <a:gd name="connsiteX75-14141" fmla="*/ 658372 w 763147"/>
              <a:gd name="connsiteY75-14142" fmla="*/ 285750 h 1150522"/>
              <a:gd name="connsiteX76-14143" fmla="*/ 653609 w 763147"/>
              <a:gd name="connsiteY76-14144" fmla="*/ 307182 h 1150522"/>
              <a:gd name="connsiteX77-14145" fmla="*/ 658372 w 763147"/>
              <a:gd name="connsiteY77-14146" fmla="*/ 350044 h 1150522"/>
              <a:gd name="connsiteX78-14147" fmla="*/ 655991 w 763147"/>
              <a:gd name="connsiteY78-14148" fmla="*/ 357188 h 1150522"/>
              <a:gd name="connsiteX79-14149" fmla="*/ 658372 w 763147"/>
              <a:gd name="connsiteY79-14150" fmla="*/ 376238 h 1150522"/>
              <a:gd name="connsiteX80-14151" fmla="*/ 660753 w 763147"/>
              <a:gd name="connsiteY80-14152" fmla="*/ 383382 h 1150522"/>
              <a:gd name="connsiteX81-14153" fmla="*/ 667897 w 763147"/>
              <a:gd name="connsiteY81-14154" fmla="*/ 385763 h 1150522"/>
              <a:gd name="connsiteX82-14155" fmla="*/ 698853 w 763147"/>
              <a:gd name="connsiteY82-14156" fmla="*/ 388144 h 1150522"/>
              <a:gd name="connsiteX83-14157" fmla="*/ 720284 w 763147"/>
              <a:gd name="connsiteY83-14158" fmla="*/ 404813 h 1150522"/>
              <a:gd name="connsiteX84-14159" fmla="*/ 727428 w 763147"/>
              <a:gd name="connsiteY84-14160" fmla="*/ 409575 h 1150522"/>
              <a:gd name="connsiteX85-14161" fmla="*/ 736953 w 763147"/>
              <a:gd name="connsiteY85-14162" fmla="*/ 423863 h 1150522"/>
              <a:gd name="connsiteX86-14163" fmla="*/ 744097 w 763147"/>
              <a:gd name="connsiteY86-14164" fmla="*/ 431007 h 1150522"/>
              <a:gd name="connsiteX87-14165" fmla="*/ 753622 w 763147"/>
              <a:gd name="connsiteY87-14166" fmla="*/ 445294 h 1150522"/>
              <a:gd name="connsiteX88-14167" fmla="*/ 756003 w 763147"/>
              <a:gd name="connsiteY88-14168" fmla="*/ 452438 h 1150522"/>
              <a:gd name="connsiteX89-14169" fmla="*/ 760766 w 763147"/>
              <a:gd name="connsiteY89-14170" fmla="*/ 459582 h 1150522"/>
              <a:gd name="connsiteX90-14171" fmla="*/ 763147 w 763147"/>
              <a:gd name="connsiteY90-14172" fmla="*/ 469107 h 1150522"/>
              <a:gd name="connsiteX91-14173" fmla="*/ 760766 w 763147"/>
              <a:gd name="connsiteY91-14174" fmla="*/ 519113 h 1150522"/>
              <a:gd name="connsiteX92-14175" fmla="*/ 751241 w 763147"/>
              <a:gd name="connsiteY92-14176" fmla="*/ 533400 h 1150522"/>
              <a:gd name="connsiteX93-14177" fmla="*/ 741716 w 763147"/>
              <a:gd name="connsiteY93-14178" fmla="*/ 547688 h 1150522"/>
              <a:gd name="connsiteX94-14179" fmla="*/ 734572 w 763147"/>
              <a:gd name="connsiteY94-14180" fmla="*/ 561975 h 1150522"/>
              <a:gd name="connsiteX95-14181" fmla="*/ 722666 w 763147"/>
              <a:gd name="connsiteY95-14182" fmla="*/ 583407 h 1150522"/>
              <a:gd name="connsiteX96-14183" fmla="*/ 715522 w 763147"/>
              <a:gd name="connsiteY96-14184" fmla="*/ 585788 h 1150522"/>
              <a:gd name="connsiteX97-14185" fmla="*/ 708378 w 763147"/>
              <a:gd name="connsiteY97-14186" fmla="*/ 590550 h 1150522"/>
              <a:gd name="connsiteX98-14187" fmla="*/ 694091 w 763147"/>
              <a:gd name="connsiteY98-14188" fmla="*/ 595313 h 1150522"/>
              <a:gd name="connsiteX99-14189" fmla="*/ 686947 w 763147"/>
              <a:gd name="connsiteY99-14190" fmla="*/ 597694 h 1150522"/>
              <a:gd name="connsiteX100-14191" fmla="*/ 679803 w 763147"/>
              <a:gd name="connsiteY100-14192" fmla="*/ 602457 h 1150522"/>
              <a:gd name="connsiteX101-14193" fmla="*/ 670278 w 763147"/>
              <a:gd name="connsiteY101-14194" fmla="*/ 611982 h 1150522"/>
              <a:gd name="connsiteX102-14195" fmla="*/ 665516 w 763147"/>
              <a:gd name="connsiteY102-14196" fmla="*/ 626269 h 1150522"/>
              <a:gd name="connsiteX103-14197" fmla="*/ 663134 w 763147"/>
              <a:gd name="connsiteY103-14198" fmla="*/ 633413 h 1150522"/>
              <a:gd name="connsiteX104-14199" fmla="*/ 660753 w 763147"/>
              <a:gd name="connsiteY104-14200" fmla="*/ 709613 h 1150522"/>
              <a:gd name="connsiteX105-14201" fmla="*/ 658372 w 763147"/>
              <a:gd name="connsiteY105-14202" fmla="*/ 716757 h 1150522"/>
              <a:gd name="connsiteX106-14203" fmla="*/ 655991 w 763147"/>
              <a:gd name="connsiteY106-14204" fmla="*/ 726282 h 1150522"/>
              <a:gd name="connsiteX107-14205" fmla="*/ 639322 w 763147"/>
              <a:gd name="connsiteY107-14206" fmla="*/ 738188 h 1150522"/>
              <a:gd name="connsiteX108-14207" fmla="*/ 632178 w 763147"/>
              <a:gd name="connsiteY108-14208" fmla="*/ 740569 h 1150522"/>
              <a:gd name="connsiteX109-14209" fmla="*/ 629797 w 763147"/>
              <a:gd name="connsiteY109-14210" fmla="*/ 766763 h 1150522"/>
              <a:gd name="connsiteX110-14211" fmla="*/ 627416 w 763147"/>
              <a:gd name="connsiteY110-14212" fmla="*/ 776288 h 1150522"/>
              <a:gd name="connsiteX111-14213" fmla="*/ 629797 w 763147"/>
              <a:gd name="connsiteY111-14214" fmla="*/ 885825 h 1150522"/>
              <a:gd name="connsiteX112-14215" fmla="*/ 632178 w 763147"/>
              <a:gd name="connsiteY112-14216" fmla="*/ 957263 h 1150522"/>
              <a:gd name="connsiteX113-14217" fmla="*/ 636941 w 763147"/>
              <a:gd name="connsiteY113-14218" fmla="*/ 971550 h 1150522"/>
              <a:gd name="connsiteX114-14219" fmla="*/ 639322 w 763147"/>
              <a:gd name="connsiteY114-14220" fmla="*/ 978694 h 1150522"/>
              <a:gd name="connsiteX115-14221" fmla="*/ 641703 w 763147"/>
              <a:gd name="connsiteY115-14222" fmla="*/ 1014413 h 1150522"/>
              <a:gd name="connsiteX116-14223" fmla="*/ 646466 w 763147"/>
              <a:gd name="connsiteY116-14224" fmla="*/ 1028700 h 1150522"/>
              <a:gd name="connsiteX117-14225" fmla="*/ 648847 w 763147"/>
              <a:gd name="connsiteY117-14226" fmla="*/ 1035844 h 1150522"/>
              <a:gd name="connsiteX118-14227" fmla="*/ 651228 w 763147"/>
              <a:gd name="connsiteY118-14228" fmla="*/ 1042988 h 1150522"/>
              <a:gd name="connsiteX119-14229" fmla="*/ 655991 w 763147"/>
              <a:gd name="connsiteY119-14230" fmla="*/ 1062038 h 1150522"/>
              <a:gd name="connsiteX120-14231" fmla="*/ 660753 w 763147"/>
              <a:gd name="connsiteY120-14232" fmla="*/ 1069182 h 1150522"/>
              <a:gd name="connsiteX121-14233" fmla="*/ 665516 w 763147"/>
              <a:gd name="connsiteY121-14234" fmla="*/ 1097757 h 1150522"/>
              <a:gd name="connsiteX122-14235" fmla="*/ 663134 w 763147"/>
              <a:gd name="connsiteY122-14236" fmla="*/ 1128713 h 1150522"/>
              <a:gd name="connsiteX123-14237" fmla="*/ 667897 w 763147"/>
              <a:gd name="connsiteY123-14238" fmla="*/ 1150144 h 1150522"/>
              <a:gd name="connsiteX124-14239" fmla="*/ 655990 w 763147"/>
              <a:gd name="connsiteY124-14240" fmla="*/ 1140620 h 1150522"/>
              <a:gd name="connsiteX125-14241" fmla="*/ 658371 w 763147"/>
              <a:gd name="connsiteY125-14242" fmla="*/ 1135856 h 1150522"/>
              <a:gd name="connsiteX126-14243" fmla="*/ 636941 w 763147"/>
              <a:gd name="connsiteY126-14244" fmla="*/ 1140619 h 1150522"/>
              <a:gd name="connsiteX127-14245" fmla="*/ 658372 w 763147"/>
              <a:gd name="connsiteY127-14246" fmla="*/ 1147763 h 1150522"/>
              <a:gd name="connsiteX128-14247" fmla="*/ 617891 w 763147"/>
              <a:gd name="connsiteY128-14248" fmla="*/ 1145382 h 1150522"/>
              <a:gd name="connsiteX129-14249" fmla="*/ 605984 w 763147"/>
              <a:gd name="connsiteY129-14250" fmla="*/ 1143000 h 1150522"/>
              <a:gd name="connsiteX130-14251" fmla="*/ 598841 w 763147"/>
              <a:gd name="connsiteY130-14252" fmla="*/ 1138238 h 1150522"/>
              <a:gd name="connsiteX131-14253" fmla="*/ 584553 w 763147"/>
              <a:gd name="connsiteY131-14254" fmla="*/ 1133475 h 1150522"/>
              <a:gd name="connsiteX132-14255" fmla="*/ 570266 w 763147"/>
              <a:gd name="connsiteY132-14256" fmla="*/ 1128713 h 1150522"/>
              <a:gd name="connsiteX133-14257" fmla="*/ 563122 w 763147"/>
              <a:gd name="connsiteY133-14258" fmla="*/ 1126332 h 1150522"/>
              <a:gd name="connsiteX134-14259" fmla="*/ 555978 w 763147"/>
              <a:gd name="connsiteY134-14260" fmla="*/ 1121569 h 1150522"/>
              <a:gd name="connsiteX135-14261" fmla="*/ 551216 w 763147"/>
              <a:gd name="connsiteY135-14262" fmla="*/ 1114425 h 1150522"/>
              <a:gd name="connsiteX136-14263" fmla="*/ 541691 w 763147"/>
              <a:gd name="connsiteY136-14264" fmla="*/ 1112044 h 1150522"/>
              <a:gd name="connsiteX137-14265" fmla="*/ 520259 w 763147"/>
              <a:gd name="connsiteY137-14266" fmla="*/ 1104900 h 1150522"/>
              <a:gd name="connsiteX138-14267" fmla="*/ 505972 w 763147"/>
              <a:gd name="connsiteY138-14268" fmla="*/ 1100138 h 1150522"/>
              <a:gd name="connsiteX139-14269" fmla="*/ 496447 w 763147"/>
              <a:gd name="connsiteY139-14270" fmla="*/ 1097757 h 1150522"/>
              <a:gd name="connsiteX140-14271" fmla="*/ 451203 w 763147"/>
              <a:gd name="connsiteY140-14272" fmla="*/ 1102519 h 1150522"/>
              <a:gd name="connsiteX141-14273" fmla="*/ 436916 w 763147"/>
              <a:gd name="connsiteY141-14274" fmla="*/ 1107282 h 1150522"/>
              <a:gd name="connsiteX142-14275" fmla="*/ 429772 w 763147"/>
              <a:gd name="connsiteY142-14276" fmla="*/ 1109663 h 1150522"/>
              <a:gd name="connsiteX143-14277" fmla="*/ 396434 w 763147"/>
              <a:gd name="connsiteY143-14278" fmla="*/ 1107282 h 1150522"/>
              <a:gd name="connsiteX144-14279" fmla="*/ 389291 w 763147"/>
              <a:gd name="connsiteY144-14280" fmla="*/ 1104900 h 1150522"/>
              <a:gd name="connsiteX145-14281" fmla="*/ 379766 w 763147"/>
              <a:gd name="connsiteY145-14282" fmla="*/ 1090613 h 1150522"/>
              <a:gd name="connsiteX146-14283" fmla="*/ 365478 w 763147"/>
              <a:gd name="connsiteY146-14284" fmla="*/ 1078707 h 1150522"/>
              <a:gd name="connsiteX147-14285" fmla="*/ 360716 w 763147"/>
              <a:gd name="connsiteY147-14286" fmla="*/ 1071563 h 1150522"/>
              <a:gd name="connsiteX148-14287" fmla="*/ 353572 w 763147"/>
              <a:gd name="connsiteY148-14288" fmla="*/ 1064419 h 1150522"/>
              <a:gd name="connsiteX149-14289" fmla="*/ 344047 w 763147"/>
              <a:gd name="connsiteY149-14290" fmla="*/ 1050132 h 1150522"/>
              <a:gd name="connsiteX150-14291" fmla="*/ 341666 w 763147"/>
              <a:gd name="connsiteY150-14292" fmla="*/ 1042988 h 1150522"/>
              <a:gd name="connsiteX151-14293" fmla="*/ 336903 w 763147"/>
              <a:gd name="connsiteY151-14294" fmla="*/ 1026319 h 1150522"/>
              <a:gd name="connsiteX152-14295" fmla="*/ 324997 w 763147"/>
              <a:gd name="connsiteY152-14296" fmla="*/ 1012032 h 1150522"/>
              <a:gd name="connsiteX153-14297" fmla="*/ 320234 w 763147"/>
              <a:gd name="connsiteY153-14298" fmla="*/ 997744 h 1150522"/>
              <a:gd name="connsiteX154-14299" fmla="*/ 313091 w 763147"/>
              <a:gd name="connsiteY154-14300" fmla="*/ 983457 h 1150522"/>
              <a:gd name="connsiteX155-14301" fmla="*/ 298803 w 763147"/>
              <a:gd name="connsiteY155-14302" fmla="*/ 973932 h 1150522"/>
              <a:gd name="connsiteX156-14303" fmla="*/ 291659 w 763147"/>
              <a:gd name="connsiteY156-14304" fmla="*/ 969169 h 1150522"/>
              <a:gd name="connsiteX157-14305" fmla="*/ 274991 w 763147"/>
              <a:gd name="connsiteY157-14306" fmla="*/ 962025 h 1150522"/>
              <a:gd name="connsiteX158-14307" fmla="*/ 263084 w 763147"/>
              <a:gd name="connsiteY158-14308" fmla="*/ 952500 h 1150522"/>
              <a:gd name="connsiteX159-14309" fmla="*/ 255941 w 763147"/>
              <a:gd name="connsiteY159-14310" fmla="*/ 950119 h 1150522"/>
              <a:gd name="connsiteX160-14311" fmla="*/ 248797 w 763147"/>
              <a:gd name="connsiteY160-14312" fmla="*/ 945357 h 1150522"/>
              <a:gd name="connsiteX161-14313" fmla="*/ 232128 w 763147"/>
              <a:gd name="connsiteY161-14314" fmla="*/ 940594 h 1150522"/>
              <a:gd name="connsiteX162-14315" fmla="*/ 224984 w 763147"/>
              <a:gd name="connsiteY162-14316" fmla="*/ 938213 h 1150522"/>
              <a:gd name="connsiteX163-14317" fmla="*/ 170216 w 763147"/>
              <a:gd name="connsiteY163-14318" fmla="*/ 935832 h 1150522"/>
              <a:gd name="connsiteX164-14319" fmla="*/ 160691 w 763147"/>
              <a:gd name="connsiteY164-14320" fmla="*/ 933450 h 1150522"/>
              <a:gd name="connsiteX165-14321" fmla="*/ 148784 w 763147"/>
              <a:gd name="connsiteY165-14322" fmla="*/ 923925 h 1150522"/>
              <a:gd name="connsiteX166-14323" fmla="*/ 139259 w 763147"/>
              <a:gd name="connsiteY166-14324" fmla="*/ 916782 h 1150522"/>
              <a:gd name="connsiteX167-14325" fmla="*/ 124972 w 763147"/>
              <a:gd name="connsiteY167-14326" fmla="*/ 907257 h 1150522"/>
              <a:gd name="connsiteX168-14327" fmla="*/ 120209 w 763147"/>
              <a:gd name="connsiteY168-14328" fmla="*/ 892969 h 1150522"/>
              <a:gd name="connsiteX169-14329" fmla="*/ 115447 w 763147"/>
              <a:gd name="connsiteY169-14330" fmla="*/ 885825 h 1150522"/>
              <a:gd name="connsiteX170-14331" fmla="*/ 108303 w 763147"/>
              <a:gd name="connsiteY170-14332" fmla="*/ 871538 h 1150522"/>
              <a:gd name="connsiteX171-14333" fmla="*/ 103541 w 763147"/>
              <a:gd name="connsiteY171-14334" fmla="*/ 857250 h 1150522"/>
              <a:gd name="connsiteX172-14335" fmla="*/ 101159 w 763147"/>
              <a:gd name="connsiteY172-14336" fmla="*/ 850107 h 1150522"/>
              <a:gd name="connsiteX173-14337" fmla="*/ 94016 w 763147"/>
              <a:gd name="connsiteY173-14338" fmla="*/ 845344 h 1150522"/>
              <a:gd name="connsiteX174-14339" fmla="*/ 89253 w 763147"/>
              <a:gd name="connsiteY174-14340" fmla="*/ 838200 h 1150522"/>
              <a:gd name="connsiteX175-14341" fmla="*/ 86872 w 763147"/>
              <a:gd name="connsiteY175-14342" fmla="*/ 831057 h 1150522"/>
              <a:gd name="connsiteX176-14343" fmla="*/ 70203 w 763147"/>
              <a:gd name="connsiteY176-14344" fmla="*/ 835819 h 1150522"/>
              <a:gd name="connsiteX177-14345" fmla="*/ 60679 w 763147"/>
              <a:gd name="connsiteY177-14346" fmla="*/ 771525 h 1150522"/>
              <a:gd name="connsiteX178-14347" fmla="*/ 65442 w 763147"/>
              <a:gd name="connsiteY178-14348" fmla="*/ 704850 h 1150522"/>
              <a:gd name="connsiteX179-14349" fmla="*/ 72584 w 763147"/>
              <a:gd name="connsiteY179-14350" fmla="*/ 688182 h 1150522"/>
              <a:gd name="connsiteX180-14351" fmla="*/ 60678 w 763147"/>
              <a:gd name="connsiteY180-14352" fmla="*/ 683419 h 1150522"/>
              <a:gd name="connsiteX181-14353" fmla="*/ 67822 w 763147"/>
              <a:gd name="connsiteY181-14354" fmla="*/ 671513 h 1150522"/>
              <a:gd name="connsiteX182-14355" fmla="*/ 58297 w 763147"/>
              <a:gd name="connsiteY182-14356" fmla="*/ 657225 h 1150522"/>
              <a:gd name="connsiteX183-14357" fmla="*/ 51153 w 763147"/>
              <a:gd name="connsiteY183-14358" fmla="*/ 635794 h 1150522"/>
              <a:gd name="connsiteX184-14359" fmla="*/ 48772 w 763147"/>
              <a:gd name="connsiteY184-14360" fmla="*/ 628650 h 1150522"/>
              <a:gd name="connsiteX185-14361" fmla="*/ 46391 w 763147"/>
              <a:gd name="connsiteY185-14362" fmla="*/ 621507 h 1150522"/>
              <a:gd name="connsiteX186-14363" fmla="*/ 32103 w 763147"/>
              <a:gd name="connsiteY186-14364" fmla="*/ 616744 h 1150522"/>
              <a:gd name="connsiteX187-14365" fmla="*/ 13053 w 763147"/>
              <a:gd name="connsiteY187-14366" fmla="*/ 592932 h 1150522"/>
              <a:gd name="connsiteX188-14367" fmla="*/ 1146 w 763147"/>
              <a:gd name="connsiteY188-14368" fmla="*/ 573881 h 1150522"/>
              <a:gd name="connsiteX189-14369" fmla="*/ 10672 w 763147"/>
              <a:gd name="connsiteY189-14370" fmla="*/ 533400 h 1150522"/>
              <a:gd name="connsiteX0-14371" fmla="*/ 10672 w 763147"/>
              <a:gd name="connsiteY0-14372" fmla="*/ 533400 h 1150522"/>
              <a:gd name="connsiteX1-14373" fmla="*/ 10672 w 763147"/>
              <a:gd name="connsiteY1-14374" fmla="*/ 533400 h 1150522"/>
              <a:gd name="connsiteX2-14375" fmla="*/ 41628 w 763147"/>
              <a:gd name="connsiteY2-14376" fmla="*/ 540544 h 1150522"/>
              <a:gd name="connsiteX3-14377" fmla="*/ 48772 w 763147"/>
              <a:gd name="connsiteY3-14378" fmla="*/ 542925 h 1150522"/>
              <a:gd name="connsiteX4-14379" fmla="*/ 70203 w 763147"/>
              <a:gd name="connsiteY4-14380" fmla="*/ 540544 h 1150522"/>
              <a:gd name="connsiteX5-14381" fmla="*/ 77347 w 763147"/>
              <a:gd name="connsiteY5-14382" fmla="*/ 535782 h 1150522"/>
              <a:gd name="connsiteX6-14383" fmla="*/ 84491 w 763147"/>
              <a:gd name="connsiteY6-14384" fmla="*/ 533400 h 1150522"/>
              <a:gd name="connsiteX7-14385" fmla="*/ 96397 w 763147"/>
              <a:gd name="connsiteY7-14386" fmla="*/ 514350 h 1150522"/>
              <a:gd name="connsiteX8-14387" fmla="*/ 103541 w 763147"/>
              <a:gd name="connsiteY8-14388" fmla="*/ 478632 h 1150522"/>
              <a:gd name="connsiteX9-14389" fmla="*/ 105922 w 763147"/>
              <a:gd name="connsiteY9-14390" fmla="*/ 471488 h 1150522"/>
              <a:gd name="connsiteX10-14391" fmla="*/ 110684 w 763147"/>
              <a:gd name="connsiteY10-14392" fmla="*/ 454819 h 1150522"/>
              <a:gd name="connsiteX11-14393" fmla="*/ 108303 w 763147"/>
              <a:gd name="connsiteY11-14394" fmla="*/ 390525 h 1150522"/>
              <a:gd name="connsiteX12-14395" fmla="*/ 110684 w 763147"/>
              <a:gd name="connsiteY12-14396" fmla="*/ 366713 h 1150522"/>
              <a:gd name="connsiteX13-14397" fmla="*/ 105922 w 763147"/>
              <a:gd name="connsiteY13-14398" fmla="*/ 326232 h 1150522"/>
              <a:gd name="connsiteX14-14399" fmla="*/ 101159 w 763147"/>
              <a:gd name="connsiteY14-14400" fmla="*/ 311944 h 1150522"/>
              <a:gd name="connsiteX15-14401" fmla="*/ 91634 w 763147"/>
              <a:gd name="connsiteY15-14402" fmla="*/ 297657 h 1150522"/>
              <a:gd name="connsiteX16-14403" fmla="*/ 86871 w 763147"/>
              <a:gd name="connsiteY16-14404" fmla="*/ 304800 h 1150522"/>
              <a:gd name="connsiteX17-14405" fmla="*/ 89254 w 763147"/>
              <a:gd name="connsiteY17-14406" fmla="*/ 292894 h 1150522"/>
              <a:gd name="connsiteX18-14407" fmla="*/ 70204 w 763147"/>
              <a:gd name="connsiteY18-14408" fmla="*/ 273844 h 1150522"/>
              <a:gd name="connsiteX19-14409" fmla="*/ 84491 w 763147"/>
              <a:gd name="connsiteY19-14410" fmla="*/ 269082 h 1150522"/>
              <a:gd name="connsiteX20-14411" fmla="*/ 82109 w 763147"/>
              <a:gd name="connsiteY20-14412" fmla="*/ 269082 h 1150522"/>
              <a:gd name="connsiteX21-14413" fmla="*/ 84490 w 763147"/>
              <a:gd name="connsiteY21-14414" fmla="*/ 264319 h 1150522"/>
              <a:gd name="connsiteX22-14415" fmla="*/ 82109 w 763147"/>
              <a:gd name="connsiteY22-14416" fmla="*/ 238126 h 1150522"/>
              <a:gd name="connsiteX23-14417" fmla="*/ 82109 w 763147"/>
              <a:gd name="connsiteY23-14418" fmla="*/ 188119 h 1150522"/>
              <a:gd name="connsiteX24-14419" fmla="*/ 89253 w 763147"/>
              <a:gd name="connsiteY24-14420" fmla="*/ 126207 h 1150522"/>
              <a:gd name="connsiteX25-14421" fmla="*/ 113066 w 763147"/>
              <a:gd name="connsiteY25-14422" fmla="*/ 109538 h 1150522"/>
              <a:gd name="connsiteX26-14423" fmla="*/ 120209 w 763147"/>
              <a:gd name="connsiteY26-14424" fmla="*/ 104775 h 1150522"/>
              <a:gd name="connsiteX27-14425" fmla="*/ 139259 w 763147"/>
              <a:gd name="connsiteY27-14426" fmla="*/ 100013 h 1150522"/>
              <a:gd name="connsiteX28-14427" fmla="*/ 177359 w 763147"/>
              <a:gd name="connsiteY28-14428" fmla="*/ 76201 h 1150522"/>
              <a:gd name="connsiteX29-14429" fmla="*/ 158309 w 763147"/>
              <a:gd name="connsiteY29-14430" fmla="*/ 80964 h 1150522"/>
              <a:gd name="connsiteX30-14431" fmla="*/ 172597 w 763147"/>
              <a:gd name="connsiteY30-14432" fmla="*/ 71437 h 1150522"/>
              <a:gd name="connsiteX31-14433" fmla="*/ 203553 w 763147"/>
              <a:gd name="connsiteY31-14434" fmla="*/ 61913 h 1150522"/>
              <a:gd name="connsiteX32-14435" fmla="*/ 217841 w 763147"/>
              <a:gd name="connsiteY32-14436" fmla="*/ 73819 h 1150522"/>
              <a:gd name="connsiteX33-14437" fmla="*/ 246416 w 763147"/>
              <a:gd name="connsiteY33-14438" fmla="*/ 69057 h 1150522"/>
              <a:gd name="connsiteX34-14439" fmla="*/ 253559 w 763147"/>
              <a:gd name="connsiteY34-14440" fmla="*/ 61913 h 1150522"/>
              <a:gd name="connsiteX35-14441" fmla="*/ 286897 w 763147"/>
              <a:gd name="connsiteY35-14442" fmla="*/ 61912 h 1150522"/>
              <a:gd name="connsiteX36-14443" fmla="*/ 310709 w 763147"/>
              <a:gd name="connsiteY36-14444" fmla="*/ 69057 h 1150522"/>
              <a:gd name="connsiteX37-14445" fmla="*/ 317853 w 763147"/>
              <a:gd name="connsiteY37-14446" fmla="*/ 66675 h 1150522"/>
              <a:gd name="connsiteX38-14447" fmla="*/ 322616 w 763147"/>
              <a:gd name="connsiteY38-14448" fmla="*/ 59532 h 1150522"/>
              <a:gd name="connsiteX39-14449" fmla="*/ 329759 w 763147"/>
              <a:gd name="connsiteY39-14450" fmla="*/ 52388 h 1150522"/>
              <a:gd name="connsiteX40-14451" fmla="*/ 332141 w 763147"/>
              <a:gd name="connsiteY40-14452" fmla="*/ 45244 h 1150522"/>
              <a:gd name="connsiteX41-14453" fmla="*/ 346428 w 763147"/>
              <a:gd name="connsiteY41-14454" fmla="*/ 35719 h 1150522"/>
              <a:gd name="connsiteX42-14455" fmla="*/ 355953 w 763147"/>
              <a:gd name="connsiteY42-14456" fmla="*/ 21432 h 1150522"/>
              <a:gd name="connsiteX43-14457" fmla="*/ 360716 w 763147"/>
              <a:gd name="connsiteY43-14458" fmla="*/ 14288 h 1150522"/>
              <a:gd name="connsiteX44-14459" fmla="*/ 375003 w 763147"/>
              <a:gd name="connsiteY44-14460" fmla="*/ 9525 h 1150522"/>
              <a:gd name="connsiteX45-14461" fmla="*/ 382147 w 763147"/>
              <a:gd name="connsiteY45-14462" fmla="*/ 7144 h 1150522"/>
              <a:gd name="connsiteX46-14463" fmla="*/ 396434 w 763147"/>
              <a:gd name="connsiteY46-14464" fmla="*/ 2382 h 1150522"/>
              <a:gd name="connsiteX47-14465" fmla="*/ 403578 w 763147"/>
              <a:gd name="connsiteY47-14466" fmla="*/ 0 h 1150522"/>
              <a:gd name="connsiteX48-14467" fmla="*/ 425009 w 763147"/>
              <a:gd name="connsiteY48-14468" fmla="*/ 4763 h 1150522"/>
              <a:gd name="connsiteX49-14469" fmla="*/ 429772 w 763147"/>
              <a:gd name="connsiteY49-14470" fmla="*/ 11907 h 1150522"/>
              <a:gd name="connsiteX50-14471" fmla="*/ 436916 w 763147"/>
              <a:gd name="connsiteY50-14472" fmla="*/ 26194 h 1150522"/>
              <a:gd name="connsiteX51-14473" fmla="*/ 444059 w 763147"/>
              <a:gd name="connsiteY51-14474" fmla="*/ 33338 h 1150522"/>
              <a:gd name="connsiteX52-14475" fmla="*/ 463109 w 763147"/>
              <a:gd name="connsiteY52-14476" fmla="*/ 54769 h 1150522"/>
              <a:gd name="connsiteX53-14477" fmla="*/ 477397 w 763147"/>
              <a:gd name="connsiteY53-14478" fmla="*/ 64294 h 1150522"/>
              <a:gd name="connsiteX54-14479" fmla="*/ 484541 w 763147"/>
              <a:gd name="connsiteY54-14480" fmla="*/ 71438 h 1150522"/>
              <a:gd name="connsiteX55-14481" fmla="*/ 498828 w 763147"/>
              <a:gd name="connsiteY55-14482" fmla="*/ 80963 h 1150522"/>
              <a:gd name="connsiteX56-14483" fmla="*/ 508353 w 763147"/>
              <a:gd name="connsiteY56-14484" fmla="*/ 90488 h 1150522"/>
              <a:gd name="connsiteX57-14485" fmla="*/ 522641 w 763147"/>
              <a:gd name="connsiteY57-14486" fmla="*/ 100013 h 1150522"/>
              <a:gd name="connsiteX58-14487" fmla="*/ 541691 w 763147"/>
              <a:gd name="connsiteY58-14488" fmla="*/ 116682 h 1150522"/>
              <a:gd name="connsiteX59-14489" fmla="*/ 548834 w 763147"/>
              <a:gd name="connsiteY59-14490" fmla="*/ 123825 h 1150522"/>
              <a:gd name="connsiteX60-14491" fmla="*/ 558359 w 763147"/>
              <a:gd name="connsiteY60-14492" fmla="*/ 138113 h 1150522"/>
              <a:gd name="connsiteX61-14493" fmla="*/ 565503 w 763147"/>
              <a:gd name="connsiteY61-14494" fmla="*/ 164307 h 1150522"/>
              <a:gd name="connsiteX62-14495" fmla="*/ 579791 w 763147"/>
              <a:gd name="connsiteY62-14496" fmla="*/ 178594 h 1150522"/>
              <a:gd name="connsiteX63-14497" fmla="*/ 586934 w 763147"/>
              <a:gd name="connsiteY63-14498" fmla="*/ 185738 h 1150522"/>
              <a:gd name="connsiteX64-14499" fmla="*/ 591697 w 763147"/>
              <a:gd name="connsiteY64-14500" fmla="*/ 192882 h 1150522"/>
              <a:gd name="connsiteX65-14501" fmla="*/ 594078 w 763147"/>
              <a:gd name="connsiteY65-14502" fmla="*/ 200025 h 1150522"/>
              <a:gd name="connsiteX66-14503" fmla="*/ 596459 w 763147"/>
              <a:gd name="connsiteY66-14504" fmla="*/ 216694 h 1150522"/>
              <a:gd name="connsiteX67-14505" fmla="*/ 601222 w 763147"/>
              <a:gd name="connsiteY67-14506" fmla="*/ 223838 h 1150522"/>
              <a:gd name="connsiteX68-14507" fmla="*/ 610747 w 763147"/>
              <a:gd name="connsiteY68-14508" fmla="*/ 238125 h 1150522"/>
              <a:gd name="connsiteX69-14509" fmla="*/ 615509 w 763147"/>
              <a:gd name="connsiteY69-14510" fmla="*/ 245269 h 1150522"/>
              <a:gd name="connsiteX70-14511" fmla="*/ 629797 w 763147"/>
              <a:gd name="connsiteY70-14512" fmla="*/ 250032 h 1150522"/>
              <a:gd name="connsiteX71-14513" fmla="*/ 641703 w 763147"/>
              <a:gd name="connsiteY71-14514" fmla="*/ 271463 h 1150522"/>
              <a:gd name="connsiteX72-14515" fmla="*/ 646466 w 763147"/>
              <a:gd name="connsiteY72-14516" fmla="*/ 278607 h 1150522"/>
              <a:gd name="connsiteX73-14517" fmla="*/ 653609 w 763147"/>
              <a:gd name="connsiteY73-14518" fmla="*/ 283369 h 1150522"/>
              <a:gd name="connsiteX74-14519" fmla="*/ 655991 w 763147"/>
              <a:gd name="connsiteY74-14520" fmla="*/ 285750 h 1150522"/>
              <a:gd name="connsiteX75-14521" fmla="*/ 658372 w 763147"/>
              <a:gd name="connsiteY75-14522" fmla="*/ 285750 h 1150522"/>
              <a:gd name="connsiteX76-14523" fmla="*/ 653609 w 763147"/>
              <a:gd name="connsiteY76-14524" fmla="*/ 307182 h 1150522"/>
              <a:gd name="connsiteX77-14525" fmla="*/ 658372 w 763147"/>
              <a:gd name="connsiteY77-14526" fmla="*/ 350044 h 1150522"/>
              <a:gd name="connsiteX78-14527" fmla="*/ 655991 w 763147"/>
              <a:gd name="connsiteY78-14528" fmla="*/ 357188 h 1150522"/>
              <a:gd name="connsiteX79-14529" fmla="*/ 658372 w 763147"/>
              <a:gd name="connsiteY79-14530" fmla="*/ 376238 h 1150522"/>
              <a:gd name="connsiteX80-14531" fmla="*/ 660753 w 763147"/>
              <a:gd name="connsiteY80-14532" fmla="*/ 383382 h 1150522"/>
              <a:gd name="connsiteX81-14533" fmla="*/ 667897 w 763147"/>
              <a:gd name="connsiteY81-14534" fmla="*/ 385763 h 1150522"/>
              <a:gd name="connsiteX82-14535" fmla="*/ 698853 w 763147"/>
              <a:gd name="connsiteY82-14536" fmla="*/ 388144 h 1150522"/>
              <a:gd name="connsiteX83-14537" fmla="*/ 720284 w 763147"/>
              <a:gd name="connsiteY83-14538" fmla="*/ 404813 h 1150522"/>
              <a:gd name="connsiteX84-14539" fmla="*/ 727428 w 763147"/>
              <a:gd name="connsiteY84-14540" fmla="*/ 409575 h 1150522"/>
              <a:gd name="connsiteX85-14541" fmla="*/ 736953 w 763147"/>
              <a:gd name="connsiteY85-14542" fmla="*/ 423863 h 1150522"/>
              <a:gd name="connsiteX86-14543" fmla="*/ 744097 w 763147"/>
              <a:gd name="connsiteY86-14544" fmla="*/ 431007 h 1150522"/>
              <a:gd name="connsiteX87-14545" fmla="*/ 753622 w 763147"/>
              <a:gd name="connsiteY87-14546" fmla="*/ 445294 h 1150522"/>
              <a:gd name="connsiteX88-14547" fmla="*/ 756003 w 763147"/>
              <a:gd name="connsiteY88-14548" fmla="*/ 452438 h 1150522"/>
              <a:gd name="connsiteX89-14549" fmla="*/ 760766 w 763147"/>
              <a:gd name="connsiteY89-14550" fmla="*/ 459582 h 1150522"/>
              <a:gd name="connsiteX90-14551" fmla="*/ 763147 w 763147"/>
              <a:gd name="connsiteY90-14552" fmla="*/ 469107 h 1150522"/>
              <a:gd name="connsiteX91-14553" fmla="*/ 760766 w 763147"/>
              <a:gd name="connsiteY91-14554" fmla="*/ 519113 h 1150522"/>
              <a:gd name="connsiteX92-14555" fmla="*/ 751241 w 763147"/>
              <a:gd name="connsiteY92-14556" fmla="*/ 533400 h 1150522"/>
              <a:gd name="connsiteX93-14557" fmla="*/ 741716 w 763147"/>
              <a:gd name="connsiteY93-14558" fmla="*/ 547688 h 1150522"/>
              <a:gd name="connsiteX94-14559" fmla="*/ 734572 w 763147"/>
              <a:gd name="connsiteY94-14560" fmla="*/ 561975 h 1150522"/>
              <a:gd name="connsiteX95-14561" fmla="*/ 722666 w 763147"/>
              <a:gd name="connsiteY95-14562" fmla="*/ 583407 h 1150522"/>
              <a:gd name="connsiteX96-14563" fmla="*/ 715522 w 763147"/>
              <a:gd name="connsiteY96-14564" fmla="*/ 585788 h 1150522"/>
              <a:gd name="connsiteX97-14565" fmla="*/ 708378 w 763147"/>
              <a:gd name="connsiteY97-14566" fmla="*/ 590550 h 1150522"/>
              <a:gd name="connsiteX98-14567" fmla="*/ 694091 w 763147"/>
              <a:gd name="connsiteY98-14568" fmla="*/ 595313 h 1150522"/>
              <a:gd name="connsiteX99-14569" fmla="*/ 686947 w 763147"/>
              <a:gd name="connsiteY99-14570" fmla="*/ 597694 h 1150522"/>
              <a:gd name="connsiteX100-14571" fmla="*/ 679803 w 763147"/>
              <a:gd name="connsiteY100-14572" fmla="*/ 602457 h 1150522"/>
              <a:gd name="connsiteX101-14573" fmla="*/ 670278 w 763147"/>
              <a:gd name="connsiteY101-14574" fmla="*/ 611982 h 1150522"/>
              <a:gd name="connsiteX102-14575" fmla="*/ 665516 w 763147"/>
              <a:gd name="connsiteY102-14576" fmla="*/ 626269 h 1150522"/>
              <a:gd name="connsiteX103-14577" fmla="*/ 663134 w 763147"/>
              <a:gd name="connsiteY103-14578" fmla="*/ 633413 h 1150522"/>
              <a:gd name="connsiteX104-14579" fmla="*/ 660753 w 763147"/>
              <a:gd name="connsiteY104-14580" fmla="*/ 709613 h 1150522"/>
              <a:gd name="connsiteX105-14581" fmla="*/ 658372 w 763147"/>
              <a:gd name="connsiteY105-14582" fmla="*/ 716757 h 1150522"/>
              <a:gd name="connsiteX106-14583" fmla="*/ 655991 w 763147"/>
              <a:gd name="connsiteY106-14584" fmla="*/ 726282 h 1150522"/>
              <a:gd name="connsiteX107-14585" fmla="*/ 639322 w 763147"/>
              <a:gd name="connsiteY107-14586" fmla="*/ 738188 h 1150522"/>
              <a:gd name="connsiteX108-14587" fmla="*/ 632178 w 763147"/>
              <a:gd name="connsiteY108-14588" fmla="*/ 740569 h 1150522"/>
              <a:gd name="connsiteX109-14589" fmla="*/ 629797 w 763147"/>
              <a:gd name="connsiteY109-14590" fmla="*/ 766763 h 1150522"/>
              <a:gd name="connsiteX110-14591" fmla="*/ 627416 w 763147"/>
              <a:gd name="connsiteY110-14592" fmla="*/ 776288 h 1150522"/>
              <a:gd name="connsiteX111-14593" fmla="*/ 629797 w 763147"/>
              <a:gd name="connsiteY111-14594" fmla="*/ 885825 h 1150522"/>
              <a:gd name="connsiteX112-14595" fmla="*/ 632178 w 763147"/>
              <a:gd name="connsiteY112-14596" fmla="*/ 957263 h 1150522"/>
              <a:gd name="connsiteX113-14597" fmla="*/ 636941 w 763147"/>
              <a:gd name="connsiteY113-14598" fmla="*/ 971550 h 1150522"/>
              <a:gd name="connsiteX114-14599" fmla="*/ 639322 w 763147"/>
              <a:gd name="connsiteY114-14600" fmla="*/ 978694 h 1150522"/>
              <a:gd name="connsiteX115-14601" fmla="*/ 641703 w 763147"/>
              <a:gd name="connsiteY115-14602" fmla="*/ 1014413 h 1150522"/>
              <a:gd name="connsiteX116-14603" fmla="*/ 646466 w 763147"/>
              <a:gd name="connsiteY116-14604" fmla="*/ 1028700 h 1150522"/>
              <a:gd name="connsiteX117-14605" fmla="*/ 648847 w 763147"/>
              <a:gd name="connsiteY117-14606" fmla="*/ 1035844 h 1150522"/>
              <a:gd name="connsiteX118-14607" fmla="*/ 651228 w 763147"/>
              <a:gd name="connsiteY118-14608" fmla="*/ 1042988 h 1150522"/>
              <a:gd name="connsiteX119-14609" fmla="*/ 655991 w 763147"/>
              <a:gd name="connsiteY119-14610" fmla="*/ 1062038 h 1150522"/>
              <a:gd name="connsiteX120-14611" fmla="*/ 660753 w 763147"/>
              <a:gd name="connsiteY120-14612" fmla="*/ 1069182 h 1150522"/>
              <a:gd name="connsiteX121-14613" fmla="*/ 665516 w 763147"/>
              <a:gd name="connsiteY121-14614" fmla="*/ 1097757 h 1150522"/>
              <a:gd name="connsiteX122-14615" fmla="*/ 663134 w 763147"/>
              <a:gd name="connsiteY122-14616" fmla="*/ 1128713 h 1150522"/>
              <a:gd name="connsiteX123-14617" fmla="*/ 667897 w 763147"/>
              <a:gd name="connsiteY123-14618" fmla="*/ 1150144 h 1150522"/>
              <a:gd name="connsiteX124-14619" fmla="*/ 655990 w 763147"/>
              <a:gd name="connsiteY124-14620" fmla="*/ 1140620 h 1150522"/>
              <a:gd name="connsiteX125-14621" fmla="*/ 658371 w 763147"/>
              <a:gd name="connsiteY125-14622" fmla="*/ 1135856 h 1150522"/>
              <a:gd name="connsiteX126-14623" fmla="*/ 636941 w 763147"/>
              <a:gd name="connsiteY126-14624" fmla="*/ 1140619 h 1150522"/>
              <a:gd name="connsiteX127-14625" fmla="*/ 658372 w 763147"/>
              <a:gd name="connsiteY127-14626" fmla="*/ 1147763 h 1150522"/>
              <a:gd name="connsiteX128-14627" fmla="*/ 617891 w 763147"/>
              <a:gd name="connsiteY128-14628" fmla="*/ 1145382 h 1150522"/>
              <a:gd name="connsiteX129-14629" fmla="*/ 605984 w 763147"/>
              <a:gd name="connsiteY129-14630" fmla="*/ 1143000 h 1150522"/>
              <a:gd name="connsiteX130-14631" fmla="*/ 598841 w 763147"/>
              <a:gd name="connsiteY130-14632" fmla="*/ 1138238 h 1150522"/>
              <a:gd name="connsiteX131-14633" fmla="*/ 584553 w 763147"/>
              <a:gd name="connsiteY131-14634" fmla="*/ 1133475 h 1150522"/>
              <a:gd name="connsiteX132-14635" fmla="*/ 570266 w 763147"/>
              <a:gd name="connsiteY132-14636" fmla="*/ 1128713 h 1150522"/>
              <a:gd name="connsiteX133-14637" fmla="*/ 563122 w 763147"/>
              <a:gd name="connsiteY133-14638" fmla="*/ 1126332 h 1150522"/>
              <a:gd name="connsiteX134-14639" fmla="*/ 555978 w 763147"/>
              <a:gd name="connsiteY134-14640" fmla="*/ 1121569 h 1150522"/>
              <a:gd name="connsiteX135-14641" fmla="*/ 551216 w 763147"/>
              <a:gd name="connsiteY135-14642" fmla="*/ 1114425 h 1150522"/>
              <a:gd name="connsiteX136-14643" fmla="*/ 541691 w 763147"/>
              <a:gd name="connsiteY136-14644" fmla="*/ 1112044 h 1150522"/>
              <a:gd name="connsiteX137-14645" fmla="*/ 520259 w 763147"/>
              <a:gd name="connsiteY137-14646" fmla="*/ 1104900 h 1150522"/>
              <a:gd name="connsiteX138-14647" fmla="*/ 505972 w 763147"/>
              <a:gd name="connsiteY138-14648" fmla="*/ 1100138 h 1150522"/>
              <a:gd name="connsiteX139-14649" fmla="*/ 496447 w 763147"/>
              <a:gd name="connsiteY139-14650" fmla="*/ 1097757 h 1150522"/>
              <a:gd name="connsiteX140-14651" fmla="*/ 451203 w 763147"/>
              <a:gd name="connsiteY140-14652" fmla="*/ 1102519 h 1150522"/>
              <a:gd name="connsiteX141-14653" fmla="*/ 436916 w 763147"/>
              <a:gd name="connsiteY141-14654" fmla="*/ 1107282 h 1150522"/>
              <a:gd name="connsiteX142-14655" fmla="*/ 429772 w 763147"/>
              <a:gd name="connsiteY142-14656" fmla="*/ 1109663 h 1150522"/>
              <a:gd name="connsiteX143-14657" fmla="*/ 396434 w 763147"/>
              <a:gd name="connsiteY143-14658" fmla="*/ 1107282 h 1150522"/>
              <a:gd name="connsiteX144-14659" fmla="*/ 389291 w 763147"/>
              <a:gd name="connsiteY144-14660" fmla="*/ 1104900 h 1150522"/>
              <a:gd name="connsiteX145-14661" fmla="*/ 379766 w 763147"/>
              <a:gd name="connsiteY145-14662" fmla="*/ 1090613 h 1150522"/>
              <a:gd name="connsiteX146-14663" fmla="*/ 365478 w 763147"/>
              <a:gd name="connsiteY146-14664" fmla="*/ 1078707 h 1150522"/>
              <a:gd name="connsiteX147-14665" fmla="*/ 360716 w 763147"/>
              <a:gd name="connsiteY147-14666" fmla="*/ 1071563 h 1150522"/>
              <a:gd name="connsiteX148-14667" fmla="*/ 353572 w 763147"/>
              <a:gd name="connsiteY148-14668" fmla="*/ 1064419 h 1150522"/>
              <a:gd name="connsiteX149-14669" fmla="*/ 344047 w 763147"/>
              <a:gd name="connsiteY149-14670" fmla="*/ 1050132 h 1150522"/>
              <a:gd name="connsiteX150-14671" fmla="*/ 341666 w 763147"/>
              <a:gd name="connsiteY150-14672" fmla="*/ 1042988 h 1150522"/>
              <a:gd name="connsiteX151-14673" fmla="*/ 336903 w 763147"/>
              <a:gd name="connsiteY151-14674" fmla="*/ 1026319 h 1150522"/>
              <a:gd name="connsiteX152-14675" fmla="*/ 324997 w 763147"/>
              <a:gd name="connsiteY152-14676" fmla="*/ 1012032 h 1150522"/>
              <a:gd name="connsiteX153-14677" fmla="*/ 320234 w 763147"/>
              <a:gd name="connsiteY153-14678" fmla="*/ 997744 h 1150522"/>
              <a:gd name="connsiteX154-14679" fmla="*/ 313091 w 763147"/>
              <a:gd name="connsiteY154-14680" fmla="*/ 983457 h 1150522"/>
              <a:gd name="connsiteX155-14681" fmla="*/ 298803 w 763147"/>
              <a:gd name="connsiteY155-14682" fmla="*/ 973932 h 1150522"/>
              <a:gd name="connsiteX156-14683" fmla="*/ 291659 w 763147"/>
              <a:gd name="connsiteY156-14684" fmla="*/ 969169 h 1150522"/>
              <a:gd name="connsiteX157-14685" fmla="*/ 274991 w 763147"/>
              <a:gd name="connsiteY157-14686" fmla="*/ 962025 h 1150522"/>
              <a:gd name="connsiteX158-14687" fmla="*/ 263084 w 763147"/>
              <a:gd name="connsiteY158-14688" fmla="*/ 952500 h 1150522"/>
              <a:gd name="connsiteX159-14689" fmla="*/ 255941 w 763147"/>
              <a:gd name="connsiteY159-14690" fmla="*/ 950119 h 1150522"/>
              <a:gd name="connsiteX160-14691" fmla="*/ 248797 w 763147"/>
              <a:gd name="connsiteY160-14692" fmla="*/ 945357 h 1150522"/>
              <a:gd name="connsiteX161-14693" fmla="*/ 232128 w 763147"/>
              <a:gd name="connsiteY161-14694" fmla="*/ 940594 h 1150522"/>
              <a:gd name="connsiteX162-14695" fmla="*/ 224984 w 763147"/>
              <a:gd name="connsiteY162-14696" fmla="*/ 938213 h 1150522"/>
              <a:gd name="connsiteX163-14697" fmla="*/ 170216 w 763147"/>
              <a:gd name="connsiteY163-14698" fmla="*/ 935832 h 1150522"/>
              <a:gd name="connsiteX164-14699" fmla="*/ 160691 w 763147"/>
              <a:gd name="connsiteY164-14700" fmla="*/ 933450 h 1150522"/>
              <a:gd name="connsiteX165-14701" fmla="*/ 148784 w 763147"/>
              <a:gd name="connsiteY165-14702" fmla="*/ 923925 h 1150522"/>
              <a:gd name="connsiteX166-14703" fmla="*/ 139259 w 763147"/>
              <a:gd name="connsiteY166-14704" fmla="*/ 916782 h 1150522"/>
              <a:gd name="connsiteX167-14705" fmla="*/ 124972 w 763147"/>
              <a:gd name="connsiteY167-14706" fmla="*/ 907257 h 1150522"/>
              <a:gd name="connsiteX168-14707" fmla="*/ 120209 w 763147"/>
              <a:gd name="connsiteY168-14708" fmla="*/ 892969 h 1150522"/>
              <a:gd name="connsiteX169-14709" fmla="*/ 115447 w 763147"/>
              <a:gd name="connsiteY169-14710" fmla="*/ 885825 h 1150522"/>
              <a:gd name="connsiteX170-14711" fmla="*/ 108303 w 763147"/>
              <a:gd name="connsiteY170-14712" fmla="*/ 871538 h 1150522"/>
              <a:gd name="connsiteX171-14713" fmla="*/ 103541 w 763147"/>
              <a:gd name="connsiteY171-14714" fmla="*/ 857250 h 1150522"/>
              <a:gd name="connsiteX172-14715" fmla="*/ 101159 w 763147"/>
              <a:gd name="connsiteY172-14716" fmla="*/ 850107 h 1150522"/>
              <a:gd name="connsiteX173-14717" fmla="*/ 94016 w 763147"/>
              <a:gd name="connsiteY173-14718" fmla="*/ 845344 h 1150522"/>
              <a:gd name="connsiteX174-14719" fmla="*/ 89253 w 763147"/>
              <a:gd name="connsiteY174-14720" fmla="*/ 838200 h 1150522"/>
              <a:gd name="connsiteX175-14721" fmla="*/ 86872 w 763147"/>
              <a:gd name="connsiteY175-14722" fmla="*/ 831057 h 1150522"/>
              <a:gd name="connsiteX176-14723" fmla="*/ 70203 w 763147"/>
              <a:gd name="connsiteY176-14724" fmla="*/ 835819 h 1150522"/>
              <a:gd name="connsiteX177-14725" fmla="*/ 60679 w 763147"/>
              <a:gd name="connsiteY177-14726" fmla="*/ 771525 h 1150522"/>
              <a:gd name="connsiteX178-14727" fmla="*/ 65442 w 763147"/>
              <a:gd name="connsiteY178-14728" fmla="*/ 704850 h 1150522"/>
              <a:gd name="connsiteX179-14729" fmla="*/ 72584 w 763147"/>
              <a:gd name="connsiteY179-14730" fmla="*/ 688182 h 1150522"/>
              <a:gd name="connsiteX180-14731" fmla="*/ 60678 w 763147"/>
              <a:gd name="connsiteY180-14732" fmla="*/ 683419 h 1150522"/>
              <a:gd name="connsiteX181-14733" fmla="*/ 67822 w 763147"/>
              <a:gd name="connsiteY181-14734" fmla="*/ 671513 h 1150522"/>
              <a:gd name="connsiteX182-14735" fmla="*/ 58297 w 763147"/>
              <a:gd name="connsiteY182-14736" fmla="*/ 657225 h 1150522"/>
              <a:gd name="connsiteX183-14737" fmla="*/ 51153 w 763147"/>
              <a:gd name="connsiteY183-14738" fmla="*/ 635794 h 1150522"/>
              <a:gd name="connsiteX184-14739" fmla="*/ 48772 w 763147"/>
              <a:gd name="connsiteY184-14740" fmla="*/ 628650 h 1150522"/>
              <a:gd name="connsiteX185-14741" fmla="*/ 46391 w 763147"/>
              <a:gd name="connsiteY185-14742" fmla="*/ 621507 h 1150522"/>
              <a:gd name="connsiteX186-14743" fmla="*/ 32103 w 763147"/>
              <a:gd name="connsiteY186-14744" fmla="*/ 616744 h 1150522"/>
              <a:gd name="connsiteX187-14745" fmla="*/ 13053 w 763147"/>
              <a:gd name="connsiteY187-14746" fmla="*/ 592932 h 1150522"/>
              <a:gd name="connsiteX188-14747" fmla="*/ 1146 w 763147"/>
              <a:gd name="connsiteY188-14748" fmla="*/ 573881 h 1150522"/>
              <a:gd name="connsiteX189-14749" fmla="*/ 10672 w 763147"/>
              <a:gd name="connsiteY189-14750" fmla="*/ 533400 h 1150522"/>
              <a:gd name="connsiteX0-14751" fmla="*/ 10672 w 763147"/>
              <a:gd name="connsiteY0-14752" fmla="*/ 533400 h 1150522"/>
              <a:gd name="connsiteX1-14753" fmla="*/ 10672 w 763147"/>
              <a:gd name="connsiteY1-14754" fmla="*/ 533400 h 1150522"/>
              <a:gd name="connsiteX2-14755" fmla="*/ 41628 w 763147"/>
              <a:gd name="connsiteY2-14756" fmla="*/ 540544 h 1150522"/>
              <a:gd name="connsiteX3-14757" fmla="*/ 48772 w 763147"/>
              <a:gd name="connsiteY3-14758" fmla="*/ 542925 h 1150522"/>
              <a:gd name="connsiteX4-14759" fmla="*/ 70203 w 763147"/>
              <a:gd name="connsiteY4-14760" fmla="*/ 540544 h 1150522"/>
              <a:gd name="connsiteX5-14761" fmla="*/ 77347 w 763147"/>
              <a:gd name="connsiteY5-14762" fmla="*/ 535782 h 1150522"/>
              <a:gd name="connsiteX6-14763" fmla="*/ 84491 w 763147"/>
              <a:gd name="connsiteY6-14764" fmla="*/ 533400 h 1150522"/>
              <a:gd name="connsiteX7-14765" fmla="*/ 96397 w 763147"/>
              <a:gd name="connsiteY7-14766" fmla="*/ 514350 h 1150522"/>
              <a:gd name="connsiteX8-14767" fmla="*/ 103541 w 763147"/>
              <a:gd name="connsiteY8-14768" fmla="*/ 478632 h 1150522"/>
              <a:gd name="connsiteX9-14769" fmla="*/ 105922 w 763147"/>
              <a:gd name="connsiteY9-14770" fmla="*/ 471488 h 1150522"/>
              <a:gd name="connsiteX10-14771" fmla="*/ 110684 w 763147"/>
              <a:gd name="connsiteY10-14772" fmla="*/ 454819 h 1150522"/>
              <a:gd name="connsiteX11-14773" fmla="*/ 108303 w 763147"/>
              <a:gd name="connsiteY11-14774" fmla="*/ 390525 h 1150522"/>
              <a:gd name="connsiteX12-14775" fmla="*/ 110684 w 763147"/>
              <a:gd name="connsiteY12-14776" fmla="*/ 366713 h 1150522"/>
              <a:gd name="connsiteX13-14777" fmla="*/ 105922 w 763147"/>
              <a:gd name="connsiteY13-14778" fmla="*/ 326232 h 1150522"/>
              <a:gd name="connsiteX14-14779" fmla="*/ 101159 w 763147"/>
              <a:gd name="connsiteY14-14780" fmla="*/ 311944 h 1150522"/>
              <a:gd name="connsiteX15-14781" fmla="*/ 91634 w 763147"/>
              <a:gd name="connsiteY15-14782" fmla="*/ 297657 h 1150522"/>
              <a:gd name="connsiteX16-14783" fmla="*/ 86871 w 763147"/>
              <a:gd name="connsiteY16-14784" fmla="*/ 304800 h 1150522"/>
              <a:gd name="connsiteX17-14785" fmla="*/ 89254 w 763147"/>
              <a:gd name="connsiteY17-14786" fmla="*/ 292894 h 1150522"/>
              <a:gd name="connsiteX18-14787" fmla="*/ 70204 w 763147"/>
              <a:gd name="connsiteY18-14788" fmla="*/ 273844 h 1150522"/>
              <a:gd name="connsiteX19-14789" fmla="*/ 84491 w 763147"/>
              <a:gd name="connsiteY19-14790" fmla="*/ 269082 h 1150522"/>
              <a:gd name="connsiteX20-14791" fmla="*/ 82109 w 763147"/>
              <a:gd name="connsiteY20-14792" fmla="*/ 269082 h 1150522"/>
              <a:gd name="connsiteX21-14793" fmla="*/ 84490 w 763147"/>
              <a:gd name="connsiteY21-14794" fmla="*/ 264319 h 1150522"/>
              <a:gd name="connsiteX22-14795" fmla="*/ 82109 w 763147"/>
              <a:gd name="connsiteY22-14796" fmla="*/ 238126 h 1150522"/>
              <a:gd name="connsiteX23-14797" fmla="*/ 82109 w 763147"/>
              <a:gd name="connsiteY23-14798" fmla="*/ 188119 h 1150522"/>
              <a:gd name="connsiteX24-14799" fmla="*/ 89253 w 763147"/>
              <a:gd name="connsiteY24-14800" fmla="*/ 126207 h 1150522"/>
              <a:gd name="connsiteX25-14801" fmla="*/ 113066 w 763147"/>
              <a:gd name="connsiteY25-14802" fmla="*/ 109538 h 1150522"/>
              <a:gd name="connsiteX26-14803" fmla="*/ 120209 w 763147"/>
              <a:gd name="connsiteY26-14804" fmla="*/ 104775 h 1150522"/>
              <a:gd name="connsiteX27-14805" fmla="*/ 139259 w 763147"/>
              <a:gd name="connsiteY27-14806" fmla="*/ 100013 h 1150522"/>
              <a:gd name="connsiteX28-14807" fmla="*/ 177359 w 763147"/>
              <a:gd name="connsiteY28-14808" fmla="*/ 76201 h 1150522"/>
              <a:gd name="connsiteX29-14809" fmla="*/ 158309 w 763147"/>
              <a:gd name="connsiteY29-14810" fmla="*/ 80964 h 1150522"/>
              <a:gd name="connsiteX30-14811" fmla="*/ 172597 w 763147"/>
              <a:gd name="connsiteY30-14812" fmla="*/ 71437 h 1150522"/>
              <a:gd name="connsiteX31-14813" fmla="*/ 203553 w 763147"/>
              <a:gd name="connsiteY31-14814" fmla="*/ 61913 h 1150522"/>
              <a:gd name="connsiteX32-14815" fmla="*/ 217841 w 763147"/>
              <a:gd name="connsiteY32-14816" fmla="*/ 64294 h 1150522"/>
              <a:gd name="connsiteX33-14817" fmla="*/ 246416 w 763147"/>
              <a:gd name="connsiteY33-14818" fmla="*/ 69057 h 1150522"/>
              <a:gd name="connsiteX34-14819" fmla="*/ 253559 w 763147"/>
              <a:gd name="connsiteY34-14820" fmla="*/ 61913 h 1150522"/>
              <a:gd name="connsiteX35-14821" fmla="*/ 286897 w 763147"/>
              <a:gd name="connsiteY35-14822" fmla="*/ 61912 h 1150522"/>
              <a:gd name="connsiteX36-14823" fmla="*/ 310709 w 763147"/>
              <a:gd name="connsiteY36-14824" fmla="*/ 69057 h 1150522"/>
              <a:gd name="connsiteX37-14825" fmla="*/ 317853 w 763147"/>
              <a:gd name="connsiteY37-14826" fmla="*/ 66675 h 1150522"/>
              <a:gd name="connsiteX38-14827" fmla="*/ 322616 w 763147"/>
              <a:gd name="connsiteY38-14828" fmla="*/ 59532 h 1150522"/>
              <a:gd name="connsiteX39-14829" fmla="*/ 329759 w 763147"/>
              <a:gd name="connsiteY39-14830" fmla="*/ 52388 h 1150522"/>
              <a:gd name="connsiteX40-14831" fmla="*/ 332141 w 763147"/>
              <a:gd name="connsiteY40-14832" fmla="*/ 45244 h 1150522"/>
              <a:gd name="connsiteX41-14833" fmla="*/ 346428 w 763147"/>
              <a:gd name="connsiteY41-14834" fmla="*/ 35719 h 1150522"/>
              <a:gd name="connsiteX42-14835" fmla="*/ 355953 w 763147"/>
              <a:gd name="connsiteY42-14836" fmla="*/ 21432 h 1150522"/>
              <a:gd name="connsiteX43-14837" fmla="*/ 360716 w 763147"/>
              <a:gd name="connsiteY43-14838" fmla="*/ 14288 h 1150522"/>
              <a:gd name="connsiteX44-14839" fmla="*/ 375003 w 763147"/>
              <a:gd name="connsiteY44-14840" fmla="*/ 9525 h 1150522"/>
              <a:gd name="connsiteX45-14841" fmla="*/ 382147 w 763147"/>
              <a:gd name="connsiteY45-14842" fmla="*/ 7144 h 1150522"/>
              <a:gd name="connsiteX46-14843" fmla="*/ 396434 w 763147"/>
              <a:gd name="connsiteY46-14844" fmla="*/ 2382 h 1150522"/>
              <a:gd name="connsiteX47-14845" fmla="*/ 403578 w 763147"/>
              <a:gd name="connsiteY47-14846" fmla="*/ 0 h 1150522"/>
              <a:gd name="connsiteX48-14847" fmla="*/ 425009 w 763147"/>
              <a:gd name="connsiteY48-14848" fmla="*/ 4763 h 1150522"/>
              <a:gd name="connsiteX49-14849" fmla="*/ 429772 w 763147"/>
              <a:gd name="connsiteY49-14850" fmla="*/ 11907 h 1150522"/>
              <a:gd name="connsiteX50-14851" fmla="*/ 436916 w 763147"/>
              <a:gd name="connsiteY50-14852" fmla="*/ 26194 h 1150522"/>
              <a:gd name="connsiteX51-14853" fmla="*/ 444059 w 763147"/>
              <a:gd name="connsiteY51-14854" fmla="*/ 33338 h 1150522"/>
              <a:gd name="connsiteX52-14855" fmla="*/ 463109 w 763147"/>
              <a:gd name="connsiteY52-14856" fmla="*/ 54769 h 1150522"/>
              <a:gd name="connsiteX53-14857" fmla="*/ 477397 w 763147"/>
              <a:gd name="connsiteY53-14858" fmla="*/ 64294 h 1150522"/>
              <a:gd name="connsiteX54-14859" fmla="*/ 484541 w 763147"/>
              <a:gd name="connsiteY54-14860" fmla="*/ 71438 h 1150522"/>
              <a:gd name="connsiteX55-14861" fmla="*/ 498828 w 763147"/>
              <a:gd name="connsiteY55-14862" fmla="*/ 80963 h 1150522"/>
              <a:gd name="connsiteX56-14863" fmla="*/ 508353 w 763147"/>
              <a:gd name="connsiteY56-14864" fmla="*/ 90488 h 1150522"/>
              <a:gd name="connsiteX57-14865" fmla="*/ 522641 w 763147"/>
              <a:gd name="connsiteY57-14866" fmla="*/ 100013 h 1150522"/>
              <a:gd name="connsiteX58-14867" fmla="*/ 541691 w 763147"/>
              <a:gd name="connsiteY58-14868" fmla="*/ 116682 h 1150522"/>
              <a:gd name="connsiteX59-14869" fmla="*/ 548834 w 763147"/>
              <a:gd name="connsiteY59-14870" fmla="*/ 123825 h 1150522"/>
              <a:gd name="connsiteX60-14871" fmla="*/ 558359 w 763147"/>
              <a:gd name="connsiteY60-14872" fmla="*/ 138113 h 1150522"/>
              <a:gd name="connsiteX61-14873" fmla="*/ 565503 w 763147"/>
              <a:gd name="connsiteY61-14874" fmla="*/ 164307 h 1150522"/>
              <a:gd name="connsiteX62-14875" fmla="*/ 579791 w 763147"/>
              <a:gd name="connsiteY62-14876" fmla="*/ 178594 h 1150522"/>
              <a:gd name="connsiteX63-14877" fmla="*/ 586934 w 763147"/>
              <a:gd name="connsiteY63-14878" fmla="*/ 185738 h 1150522"/>
              <a:gd name="connsiteX64-14879" fmla="*/ 591697 w 763147"/>
              <a:gd name="connsiteY64-14880" fmla="*/ 192882 h 1150522"/>
              <a:gd name="connsiteX65-14881" fmla="*/ 594078 w 763147"/>
              <a:gd name="connsiteY65-14882" fmla="*/ 200025 h 1150522"/>
              <a:gd name="connsiteX66-14883" fmla="*/ 596459 w 763147"/>
              <a:gd name="connsiteY66-14884" fmla="*/ 216694 h 1150522"/>
              <a:gd name="connsiteX67-14885" fmla="*/ 601222 w 763147"/>
              <a:gd name="connsiteY67-14886" fmla="*/ 223838 h 1150522"/>
              <a:gd name="connsiteX68-14887" fmla="*/ 610747 w 763147"/>
              <a:gd name="connsiteY68-14888" fmla="*/ 238125 h 1150522"/>
              <a:gd name="connsiteX69-14889" fmla="*/ 615509 w 763147"/>
              <a:gd name="connsiteY69-14890" fmla="*/ 245269 h 1150522"/>
              <a:gd name="connsiteX70-14891" fmla="*/ 629797 w 763147"/>
              <a:gd name="connsiteY70-14892" fmla="*/ 250032 h 1150522"/>
              <a:gd name="connsiteX71-14893" fmla="*/ 641703 w 763147"/>
              <a:gd name="connsiteY71-14894" fmla="*/ 271463 h 1150522"/>
              <a:gd name="connsiteX72-14895" fmla="*/ 646466 w 763147"/>
              <a:gd name="connsiteY72-14896" fmla="*/ 278607 h 1150522"/>
              <a:gd name="connsiteX73-14897" fmla="*/ 653609 w 763147"/>
              <a:gd name="connsiteY73-14898" fmla="*/ 283369 h 1150522"/>
              <a:gd name="connsiteX74-14899" fmla="*/ 655991 w 763147"/>
              <a:gd name="connsiteY74-14900" fmla="*/ 285750 h 1150522"/>
              <a:gd name="connsiteX75-14901" fmla="*/ 658372 w 763147"/>
              <a:gd name="connsiteY75-14902" fmla="*/ 285750 h 1150522"/>
              <a:gd name="connsiteX76-14903" fmla="*/ 653609 w 763147"/>
              <a:gd name="connsiteY76-14904" fmla="*/ 307182 h 1150522"/>
              <a:gd name="connsiteX77-14905" fmla="*/ 658372 w 763147"/>
              <a:gd name="connsiteY77-14906" fmla="*/ 350044 h 1150522"/>
              <a:gd name="connsiteX78-14907" fmla="*/ 655991 w 763147"/>
              <a:gd name="connsiteY78-14908" fmla="*/ 357188 h 1150522"/>
              <a:gd name="connsiteX79-14909" fmla="*/ 658372 w 763147"/>
              <a:gd name="connsiteY79-14910" fmla="*/ 376238 h 1150522"/>
              <a:gd name="connsiteX80-14911" fmla="*/ 660753 w 763147"/>
              <a:gd name="connsiteY80-14912" fmla="*/ 383382 h 1150522"/>
              <a:gd name="connsiteX81-14913" fmla="*/ 667897 w 763147"/>
              <a:gd name="connsiteY81-14914" fmla="*/ 385763 h 1150522"/>
              <a:gd name="connsiteX82-14915" fmla="*/ 698853 w 763147"/>
              <a:gd name="connsiteY82-14916" fmla="*/ 388144 h 1150522"/>
              <a:gd name="connsiteX83-14917" fmla="*/ 720284 w 763147"/>
              <a:gd name="connsiteY83-14918" fmla="*/ 404813 h 1150522"/>
              <a:gd name="connsiteX84-14919" fmla="*/ 727428 w 763147"/>
              <a:gd name="connsiteY84-14920" fmla="*/ 409575 h 1150522"/>
              <a:gd name="connsiteX85-14921" fmla="*/ 736953 w 763147"/>
              <a:gd name="connsiteY85-14922" fmla="*/ 423863 h 1150522"/>
              <a:gd name="connsiteX86-14923" fmla="*/ 744097 w 763147"/>
              <a:gd name="connsiteY86-14924" fmla="*/ 431007 h 1150522"/>
              <a:gd name="connsiteX87-14925" fmla="*/ 753622 w 763147"/>
              <a:gd name="connsiteY87-14926" fmla="*/ 445294 h 1150522"/>
              <a:gd name="connsiteX88-14927" fmla="*/ 756003 w 763147"/>
              <a:gd name="connsiteY88-14928" fmla="*/ 452438 h 1150522"/>
              <a:gd name="connsiteX89-14929" fmla="*/ 760766 w 763147"/>
              <a:gd name="connsiteY89-14930" fmla="*/ 459582 h 1150522"/>
              <a:gd name="connsiteX90-14931" fmla="*/ 763147 w 763147"/>
              <a:gd name="connsiteY90-14932" fmla="*/ 469107 h 1150522"/>
              <a:gd name="connsiteX91-14933" fmla="*/ 760766 w 763147"/>
              <a:gd name="connsiteY91-14934" fmla="*/ 519113 h 1150522"/>
              <a:gd name="connsiteX92-14935" fmla="*/ 751241 w 763147"/>
              <a:gd name="connsiteY92-14936" fmla="*/ 533400 h 1150522"/>
              <a:gd name="connsiteX93-14937" fmla="*/ 741716 w 763147"/>
              <a:gd name="connsiteY93-14938" fmla="*/ 547688 h 1150522"/>
              <a:gd name="connsiteX94-14939" fmla="*/ 734572 w 763147"/>
              <a:gd name="connsiteY94-14940" fmla="*/ 561975 h 1150522"/>
              <a:gd name="connsiteX95-14941" fmla="*/ 722666 w 763147"/>
              <a:gd name="connsiteY95-14942" fmla="*/ 583407 h 1150522"/>
              <a:gd name="connsiteX96-14943" fmla="*/ 715522 w 763147"/>
              <a:gd name="connsiteY96-14944" fmla="*/ 585788 h 1150522"/>
              <a:gd name="connsiteX97-14945" fmla="*/ 708378 w 763147"/>
              <a:gd name="connsiteY97-14946" fmla="*/ 590550 h 1150522"/>
              <a:gd name="connsiteX98-14947" fmla="*/ 694091 w 763147"/>
              <a:gd name="connsiteY98-14948" fmla="*/ 595313 h 1150522"/>
              <a:gd name="connsiteX99-14949" fmla="*/ 686947 w 763147"/>
              <a:gd name="connsiteY99-14950" fmla="*/ 597694 h 1150522"/>
              <a:gd name="connsiteX100-14951" fmla="*/ 679803 w 763147"/>
              <a:gd name="connsiteY100-14952" fmla="*/ 602457 h 1150522"/>
              <a:gd name="connsiteX101-14953" fmla="*/ 670278 w 763147"/>
              <a:gd name="connsiteY101-14954" fmla="*/ 611982 h 1150522"/>
              <a:gd name="connsiteX102-14955" fmla="*/ 665516 w 763147"/>
              <a:gd name="connsiteY102-14956" fmla="*/ 626269 h 1150522"/>
              <a:gd name="connsiteX103-14957" fmla="*/ 663134 w 763147"/>
              <a:gd name="connsiteY103-14958" fmla="*/ 633413 h 1150522"/>
              <a:gd name="connsiteX104-14959" fmla="*/ 660753 w 763147"/>
              <a:gd name="connsiteY104-14960" fmla="*/ 709613 h 1150522"/>
              <a:gd name="connsiteX105-14961" fmla="*/ 658372 w 763147"/>
              <a:gd name="connsiteY105-14962" fmla="*/ 716757 h 1150522"/>
              <a:gd name="connsiteX106-14963" fmla="*/ 655991 w 763147"/>
              <a:gd name="connsiteY106-14964" fmla="*/ 726282 h 1150522"/>
              <a:gd name="connsiteX107-14965" fmla="*/ 639322 w 763147"/>
              <a:gd name="connsiteY107-14966" fmla="*/ 738188 h 1150522"/>
              <a:gd name="connsiteX108-14967" fmla="*/ 632178 w 763147"/>
              <a:gd name="connsiteY108-14968" fmla="*/ 740569 h 1150522"/>
              <a:gd name="connsiteX109-14969" fmla="*/ 629797 w 763147"/>
              <a:gd name="connsiteY109-14970" fmla="*/ 766763 h 1150522"/>
              <a:gd name="connsiteX110-14971" fmla="*/ 627416 w 763147"/>
              <a:gd name="connsiteY110-14972" fmla="*/ 776288 h 1150522"/>
              <a:gd name="connsiteX111-14973" fmla="*/ 629797 w 763147"/>
              <a:gd name="connsiteY111-14974" fmla="*/ 885825 h 1150522"/>
              <a:gd name="connsiteX112-14975" fmla="*/ 632178 w 763147"/>
              <a:gd name="connsiteY112-14976" fmla="*/ 957263 h 1150522"/>
              <a:gd name="connsiteX113-14977" fmla="*/ 636941 w 763147"/>
              <a:gd name="connsiteY113-14978" fmla="*/ 971550 h 1150522"/>
              <a:gd name="connsiteX114-14979" fmla="*/ 639322 w 763147"/>
              <a:gd name="connsiteY114-14980" fmla="*/ 978694 h 1150522"/>
              <a:gd name="connsiteX115-14981" fmla="*/ 641703 w 763147"/>
              <a:gd name="connsiteY115-14982" fmla="*/ 1014413 h 1150522"/>
              <a:gd name="connsiteX116-14983" fmla="*/ 646466 w 763147"/>
              <a:gd name="connsiteY116-14984" fmla="*/ 1028700 h 1150522"/>
              <a:gd name="connsiteX117-14985" fmla="*/ 648847 w 763147"/>
              <a:gd name="connsiteY117-14986" fmla="*/ 1035844 h 1150522"/>
              <a:gd name="connsiteX118-14987" fmla="*/ 651228 w 763147"/>
              <a:gd name="connsiteY118-14988" fmla="*/ 1042988 h 1150522"/>
              <a:gd name="connsiteX119-14989" fmla="*/ 655991 w 763147"/>
              <a:gd name="connsiteY119-14990" fmla="*/ 1062038 h 1150522"/>
              <a:gd name="connsiteX120-14991" fmla="*/ 660753 w 763147"/>
              <a:gd name="connsiteY120-14992" fmla="*/ 1069182 h 1150522"/>
              <a:gd name="connsiteX121-14993" fmla="*/ 665516 w 763147"/>
              <a:gd name="connsiteY121-14994" fmla="*/ 1097757 h 1150522"/>
              <a:gd name="connsiteX122-14995" fmla="*/ 663134 w 763147"/>
              <a:gd name="connsiteY122-14996" fmla="*/ 1128713 h 1150522"/>
              <a:gd name="connsiteX123-14997" fmla="*/ 667897 w 763147"/>
              <a:gd name="connsiteY123-14998" fmla="*/ 1150144 h 1150522"/>
              <a:gd name="connsiteX124-14999" fmla="*/ 655990 w 763147"/>
              <a:gd name="connsiteY124-15000" fmla="*/ 1140620 h 1150522"/>
              <a:gd name="connsiteX125-15001" fmla="*/ 658371 w 763147"/>
              <a:gd name="connsiteY125-15002" fmla="*/ 1135856 h 1150522"/>
              <a:gd name="connsiteX126-15003" fmla="*/ 636941 w 763147"/>
              <a:gd name="connsiteY126-15004" fmla="*/ 1140619 h 1150522"/>
              <a:gd name="connsiteX127-15005" fmla="*/ 658372 w 763147"/>
              <a:gd name="connsiteY127-15006" fmla="*/ 1147763 h 1150522"/>
              <a:gd name="connsiteX128-15007" fmla="*/ 617891 w 763147"/>
              <a:gd name="connsiteY128-15008" fmla="*/ 1145382 h 1150522"/>
              <a:gd name="connsiteX129-15009" fmla="*/ 605984 w 763147"/>
              <a:gd name="connsiteY129-15010" fmla="*/ 1143000 h 1150522"/>
              <a:gd name="connsiteX130-15011" fmla="*/ 598841 w 763147"/>
              <a:gd name="connsiteY130-15012" fmla="*/ 1138238 h 1150522"/>
              <a:gd name="connsiteX131-15013" fmla="*/ 584553 w 763147"/>
              <a:gd name="connsiteY131-15014" fmla="*/ 1133475 h 1150522"/>
              <a:gd name="connsiteX132-15015" fmla="*/ 570266 w 763147"/>
              <a:gd name="connsiteY132-15016" fmla="*/ 1128713 h 1150522"/>
              <a:gd name="connsiteX133-15017" fmla="*/ 563122 w 763147"/>
              <a:gd name="connsiteY133-15018" fmla="*/ 1126332 h 1150522"/>
              <a:gd name="connsiteX134-15019" fmla="*/ 555978 w 763147"/>
              <a:gd name="connsiteY134-15020" fmla="*/ 1121569 h 1150522"/>
              <a:gd name="connsiteX135-15021" fmla="*/ 551216 w 763147"/>
              <a:gd name="connsiteY135-15022" fmla="*/ 1114425 h 1150522"/>
              <a:gd name="connsiteX136-15023" fmla="*/ 541691 w 763147"/>
              <a:gd name="connsiteY136-15024" fmla="*/ 1112044 h 1150522"/>
              <a:gd name="connsiteX137-15025" fmla="*/ 520259 w 763147"/>
              <a:gd name="connsiteY137-15026" fmla="*/ 1104900 h 1150522"/>
              <a:gd name="connsiteX138-15027" fmla="*/ 505972 w 763147"/>
              <a:gd name="connsiteY138-15028" fmla="*/ 1100138 h 1150522"/>
              <a:gd name="connsiteX139-15029" fmla="*/ 496447 w 763147"/>
              <a:gd name="connsiteY139-15030" fmla="*/ 1097757 h 1150522"/>
              <a:gd name="connsiteX140-15031" fmla="*/ 451203 w 763147"/>
              <a:gd name="connsiteY140-15032" fmla="*/ 1102519 h 1150522"/>
              <a:gd name="connsiteX141-15033" fmla="*/ 436916 w 763147"/>
              <a:gd name="connsiteY141-15034" fmla="*/ 1107282 h 1150522"/>
              <a:gd name="connsiteX142-15035" fmla="*/ 429772 w 763147"/>
              <a:gd name="connsiteY142-15036" fmla="*/ 1109663 h 1150522"/>
              <a:gd name="connsiteX143-15037" fmla="*/ 396434 w 763147"/>
              <a:gd name="connsiteY143-15038" fmla="*/ 1107282 h 1150522"/>
              <a:gd name="connsiteX144-15039" fmla="*/ 389291 w 763147"/>
              <a:gd name="connsiteY144-15040" fmla="*/ 1104900 h 1150522"/>
              <a:gd name="connsiteX145-15041" fmla="*/ 379766 w 763147"/>
              <a:gd name="connsiteY145-15042" fmla="*/ 1090613 h 1150522"/>
              <a:gd name="connsiteX146-15043" fmla="*/ 365478 w 763147"/>
              <a:gd name="connsiteY146-15044" fmla="*/ 1078707 h 1150522"/>
              <a:gd name="connsiteX147-15045" fmla="*/ 360716 w 763147"/>
              <a:gd name="connsiteY147-15046" fmla="*/ 1071563 h 1150522"/>
              <a:gd name="connsiteX148-15047" fmla="*/ 353572 w 763147"/>
              <a:gd name="connsiteY148-15048" fmla="*/ 1064419 h 1150522"/>
              <a:gd name="connsiteX149-15049" fmla="*/ 344047 w 763147"/>
              <a:gd name="connsiteY149-15050" fmla="*/ 1050132 h 1150522"/>
              <a:gd name="connsiteX150-15051" fmla="*/ 341666 w 763147"/>
              <a:gd name="connsiteY150-15052" fmla="*/ 1042988 h 1150522"/>
              <a:gd name="connsiteX151-15053" fmla="*/ 336903 w 763147"/>
              <a:gd name="connsiteY151-15054" fmla="*/ 1026319 h 1150522"/>
              <a:gd name="connsiteX152-15055" fmla="*/ 324997 w 763147"/>
              <a:gd name="connsiteY152-15056" fmla="*/ 1012032 h 1150522"/>
              <a:gd name="connsiteX153-15057" fmla="*/ 320234 w 763147"/>
              <a:gd name="connsiteY153-15058" fmla="*/ 997744 h 1150522"/>
              <a:gd name="connsiteX154-15059" fmla="*/ 313091 w 763147"/>
              <a:gd name="connsiteY154-15060" fmla="*/ 983457 h 1150522"/>
              <a:gd name="connsiteX155-15061" fmla="*/ 298803 w 763147"/>
              <a:gd name="connsiteY155-15062" fmla="*/ 973932 h 1150522"/>
              <a:gd name="connsiteX156-15063" fmla="*/ 291659 w 763147"/>
              <a:gd name="connsiteY156-15064" fmla="*/ 969169 h 1150522"/>
              <a:gd name="connsiteX157-15065" fmla="*/ 274991 w 763147"/>
              <a:gd name="connsiteY157-15066" fmla="*/ 962025 h 1150522"/>
              <a:gd name="connsiteX158-15067" fmla="*/ 263084 w 763147"/>
              <a:gd name="connsiteY158-15068" fmla="*/ 952500 h 1150522"/>
              <a:gd name="connsiteX159-15069" fmla="*/ 255941 w 763147"/>
              <a:gd name="connsiteY159-15070" fmla="*/ 950119 h 1150522"/>
              <a:gd name="connsiteX160-15071" fmla="*/ 248797 w 763147"/>
              <a:gd name="connsiteY160-15072" fmla="*/ 945357 h 1150522"/>
              <a:gd name="connsiteX161-15073" fmla="*/ 232128 w 763147"/>
              <a:gd name="connsiteY161-15074" fmla="*/ 940594 h 1150522"/>
              <a:gd name="connsiteX162-15075" fmla="*/ 224984 w 763147"/>
              <a:gd name="connsiteY162-15076" fmla="*/ 938213 h 1150522"/>
              <a:gd name="connsiteX163-15077" fmla="*/ 170216 w 763147"/>
              <a:gd name="connsiteY163-15078" fmla="*/ 935832 h 1150522"/>
              <a:gd name="connsiteX164-15079" fmla="*/ 160691 w 763147"/>
              <a:gd name="connsiteY164-15080" fmla="*/ 933450 h 1150522"/>
              <a:gd name="connsiteX165-15081" fmla="*/ 148784 w 763147"/>
              <a:gd name="connsiteY165-15082" fmla="*/ 923925 h 1150522"/>
              <a:gd name="connsiteX166-15083" fmla="*/ 139259 w 763147"/>
              <a:gd name="connsiteY166-15084" fmla="*/ 916782 h 1150522"/>
              <a:gd name="connsiteX167-15085" fmla="*/ 124972 w 763147"/>
              <a:gd name="connsiteY167-15086" fmla="*/ 907257 h 1150522"/>
              <a:gd name="connsiteX168-15087" fmla="*/ 120209 w 763147"/>
              <a:gd name="connsiteY168-15088" fmla="*/ 892969 h 1150522"/>
              <a:gd name="connsiteX169-15089" fmla="*/ 115447 w 763147"/>
              <a:gd name="connsiteY169-15090" fmla="*/ 885825 h 1150522"/>
              <a:gd name="connsiteX170-15091" fmla="*/ 108303 w 763147"/>
              <a:gd name="connsiteY170-15092" fmla="*/ 871538 h 1150522"/>
              <a:gd name="connsiteX171-15093" fmla="*/ 103541 w 763147"/>
              <a:gd name="connsiteY171-15094" fmla="*/ 857250 h 1150522"/>
              <a:gd name="connsiteX172-15095" fmla="*/ 101159 w 763147"/>
              <a:gd name="connsiteY172-15096" fmla="*/ 850107 h 1150522"/>
              <a:gd name="connsiteX173-15097" fmla="*/ 94016 w 763147"/>
              <a:gd name="connsiteY173-15098" fmla="*/ 845344 h 1150522"/>
              <a:gd name="connsiteX174-15099" fmla="*/ 89253 w 763147"/>
              <a:gd name="connsiteY174-15100" fmla="*/ 838200 h 1150522"/>
              <a:gd name="connsiteX175-15101" fmla="*/ 86872 w 763147"/>
              <a:gd name="connsiteY175-15102" fmla="*/ 831057 h 1150522"/>
              <a:gd name="connsiteX176-15103" fmla="*/ 70203 w 763147"/>
              <a:gd name="connsiteY176-15104" fmla="*/ 835819 h 1150522"/>
              <a:gd name="connsiteX177-15105" fmla="*/ 60679 w 763147"/>
              <a:gd name="connsiteY177-15106" fmla="*/ 771525 h 1150522"/>
              <a:gd name="connsiteX178-15107" fmla="*/ 65442 w 763147"/>
              <a:gd name="connsiteY178-15108" fmla="*/ 704850 h 1150522"/>
              <a:gd name="connsiteX179-15109" fmla="*/ 72584 w 763147"/>
              <a:gd name="connsiteY179-15110" fmla="*/ 688182 h 1150522"/>
              <a:gd name="connsiteX180-15111" fmla="*/ 60678 w 763147"/>
              <a:gd name="connsiteY180-15112" fmla="*/ 683419 h 1150522"/>
              <a:gd name="connsiteX181-15113" fmla="*/ 67822 w 763147"/>
              <a:gd name="connsiteY181-15114" fmla="*/ 671513 h 1150522"/>
              <a:gd name="connsiteX182-15115" fmla="*/ 58297 w 763147"/>
              <a:gd name="connsiteY182-15116" fmla="*/ 657225 h 1150522"/>
              <a:gd name="connsiteX183-15117" fmla="*/ 51153 w 763147"/>
              <a:gd name="connsiteY183-15118" fmla="*/ 635794 h 1150522"/>
              <a:gd name="connsiteX184-15119" fmla="*/ 48772 w 763147"/>
              <a:gd name="connsiteY184-15120" fmla="*/ 628650 h 1150522"/>
              <a:gd name="connsiteX185-15121" fmla="*/ 46391 w 763147"/>
              <a:gd name="connsiteY185-15122" fmla="*/ 621507 h 1150522"/>
              <a:gd name="connsiteX186-15123" fmla="*/ 32103 w 763147"/>
              <a:gd name="connsiteY186-15124" fmla="*/ 616744 h 1150522"/>
              <a:gd name="connsiteX187-15125" fmla="*/ 13053 w 763147"/>
              <a:gd name="connsiteY187-15126" fmla="*/ 592932 h 1150522"/>
              <a:gd name="connsiteX188-15127" fmla="*/ 1146 w 763147"/>
              <a:gd name="connsiteY188-15128" fmla="*/ 573881 h 1150522"/>
              <a:gd name="connsiteX189-15129" fmla="*/ 10672 w 763147"/>
              <a:gd name="connsiteY189-15130" fmla="*/ 533400 h 1150522"/>
              <a:gd name="connsiteX0-15131" fmla="*/ 10672 w 761324"/>
              <a:gd name="connsiteY0-15132" fmla="*/ 533400 h 1150522"/>
              <a:gd name="connsiteX1-15133" fmla="*/ 10672 w 761324"/>
              <a:gd name="connsiteY1-15134" fmla="*/ 533400 h 1150522"/>
              <a:gd name="connsiteX2-15135" fmla="*/ 41628 w 761324"/>
              <a:gd name="connsiteY2-15136" fmla="*/ 540544 h 1150522"/>
              <a:gd name="connsiteX3-15137" fmla="*/ 48772 w 761324"/>
              <a:gd name="connsiteY3-15138" fmla="*/ 542925 h 1150522"/>
              <a:gd name="connsiteX4-15139" fmla="*/ 70203 w 761324"/>
              <a:gd name="connsiteY4-15140" fmla="*/ 540544 h 1150522"/>
              <a:gd name="connsiteX5-15141" fmla="*/ 77347 w 761324"/>
              <a:gd name="connsiteY5-15142" fmla="*/ 535782 h 1150522"/>
              <a:gd name="connsiteX6-15143" fmla="*/ 84491 w 761324"/>
              <a:gd name="connsiteY6-15144" fmla="*/ 533400 h 1150522"/>
              <a:gd name="connsiteX7-15145" fmla="*/ 96397 w 761324"/>
              <a:gd name="connsiteY7-15146" fmla="*/ 514350 h 1150522"/>
              <a:gd name="connsiteX8-15147" fmla="*/ 103541 w 761324"/>
              <a:gd name="connsiteY8-15148" fmla="*/ 478632 h 1150522"/>
              <a:gd name="connsiteX9-15149" fmla="*/ 105922 w 761324"/>
              <a:gd name="connsiteY9-15150" fmla="*/ 471488 h 1150522"/>
              <a:gd name="connsiteX10-15151" fmla="*/ 110684 w 761324"/>
              <a:gd name="connsiteY10-15152" fmla="*/ 454819 h 1150522"/>
              <a:gd name="connsiteX11-15153" fmla="*/ 108303 w 761324"/>
              <a:gd name="connsiteY11-15154" fmla="*/ 390525 h 1150522"/>
              <a:gd name="connsiteX12-15155" fmla="*/ 110684 w 761324"/>
              <a:gd name="connsiteY12-15156" fmla="*/ 366713 h 1150522"/>
              <a:gd name="connsiteX13-15157" fmla="*/ 105922 w 761324"/>
              <a:gd name="connsiteY13-15158" fmla="*/ 326232 h 1150522"/>
              <a:gd name="connsiteX14-15159" fmla="*/ 101159 w 761324"/>
              <a:gd name="connsiteY14-15160" fmla="*/ 311944 h 1150522"/>
              <a:gd name="connsiteX15-15161" fmla="*/ 91634 w 761324"/>
              <a:gd name="connsiteY15-15162" fmla="*/ 297657 h 1150522"/>
              <a:gd name="connsiteX16-15163" fmla="*/ 86871 w 761324"/>
              <a:gd name="connsiteY16-15164" fmla="*/ 304800 h 1150522"/>
              <a:gd name="connsiteX17-15165" fmla="*/ 89254 w 761324"/>
              <a:gd name="connsiteY17-15166" fmla="*/ 292894 h 1150522"/>
              <a:gd name="connsiteX18-15167" fmla="*/ 70204 w 761324"/>
              <a:gd name="connsiteY18-15168" fmla="*/ 273844 h 1150522"/>
              <a:gd name="connsiteX19-15169" fmla="*/ 84491 w 761324"/>
              <a:gd name="connsiteY19-15170" fmla="*/ 269082 h 1150522"/>
              <a:gd name="connsiteX20-15171" fmla="*/ 82109 w 761324"/>
              <a:gd name="connsiteY20-15172" fmla="*/ 269082 h 1150522"/>
              <a:gd name="connsiteX21-15173" fmla="*/ 84490 w 761324"/>
              <a:gd name="connsiteY21-15174" fmla="*/ 264319 h 1150522"/>
              <a:gd name="connsiteX22-15175" fmla="*/ 82109 w 761324"/>
              <a:gd name="connsiteY22-15176" fmla="*/ 238126 h 1150522"/>
              <a:gd name="connsiteX23-15177" fmla="*/ 82109 w 761324"/>
              <a:gd name="connsiteY23-15178" fmla="*/ 188119 h 1150522"/>
              <a:gd name="connsiteX24-15179" fmla="*/ 89253 w 761324"/>
              <a:gd name="connsiteY24-15180" fmla="*/ 126207 h 1150522"/>
              <a:gd name="connsiteX25-15181" fmla="*/ 113066 w 761324"/>
              <a:gd name="connsiteY25-15182" fmla="*/ 109538 h 1150522"/>
              <a:gd name="connsiteX26-15183" fmla="*/ 120209 w 761324"/>
              <a:gd name="connsiteY26-15184" fmla="*/ 104775 h 1150522"/>
              <a:gd name="connsiteX27-15185" fmla="*/ 139259 w 761324"/>
              <a:gd name="connsiteY27-15186" fmla="*/ 100013 h 1150522"/>
              <a:gd name="connsiteX28-15187" fmla="*/ 177359 w 761324"/>
              <a:gd name="connsiteY28-15188" fmla="*/ 76201 h 1150522"/>
              <a:gd name="connsiteX29-15189" fmla="*/ 158309 w 761324"/>
              <a:gd name="connsiteY29-15190" fmla="*/ 80964 h 1150522"/>
              <a:gd name="connsiteX30-15191" fmla="*/ 172597 w 761324"/>
              <a:gd name="connsiteY30-15192" fmla="*/ 71437 h 1150522"/>
              <a:gd name="connsiteX31-15193" fmla="*/ 203553 w 761324"/>
              <a:gd name="connsiteY31-15194" fmla="*/ 61913 h 1150522"/>
              <a:gd name="connsiteX32-15195" fmla="*/ 217841 w 761324"/>
              <a:gd name="connsiteY32-15196" fmla="*/ 64294 h 1150522"/>
              <a:gd name="connsiteX33-15197" fmla="*/ 246416 w 761324"/>
              <a:gd name="connsiteY33-15198" fmla="*/ 69057 h 1150522"/>
              <a:gd name="connsiteX34-15199" fmla="*/ 253559 w 761324"/>
              <a:gd name="connsiteY34-15200" fmla="*/ 61913 h 1150522"/>
              <a:gd name="connsiteX35-15201" fmla="*/ 286897 w 761324"/>
              <a:gd name="connsiteY35-15202" fmla="*/ 61912 h 1150522"/>
              <a:gd name="connsiteX36-15203" fmla="*/ 310709 w 761324"/>
              <a:gd name="connsiteY36-15204" fmla="*/ 69057 h 1150522"/>
              <a:gd name="connsiteX37-15205" fmla="*/ 317853 w 761324"/>
              <a:gd name="connsiteY37-15206" fmla="*/ 66675 h 1150522"/>
              <a:gd name="connsiteX38-15207" fmla="*/ 322616 w 761324"/>
              <a:gd name="connsiteY38-15208" fmla="*/ 59532 h 1150522"/>
              <a:gd name="connsiteX39-15209" fmla="*/ 329759 w 761324"/>
              <a:gd name="connsiteY39-15210" fmla="*/ 52388 h 1150522"/>
              <a:gd name="connsiteX40-15211" fmla="*/ 332141 w 761324"/>
              <a:gd name="connsiteY40-15212" fmla="*/ 45244 h 1150522"/>
              <a:gd name="connsiteX41-15213" fmla="*/ 346428 w 761324"/>
              <a:gd name="connsiteY41-15214" fmla="*/ 35719 h 1150522"/>
              <a:gd name="connsiteX42-15215" fmla="*/ 355953 w 761324"/>
              <a:gd name="connsiteY42-15216" fmla="*/ 21432 h 1150522"/>
              <a:gd name="connsiteX43-15217" fmla="*/ 360716 w 761324"/>
              <a:gd name="connsiteY43-15218" fmla="*/ 14288 h 1150522"/>
              <a:gd name="connsiteX44-15219" fmla="*/ 375003 w 761324"/>
              <a:gd name="connsiteY44-15220" fmla="*/ 9525 h 1150522"/>
              <a:gd name="connsiteX45-15221" fmla="*/ 382147 w 761324"/>
              <a:gd name="connsiteY45-15222" fmla="*/ 7144 h 1150522"/>
              <a:gd name="connsiteX46-15223" fmla="*/ 396434 w 761324"/>
              <a:gd name="connsiteY46-15224" fmla="*/ 2382 h 1150522"/>
              <a:gd name="connsiteX47-15225" fmla="*/ 403578 w 761324"/>
              <a:gd name="connsiteY47-15226" fmla="*/ 0 h 1150522"/>
              <a:gd name="connsiteX48-15227" fmla="*/ 425009 w 761324"/>
              <a:gd name="connsiteY48-15228" fmla="*/ 4763 h 1150522"/>
              <a:gd name="connsiteX49-15229" fmla="*/ 429772 w 761324"/>
              <a:gd name="connsiteY49-15230" fmla="*/ 11907 h 1150522"/>
              <a:gd name="connsiteX50-15231" fmla="*/ 436916 w 761324"/>
              <a:gd name="connsiteY50-15232" fmla="*/ 26194 h 1150522"/>
              <a:gd name="connsiteX51-15233" fmla="*/ 444059 w 761324"/>
              <a:gd name="connsiteY51-15234" fmla="*/ 33338 h 1150522"/>
              <a:gd name="connsiteX52-15235" fmla="*/ 463109 w 761324"/>
              <a:gd name="connsiteY52-15236" fmla="*/ 54769 h 1150522"/>
              <a:gd name="connsiteX53-15237" fmla="*/ 477397 w 761324"/>
              <a:gd name="connsiteY53-15238" fmla="*/ 64294 h 1150522"/>
              <a:gd name="connsiteX54-15239" fmla="*/ 484541 w 761324"/>
              <a:gd name="connsiteY54-15240" fmla="*/ 71438 h 1150522"/>
              <a:gd name="connsiteX55-15241" fmla="*/ 498828 w 761324"/>
              <a:gd name="connsiteY55-15242" fmla="*/ 80963 h 1150522"/>
              <a:gd name="connsiteX56-15243" fmla="*/ 508353 w 761324"/>
              <a:gd name="connsiteY56-15244" fmla="*/ 90488 h 1150522"/>
              <a:gd name="connsiteX57-15245" fmla="*/ 522641 w 761324"/>
              <a:gd name="connsiteY57-15246" fmla="*/ 100013 h 1150522"/>
              <a:gd name="connsiteX58-15247" fmla="*/ 541691 w 761324"/>
              <a:gd name="connsiteY58-15248" fmla="*/ 116682 h 1150522"/>
              <a:gd name="connsiteX59-15249" fmla="*/ 548834 w 761324"/>
              <a:gd name="connsiteY59-15250" fmla="*/ 123825 h 1150522"/>
              <a:gd name="connsiteX60-15251" fmla="*/ 558359 w 761324"/>
              <a:gd name="connsiteY60-15252" fmla="*/ 138113 h 1150522"/>
              <a:gd name="connsiteX61-15253" fmla="*/ 565503 w 761324"/>
              <a:gd name="connsiteY61-15254" fmla="*/ 164307 h 1150522"/>
              <a:gd name="connsiteX62-15255" fmla="*/ 579791 w 761324"/>
              <a:gd name="connsiteY62-15256" fmla="*/ 178594 h 1150522"/>
              <a:gd name="connsiteX63-15257" fmla="*/ 586934 w 761324"/>
              <a:gd name="connsiteY63-15258" fmla="*/ 185738 h 1150522"/>
              <a:gd name="connsiteX64-15259" fmla="*/ 591697 w 761324"/>
              <a:gd name="connsiteY64-15260" fmla="*/ 192882 h 1150522"/>
              <a:gd name="connsiteX65-15261" fmla="*/ 594078 w 761324"/>
              <a:gd name="connsiteY65-15262" fmla="*/ 200025 h 1150522"/>
              <a:gd name="connsiteX66-15263" fmla="*/ 596459 w 761324"/>
              <a:gd name="connsiteY66-15264" fmla="*/ 216694 h 1150522"/>
              <a:gd name="connsiteX67-15265" fmla="*/ 601222 w 761324"/>
              <a:gd name="connsiteY67-15266" fmla="*/ 223838 h 1150522"/>
              <a:gd name="connsiteX68-15267" fmla="*/ 610747 w 761324"/>
              <a:gd name="connsiteY68-15268" fmla="*/ 238125 h 1150522"/>
              <a:gd name="connsiteX69-15269" fmla="*/ 615509 w 761324"/>
              <a:gd name="connsiteY69-15270" fmla="*/ 245269 h 1150522"/>
              <a:gd name="connsiteX70-15271" fmla="*/ 629797 w 761324"/>
              <a:gd name="connsiteY70-15272" fmla="*/ 250032 h 1150522"/>
              <a:gd name="connsiteX71-15273" fmla="*/ 641703 w 761324"/>
              <a:gd name="connsiteY71-15274" fmla="*/ 271463 h 1150522"/>
              <a:gd name="connsiteX72-15275" fmla="*/ 646466 w 761324"/>
              <a:gd name="connsiteY72-15276" fmla="*/ 278607 h 1150522"/>
              <a:gd name="connsiteX73-15277" fmla="*/ 653609 w 761324"/>
              <a:gd name="connsiteY73-15278" fmla="*/ 283369 h 1150522"/>
              <a:gd name="connsiteX74-15279" fmla="*/ 655991 w 761324"/>
              <a:gd name="connsiteY74-15280" fmla="*/ 285750 h 1150522"/>
              <a:gd name="connsiteX75-15281" fmla="*/ 658372 w 761324"/>
              <a:gd name="connsiteY75-15282" fmla="*/ 285750 h 1150522"/>
              <a:gd name="connsiteX76-15283" fmla="*/ 653609 w 761324"/>
              <a:gd name="connsiteY76-15284" fmla="*/ 307182 h 1150522"/>
              <a:gd name="connsiteX77-15285" fmla="*/ 658372 w 761324"/>
              <a:gd name="connsiteY77-15286" fmla="*/ 350044 h 1150522"/>
              <a:gd name="connsiteX78-15287" fmla="*/ 655991 w 761324"/>
              <a:gd name="connsiteY78-15288" fmla="*/ 357188 h 1150522"/>
              <a:gd name="connsiteX79-15289" fmla="*/ 658372 w 761324"/>
              <a:gd name="connsiteY79-15290" fmla="*/ 376238 h 1150522"/>
              <a:gd name="connsiteX80-15291" fmla="*/ 660753 w 761324"/>
              <a:gd name="connsiteY80-15292" fmla="*/ 383382 h 1150522"/>
              <a:gd name="connsiteX81-15293" fmla="*/ 667897 w 761324"/>
              <a:gd name="connsiteY81-15294" fmla="*/ 385763 h 1150522"/>
              <a:gd name="connsiteX82-15295" fmla="*/ 698853 w 761324"/>
              <a:gd name="connsiteY82-15296" fmla="*/ 388144 h 1150522"/>
              <a:gd name="connsiteX83-15297" fmla="*/ 720284 w 761324"/>
              <a:gd name="connsiteY83-15298" fmla="*/ 404813 h 1150522"/>
              <a:gd name="connsiteX84-15299" fmla="*/ 727428 w 761324"/>
              <a:gd name="connsiteY84-15300" fmla="*/ 409575 h 1150522"/>
              <a:gd name="connsiteX85-15301" fmla="*/ 736953 w 761324"/>
              <a:gd name="connsiteY85-15302" fmla="*/ 423863 h 1150522"/>
              <a:gd name="connsiteX86-15303" fmla="*/ 744097 w 761324"/>
              <a:gd name="connsiteY86-15304" fmla="*/ 431007 h 1150522"/>
              <a:gd name="connsiteX87-15305" fmla="*/ 753622 w 761324"/>
              <a:gd name="connsiteY87-15306" fmla="*/ 445294 h 1150522"/>
              <a:gd name="connsiteX88-15307" fmla="*/ 756003 w 761324"/>
              <a:gd name="connsiteY88-15308" fmla="*/ 452438 h 1150522"/>
              <a:gd name="connsiteX89-15309" fmla="*/ 760766 w 761324"/>
              <a:gd name="connsiteY89-15310" fmla="*/ 459582 h 1150522"/>
              <a:gd name="connsiteX90-15311" fmla="*/ 760766 w 761324"/>
              <a:gd name="connsiteY90-15312" fmla="*/ 469107 h 1150522"/>
              <a:gd name="connsiteX91-15313" fmla="*/ 760766 w 761324"/>
              <a:gd name="connsiteY91-15314" fmla="*/ 519113 h 1150522"/>
              <a:gd name="connsiteX92-15315" fmla="*/ 751241 w 761324"/>
              <a:gd name="connsiteY92-15316" fmla="*/ 533400 h 1150522"/>
              <a:gd name="connsiteX93-15317" fmla="*/ 741716 w 761324"/>
              <a:gd name="connsiteY93-15318" fmla="*/ 547688 h 1150522"/>
              <a:gd name="connsiteX94-15319" fmla="*/ 734572 w 761324"/>
              <a:gd name="connsiteY94-15320" fmla="*/ 561975 h 1150522"/>
              <a:gd name="connsiteX95-15321" fmla="*/ 722666 w 761324"/>
              <a:gd name="connsiteY95-15322" fmla="*/ 583407 h 1150522"/>
              <a:gd name="connsiteX96-15323" fmla="*/ 715522 w 761324"/>
              <a:gd name="connsiteY96-15324" fmla="*/ 585788 h 1150522"/>
              <a:gd name="connsiteX97-15325" fmla="*/ 708378 w 761324"/>
              <a:gd name="connsiteY97-15326" fmla="*/ 590550 h 1150522"/>
              <a:gd name="connsiteX98-15327" fmla="*/ 694091 w 761324"/>
              <a:gd name="connsiteY98-15328" fmla="*/ 595313 h 1150522"/>
              <a:gd name="connsiteX99-15329" fmla="*/ 686947 w 761324"/>
              <a:gd name="connsiteY99-15330" fmla="*/ 597694 h 1150522"/>
              <a:gd name="connsiteX100-15331" fmla="*/ 679803 w 761324"/>
              <a:gd name="connsiteY100-15332" fmla="*/ 602457 h 1150522"/>
              <a:gd name="connsiteX101-15333" fmla="*/ 670278 w 761324"/>
              <a:gd name="connsiteY101-15334" fmla="*/ 611982 h 1150522"/>
              <a:gd name="connsiteX102-15335" fmla="*/ 665516 w 761324"/>
              <a:gd name="connsiteY102-15336" fmla="*/ 626269 h 1150522"/>
              <a:gd name="connsiteX103-15337" fmla="*/ 663134 w 761324"/>
              <a:gd name="connsiteY103-15338" fmla="*/ 633413 h 1150522"/>
              <a:gd name="connsiteX104-15339" fmla="*/ 660753 w 761324"/>
              <a:gd name="connsiteY104-15340" fmla="*/ 709613 h 1150522"/>
              <a:gd name="connsiteX105-15341" fmla="*/ 658372 w 761324"/>
              <a:gd name="connsiteY105-15342" fmla="*/ 716757 h 1150522"/>
              <a:gd name="connsiteX106-15343" fmla="*/ 655991 w 761324"/>
              <a:gd name="connsiteY106-15344" fmla="*/ 726282 h 1150522"/>
              <a:gd name="connsiteX107-15345" fmla="*/ 639322 w 761324"/>
              <a:gd name="connsiteY107-15346" fmla="*/ 738188 h 1150522"/>
              <a:gd name="connsiteX108-15347" fmla="*/ 632178 w 761324"/>
              <a:gd name="connsiteY108-15348" fmla="*/ 740569 h 1150522"/>
              <a:gd name="connsiteX109-15349" fmla="*/ 629797 w 761324"/>
              <a:gd name="connsiteY109-15350" fmla="*/ 766763 h 1150522"/>
              <a:gd name="connsiteX110-15351" fmla="*/ 627416 w 761324"/>
              <a:gd name="connsiteY110-15352" fmla="*/ 776288 h 1150522"/>
              <a:gd name="connsiteX111-15353" fmla="*/ 629797 w 761324"/>
              <a:gd name="connsiteY111-15354" fmla="*/ 885825 h 1150522"/>
              <a:gd name="connsiteX112-15355" fmla="*/ 632178 w 761324"/>
              <a:gd name="connsiteY112-15356" fmla="*/ 957263 h 1150522"/>
              <a:gd name="connsiteX113-15357" fmla="*/ 636941 w 761324"/>
              <a:gd name="connsiteY113-15358" fmla="*/ 971550 h 1150522"/>
              <a:gd name="connsiteX114-15359" fmla="*/ 639322 w 761324"/>
              <a:gd name="connsiteY114-15360" fmla="*/ 978694 h 1150522"/>
              <a:gd name="connsiteX115-15361" fmla="*/ 641703 w 761324"/>
              <a:gd name="connsiteY115-15362" fmla="*/ 1014413 h 1150522"/>
              <a:gd name="connsiteX116-15363" fmla="*/ 646466 w 761324"/>
              <a:gd name="connsiteY116-15364" fmla="*/ 1028700 h 1150522"/>
              <a:gd name="connsiteX117-15365" fmla="*/ 648847 w 761324"/>
              <a:gd name="connsiteY117-15366" fmla="*/ 1035844 h 1150522"/>
              <a:gd name="connsiteX118-15367" fmla="*/ 651228 w 761324"/>
              <a:gd name="connsiteY118-15368" fmla="*/ 1042988 h 1150522"/>
              <a:gd name="connsiteX119-15369" fmla="*/ 655991 w 761324"/>
              <a:gd name="connsiteY119-15370" fmla="*/ 1062038 h 1150522"/>
              <a:gd name="connsiteX120-15371" fmla="*/ 660753 w 761324"/>
              <a:gd name="connsiteY120-15372" fmla="*/ 1069182 h 1150522"/>
              <a:gd name="connsiteX121-15373" fmla="*/ 665516 w 761324"/>
              <a:gd name="connsiteY121-15374" fmla="*/ 1097757 h 1150522"/>
              <a:gd name="connsiteX122-15375" fmla="*/ 663134 w 761324"/>
              <a:gd name="connsiteY122-15376" fmla="*/ 1128713 h 1150522"/>
              <a:gd name="connsiteX123-15377" fmla="*/ 667897 w 761324"/>
              <a:gd name="connsiteY123-15378" fmla="*/ 1150144 h 1150522"/>
              <a:gd name="connsiteX124-15379" fmla="*/ 655990 w 761324"/>
              <a:gd name="connsiteY124-15380" fmla="*/ 1140620 h 1150522"/>
              <a:gd name="connsiteX125-15381" fmla="*/ 658371 w 761324"/>
              <a:gd name="connsiteY125-15382" fmla="*/ 1135856 h 1150522"/>
              <a:gd name="connsiteX126-15383" fmla="*/ 636941 w 761324"/>
              <a:gd name="connsiteY126-15384" fmla="*/ 1140619 h 1150522"/>
              <a:gd name="connsiteX127-15385" fmla="*/ 658372 w 761324"/>
              <a:gd name="connsiteY127-15386" fmla="*/ 1147763 h 1150522"/>
              <a:gd name="connsiteX128-15387" fmla="*/ 617891 w 761324"/>
              <a:gd name="connsiteY128-15388" fmla="*/ 1145382 h 1150522"/>
              <a:gd name="connsiteX129-15389" fmla="*/ 605984 w 761324"/>
              <a:gd name="connsiteY129-15390" fmla="*/ 1143000 h 1150522"/>
              <a:gd name="connsiteX130-15391" fmla="*/ 598841 w 761324"/>
              <a:gd name="connsiteY130-15392" fmla="*/ 1138238 h 1150522"/>
              <a:gd name="connsiteX131-15393" fmla="*/ 584553 w 761324"/>
              <a:gd name="connsiteY131-15394" fmla="*/ 1133475 h 1150522"/>
              <a:gd name="connsiteX132-15395" fmla="*/ 570266 w 761324"/>
              <a:gd name="connsiteY132-15396" fmla="*/ 1128713 h 1150522"/>
              <a:gd name="connsiteX133-15397" fmla="*/ 563122 w 761324"/>
              <a:gd name="connsiteY133-15398" fmla="*/ 1126332 h 1150522"/>
              <a:gd name="connsiteX134-15399" fmla="*/ 555978 w 761324"/>
              <a:gd name="connsiteY134-15400" fmla="*/ 1121569 h 1150522"/>
              <a:gd name="connsiteX135-15401" fmla="*/ 551216 w 761324"/>
              <a:gd name="connsiteY135-15402" fmla="*/ 1114425 h 1150522"/>
              <a:gd name="connsiteX136-15403" fmla="*/ 541691 w 761324"/>
              <a:gd name="connsiteY136-15404" fmla="*/ 1112044 h 1150522"/>
              <a:gd name="connsiteX137-15405" fmla="*/ 520259 w 761324"/>
              <a:gd name="connsiteY137-15406" fmla="*/ 1104900 h 1150522"/>
              <a:gd name="connsiteX138-15407" fmla="*/ 505972 w 761324"/>
              <a:gd name="connsiteY138-15408" fmla="*/ 1100138 h 1150522"/>
              <a:gd name="connsiteX139-15409" fmla="*/ 496447 w 761324"/>
              <a:gd name="connsiteY139-15410" fmla="*/ 1097757 h 1150522"/>
              <a:gd name="connsiteX140-15411" fmla="*/ 451203 w 761324"/>
              <a:gd name="connsiteY140-15412" fmla="*/ 1102519 h 1150522"/>
              <a:gd name="connsiteX141-15413" fmla="*/ 436916 w 761324"/>
              <a:gd name="connsiteY141-15414" fmla="*/ 1107282 h 1150522"/>
              <a:gd name="connsiteX142-15415" fmla="*/ 429772 w 761324"/>
              <a:gd name="connsiteY142-15416" fmla="*/ 1109663 h 1150522"/>
              <a:gd name="connsiteX143-15417" fmla="*/ 396434 w 761324"/>
              <a:gd name="connsiteY143-15418" fmla="*/ 1107282 h 1150522"/>
              <a:gd name="connsiteX144-15419" fmla="*/ 389291 w 761324"/>
              <a:gd name="connsiteY144-15420" fmla="*/ 1104900 h 1150522"/>
              <a:gd name="connsiteX145-15421" fmla="*/ 379766 w 761324"/>
              <a:gd name="connsiteY145-15422" fmla="*/ 1090613 h 1150522"/>
              <a:gd name="connsiteX146-15423" fmla="*/ 365478 w 761324"/>
              <a:gd name="connsiteY146-15424" fmla="*/ 1078707 h 1150522"/>
              <a:gd name="connsiteX147-15425" fmla="*/ 360716 w 761324"/>
              <a:gd name="connsiteY147-15426" fmla="*/ 1071563 h 1150522"/>
              <a:gd name="connsiteX148-15427" fmla="*/ 353572 w 761324"/>
              <a:gd name="connsiteY148-15428" fmla="*/ 1064419 h 1150522"/>
              <a:gd name="connsiteX149-15429" fmla="*/ 344047 w 761324"/>
              <a:gd name="connsiteY149-15430" fmla="*/ 1050132 h 1150522"/>
              <a:gd name="connsiteX150-15431" fmla="*/ 341666 w 761324"/>
              <a:gd name="connsiteY150-15432" fmla="*/ 1042988 h 1150522"/>
              <a:gd name="connsiteX151-15433" fmla="*/ 336903 w 761324"/>
              <a:gd name="connsiteY151-15434" fmla="*/ 1026319 h 1150522"/>
              <a:gd name="connsiteX152-15435" fmla="*/ 324997 w 761324"/>
              <a:gd name="connsiteY152-15436" fmla="*/ 1012032 h 1150522"/>
              <a:gd name="connsiteX153-15437" fmla="*/ 320234 w 761324"/>
              <a:gd name="connsiteY153-15438" fmla="*/ 997744 h 1150522"/>
              <a:gd name="connsiteX154-15439" fmla="*/ 313091 w 761324"/>
              <a:gd name="connsiteY154-15440" fmla="*/ 983457 h 1150522"/>
              <a:gd name="connsiteX155-15441" fmla="*/ 298803 w 761324"/>
              <a:gd name="connsiteY155-15442" fmla="*/ 973932 h 1150522"/>
              <a:gd name="connsiteX156-15443" fmla="*/ 291659 w 761324"/>
              <a:gd name="connsiteY156-15444" fmla="*/ 969169 h 1150522"/>
              <a:gd name="connsiteX157-15445" fmla="*/ 274991 w 761324"/>
              <a:gd name="connsiteY157-15446" fmla="*/ 962025 h 1150522"/>
              <a:gd name="connsiteX158-15447" fmla="*/ 263084 w 761324"/>
              <a:gd name="connsiteY158-15448" fmla="*/ 952500 h 1150522"/>
              <a:gd name="connsiteX159-15449" fmla="*/ 255941 w 761324"/>
              <a:gd name="connsiteY159-15450" fmla="*/ 950119 h 1150522"/>
              <a:gd name="connsiteX160-15451" fmla="*/ 248797 w 761324"/>
              <a:gd name="connsiteY160-15452" fmla="*/ 945357 h 1150522"/>
              <a:gd name="connsiteX161-15453" fmla="*/ 232128 w 761324"/>
              <a:gd name="connsiteY161-15454" fmla="*/ 940594 h 1150522"/>
              <a:gd name="connsiteX162-15455" fmla="*/ 224984 w 761324"/>
              <a:gd name="connsiteY162-15456" fmla="*/ 938213 h 1150522"/>
              <a:gd name="connsiteX163-15457" fmla="*/ 170216 w 761324"/>
              <a:gd name="connsiteY163-15458" fmla="*/ 935832 h 1150522"/>
              <a:gd name="connsiteX164-15459" fmla="*/ 160691 w 761324"/>
              <a:gd name="connsiteY164-15460" fmla="*/ 933450 h 1150522"/>
              <a:gd name="connsiteX165-15461" fmla="*/ 148784 w 761324"/>
              <a:gd name="connsiteY165-15462" fmla="*/ 923925 h 1150522"/>
              <a:gd name="connsiteX166-15463" fmla="*/ 139259 w 761324"/>
              <a:gd name="connsiteY166-15464" fmla="*/ 916782 h 1150522"/>
              <a:gd name="connsiteX167-15465" fmla="*/ 124972 w 761324"/>
              <a:gd name="connsiteY167-15466" fmla="*/ 907257 h 1150522"/>
              <a:gd name="connsiteX168-15467" fmla="*/ 120209 w 761324"/>
              <a:gd name="connsiteY168-15468" fmla="*/ 892969 h 1150522"/>
              <a:gd name="connsiteX169-15469" fmla="*/ 115447 w 761324"/>
              <a:gd name="connsiteY169-15470" fmla="*/ 885825 h 1150522"/>
              <a:gd name="connsiteX170-15471" fmla="*/ 108303 w 761324"/>
              <a:gd name="connsiteY170-15472" fmla="*/ 871538 h 1150522"/>
              <a:gd name="connsiteX171-15473" fmla="*/ 103541 w 761324"/>
              <a:gd name="connsiteY171-15474" fmla="*/ 857250 h 1150522"/>
              <a:gd name="connsiteX172-15475" fmla="*/ 101159 w 761324"/>
              <a:gd name="connsiteY172-15476" fmla="*/ 850107 h 1150522"/>
              <a:gd name="connsiteX173-15477" fmla="*/ 94016 w 761324"/>
              <a:gd name="connsiteY173-15478" fmla="*/ 845344 h 1150522"/>
              <a:gd name="connsiteX174-15479" fmla="*/ 89253 w 761324"/>
              <a:gd name="connsiteY174-15480" fmla="*/ 838200 h 1150522"/>
              <a:gd name="connsiteX175-15481" fmla="*/ 86872 w 761324"/>
              <a:gd name="connsiteY175-15482" fmla="*/ 831057 h 1150522"/>
              <a:gd name="connsiteX176-15483" fmla="*/ 70203 w 761324"/>
              <a:gd name="connsiteY176-15484" fmla="*/ 835819 h 1150522"/>
              <a:gd name="connsiteX177-15485" fmla="*/ 60679 w 761324"/>
              <a:gd name="connsiteY177-15486" fmla="*/ 771525 h 1150522"/>
              <a:gd name="connsiteX178-15487" fmla="*/ 65442 w 761324"/>
              <a:gd name="connsiteY178-15488" fmla="*/ 704850 h 1150522"/>
              <a:gd name="connsiteX179-15489" fmla="*/ 72584 w 761324"/>
              <a:gd name="connsiteY179-15490" fmla="*/ 688182 h 1150522"/>
              <a:gd name="connsiteX180-15491" fmla="*/ 60678 w 761324"/>
              <a:gd name="connsiteY180-15492" fmla="*/ 683419 h 1150522"/>
              <a:gd name="connsiteX181-15493" fmla="*/ 67822 w 761324"/>
              <a:gd name="connsiteY181-15494" fmla="*/ 671513 h 1150522"/>
              <a:gd name="connsiteX182-15495" fmla="*/ 58297 w 761324"/>
              <a:gd name="connsiteY182-15496" fmla="*/ 657225 h 1150522"/>
              <a:gd name="connsiteX183-15497" fmla="*/ 51153 w 761324"/>
              <a:gd name="connsiteY183-15498" fmla="*/ 635794 h 1150522"/>
              <a:gd name="connsiteX184-15499" fmla="*/ 48772 w 761324"/>
              <a:gd name="connsiteY184-15500" fmla="*/ 628650 h 1150522"/>
              <a:gd name="connsiteX185-15501" fmla="*/ 46391 w 761324"/>
              <a:gd name="connsiteY185-15502" fmla="*/ 621507 h 1150522"/>
              <a:gd name="connsiteX186-15503" fmla="*/ 32103 w 761324"/>
              <a:gd name="connsiteY186-15504" fmla="*/ 616744 h 1150522"/>
              <a:gd name="connsiteX187-15505" fmla="*/ 13053 w 761324"/>
              <a:gd name="connsiteY187-15506" fmla="*/ 592932 h 1150522"/>
              <a:gd name="connsiteX188-15507" fmla="*/ 1146 w 761324"/>
              <a:gd name="connsiteY188-15508" fmla="*/ 573881 h 1150522"/>
              <a:gd name="connsiteX189-15509" fmla="*/ 10672 w 761324"/>
              <a:gd name="connsiteY189-15510" fmla="*/ 533400 h 1150522"/>
              <a:gd name="connsiteX0-15511" fmla="*/ 10672 w 761324"/>
              <a:gd name="connsiteY0-15512" fmla="*/ 533400 h 1150522"/>
              <a:gd name="connsiteX1-15513" fmla="*/ 10672 w 761324"/>
              <a:gd name="connsiteY1-15514" fmla="*/ 533400 h 1150522"/>
              <a:gd name="connsiteX2-15515" fmla="*/ 41628 w 761324"/>
              <a:gd name="connsiteY2-15516" fmla="*/ 540544 h 1150522"/>
              <a:gd name="connsiteX3-15517" fmla="*/ 48772 w 761324"/>
              <a:gd name="connsiteY3-15518" fmla="*/ 542925 h 1150522"/>
              <a:gd name="connsiteX4-15519" fmla="*/ 70203 w 761324"/>
              <a:gd name="connsiteY4-15520" fmla="*/ 540544 h 1150522"/>
              <a:gd name="connsiteX5-15521" fmla="*/ 77347 w 761324"/>
              <a:gd name="connsiteY5-15522" fmla="*/ 535782 h 1150522"/>
              <a:gd name="connsiteX6-15523" fmla="*/ 84491 w 761324"/>
              <a:gd name="connsiteY6-15524" fmla="*/ 533400 h 1150522"/>
              <a:gd name="connsiteX7-15525" fmla="*/ 96397 w 761324"/>
              <a:gd name="connsiteY7-15526" fmla="*/ 514350 h 1150522"/>
              <a:gd name="connsiteX8-15527" fmla="*/ 103541 w 761324"/>
              <a:gd name="connsiteY8-15528" fmla="*/ 478632 h 1150522"/>
              <a:gd name="connsiteX9-15529" fmla="*/ 105922 w 761324"/>
              <a:gd name="connsiteY9-15530" fmla="*/ 471488 h 1150522"/>
              <a:gd name="connsiteX10-15531" fmla="*/ 110684 w 761324"/>
              <a:gd name="connsiteY10-15532" fmla="*/ 454819 h 1150522"/>
              <a:gd name="connsiteX11-15533" fmla="*/ 108303 w 761324"/>
              <a:gd name="connsiteY11-15534" fmla="*/ 390525 h 1150522"/>
              <a:gd name="connsiteX12-15535" fmla="*/ 110684 w 761324"/>
              <a:gd name="connsiteY12-15536" fmla="*/ 366713 h 1150522"/>
              <a:gd name="connsiteX13-15537" fmla="*/ 105922 w 761324"/>
              <a:gd name="connsiteY13-15538" fmla="*/ 326232 h 1150522"/>
              <a:gd name="connsiteX14-15539" fmla="*/ 101159 w 761324"/>
              <a:gd name="connsiteY14-15540" fmla="*/ 311944 h 1150522"/>
              <a:gd name="connsiteX15-15541" fmla="*/ 91634 w 761324"/>
              <a:gd name="connsiteY15-15542" fmla="*/ 297657 h 1150522"/>
              <a:gd name="connsiteX16-15543" fmla="*/ 86871 w 761324"/>
              <a:gd name="connsiteY16-15544" fmla="*/ 304800 h 1150522"/>
              <a:gd name="connsiteX17-15545" fmla="*/ 89254 w 761324"/>
              <a:gd name="connsiteY17-15546" fmla="*/ 292894 h 1150522"/>
              <a:gd name="connsiteX18-15547" fmla="*/ 70204 w 761324"/>
              <a:gd name="connsiteY18-15548" fmla="*/ 273844 h 1150522"/>
              <a:gd name="connsiteX19-15549" fmla="*/ 84491 w 761324"/>
              <a:gd name="connsiteY19-15550" fmla="*/ 269082 h 1150522"/>
              <a:gd name="connsiteX20-15551" fmla="*/ 82109 w 761324"/>
              <a:gd name="connsiteY20-15552" fmla="*/ 269082 h 1150522"/>
              <a:gd name="connsiteX21-15553" fmla="*/ 84490 w 761324"/>
              <a:gd name="connsiteY21-15554" fmla="*/ 264319 h 1150522"/>
              <a:gd name="connsiteX22-15555" fmla="*/ 82109 w 761324"/>
              <a:gd name="connsiteY22-15556" fmla="*/ 238126 h 1150522"/>
              <a:gd name="connsiteX23-15557" fmla="*/ 82109 w 761324"/>
              <a:gd name="connsiteY23-15558" fmla="*/ 188119 h 1150522"/>
              <a:gd name="connsiteX24-15559" fmla="*/ 89253 w 761324"/>
              <a:gd name="connsiteY24-15560" fmla="*/ 126207 h 1150522"/>
              <a:gd name="connsiteX25-15561" fmla="*/ 113066 w 761324"/>
              <a:gd name="connsiteY25-15562" fmla="*/ 109538 h 1150522"/>
              <a:gd name="connsiteX26-15563" fmla="*/ 120209 w 761324"/>
              <a:gd name="connsiteY26-15564" fmla="*/ 104775 h 1150522"/>
              <a:gd name="connsiteX27-15565" fmla="*/ 139259 w 761324"/>
              <a:gd name="connsiteY27-15566" fmla="*/ 100013 h 1150522"/>
              <a:gd name="connsiteX28-15567" fmla="*/ 177359 w 761324"/>
              <a:gd name="connsiteY28-15568" fmla="*/ 76201 h 1150522"/>
              <a:gd name="connsiteX29-15569" fmla="*/ 158309 w 761324"/>
              <a:gd name="connsiteY29-15570" fmla="*/ 80964 h 1150522"/>
              <a:gd name="connsiteX30-15571" fmla="*/ 172597 w 761324"/>
              <a:gd name="connsiteY30-15572" fmla="*/ 71437 h 1150522"/>
              <a:gd name="connsiteX31-15573" fmla="*/ 203553 w 761324"/>
              <a:gd name="connsiteY31-15574" fmla="*/ 61913 h 1150522"/>
              <a:gd name="connsiteX32-15575" fmla="*/ 217841 w 761324"/>
              <a:gd name="connsiteY32-15576" fmla="*/ 64294 h 1150522"/>
              <a:gd name="connsiteX33-15577" fmla="*/ 246416 w 761324"/>
              <a:gd name="connsiteY33-15578" fmla="*/ 69057 h 1150522"/>
              <a:gd name="connsiteX34-15579" fmla="*/ 253559 w 761324"/>
              <a:gd name="connsiteY34-15580" fmla="*/ 61913 h 1150522"/>
              <a:gd name="connsiteX35-15581" fmla="*/ 286897 w 761324"/>
              <a:gd name="connsiteY35-15582" fmla="*/ 61912 h 1150522"/>
              <a:gd name="connsiteX36-15583" fmla="*/ 310709 w 761324"/>
              <a:gd name="connsiteY36-15584" fmla="*/ 69057 h 1150522"/>
              <a:gd name="connsiteX37-15585" fmla="*/ 317853 w 761324"/>
              <a:gd name="connsiteY37-15586" fmla="*/ 66675 h 1150522"/>
              <a:gd name="connsiteX38-15587" fmla="*/ 322616 w 761324"/>
              <a:gd name="connsiteY38-15588" fmla="*/ 59532 h 1150522"/>
              <a:gd name="connsiteX39-15589" fmla="*/ 329759 w 761324"/>
              <a:gd name="connsiteY39-15590" fmla="*/ 52388 h 1150522"/>
              <a:gd name="connsiteX40-15591" fmla="*/ 332141 w 761324"/>
              <a:gd name="connsiteY40-15592" fmla="*/ 45244 h 1150522"/>
              <a:gd name="connsiteX41-15593" fmla="*/ 346428 w 761324"/>
              <a:gd name="connsiteY41-15594" fmla="*/ 35719 h 1150522"/>
              <a:gd name="connsiteX42-15595" fmla="*/ 355953 w 761324"/>
              <a:gd name="connsiteY42-15596" fmla="*/ 21432 h 1150522"/>
              <a:gd name="connsiteX43-15597" fmla="*/ 360716 w 761324"/>
              <a:gd name="connsiteY43-15598" fmla="*/ 14288 h 1150522"/>
              <a:gd name="connsiteX44-15599" fmla="*/ 375003 w 761324"/>
              <a:gd name="connsiteY44-15600" fmla="*/ 9525 h 1150522"/>
              <a:gd name="connsiteX45-15601" fmla="*/ 382147 w 761324"/>
              <a:gd name="connsiteY45-15602" fmla="*/ 7144 h 1150522"/>
              <a:gd name="connsiteX46-15603" fmla="*/ 396434 w 761324"/>
              <a:gd name="connsiteY46-15604" fmla="*/ 2382 h 1150522"/>
              <a:gd name="connsiteX47-15605" fmla="*/ 403578 w 761324"/>
              <a:gd name="connsiteY47-15606" fmla="*/ 0 h 1150522"/>
              <a:gd name="connsiteX48-15607" fmla="*/ 425009 w 761324"/>
              <a:gd name="connsiteY48-15608" fmla="*/ 4763 h 1150522"/>
              <a:gd name="connsiteX49-15609" fmla="*/ 429772 w 761324"/>
              <a:gd name="connsiteY49-15610" fmla="*/ 11907 h 1150522"/>
              <a:gd name="connsiteX50-15611" fmla="*/ 436916 w 761324"/>
              <a:gd name="connsiteY50-15612" fmla="*/ 26194 h 1150522"/>
              <a:gd name="connsiteX51-15613" fmla="*/ 444059 w 761324"/>
              <a:gd name="connsiteY51-15614" fmla="*/ 33338 h 1150522"/>
              <a:gd name="connsiteX52-15615" fmla="*/ 463109 w 761324"/>
              <a:gd name="connsiteY52-15616" fmla="*/ 54769 h 1150522"/>
              <a:gd name="connsiteX53-15617" fmla="*/ 477397 w 761324"/>
              <a:gd name="connsiteY53-15618" fmla="*/ 64294 h 1150522"/>
              <a:gd name="connsiteX54-15619" fmla="*/ 484541 w 761324"/>
              <a:gd name="connsiteY54-15620" fmla="*/ 71438 h 1150522"/>
              <a:gd name="connsiteX55-15621" fmla="*/ 498828 w 761324"/>
              <a:gd name="connsiteY55-15622" fmla="*/ 80963 h 1150522"/>
              <a:gd name="connsiteX56-15623" fmla="*/ 508353 w 761324"/>
              <a:gd name="connsiteY56-15624" fmla="*/ 90488 h 1150522"/>
              <a:gd name="connsiteX57-15625" fmla="*/ 522641 w 761324"/>
              <a:gd name="connsiteY57-15626" fmla="*/ 100013 h 1150522"/>
              <a:gd name="connsiteX58-15627" fmla="*/ 541691 w 761324"/>
              <a:gd name="connsiteY58-15628" fmla="*/ 116682 h 1150522"/>
              <a:gd name="connsiteX59-15629" fmla="*/ 548834 w 761324"/>
              <a:gd name="connsiteY59-15630" fmla="*/ 123825 h 1150522"/>
              <a:gd name="connsiteX60-15631" fmla="*/ 558359 w 761324"/>
              <a:gd name="connsiteY60-15632" fmla="*/ 138113 h 1150522"/>
              <a:gd name="connsiteX61-15633" fmla="*/ 565503 w 761324"/>
              <a:gd name="connsiteY61-15634" fmla="*/ 164307 h 1150522"/>
              <a:gd name="connsiteX62-15635" fmla="*/ 579791 w 761324"/>
              <a:gd name="connsiteY62-15636" fmla="*/ 178594 h 1150522"/>
              <a:gd name="connsiteX63-15637" fmla="*/ 586934 w 761324"/>
              <a:gd name="connsiteY63-15638" fmla="*/ 185738 h 1150522"/>
              <a:gd name="connsiteX64-15639" fmla="*/ 591697 w 761324"/>
              <a:gd name="connsiteY64-15640" fmla="*/ 192882 h 1150522"/>
              <a:gd name="connsiteX65-15641" fmla="*/ 594078 w 761324"/>
              <a:gd name="connsiteY65-15642" fmla="*/ 200025 h 1150522"/>
              <a:gd name="connsiteX66-15643" fmla="*/ 596459 w 761324"/>
              <a:gd name="connsiteY66-15644" fmla="*/ 216694 h 1150522"/>
              <a:gd name="connsiteX67-15645" fmla="*/ 601222 w 761324"/>
              <a:gd name="connsiteY67-15646" fmla="*/ 223838 h 1150522"/>
              <a:gd name="connsiteX68-15647" fmla="*/ 610747 w 761324"/>
              <a:gd name="connsiteY68-15648" fmla="*/ 238125 h 1150522"/>
              <a:gd name="connsiteX69-15649" fmla="*/ 615509 w 761324"/>
              <a:gd name="connsiteY69-15650" fmla="*/ 245269 h 1150522"/>
              <a:gd name="connsiteX70-15651" fmla="*/ 629797 w 761324"/>
              <a:gd name="connsiteY70-15652" fmla="*/ 250032 h 1150522"/>
              <a:gd name="connsiteX71-15653" fmla="*/ 641703 w 761324"/>
              <a:gd name="connsiteY71-15654" fmla="*/ 271463 h 1150522"/>
              <a:gd name="connsiteX72-15655" fmla="*/ 646466 w 761324"/>
              <a:gd name="connsiteY72-15656" fmla="*/ 278607 h 1150522"/>
              <a:gd name="connsiteX73-15657" fmla="*/ 653609 w 761324"/>
              <a:gd name="connsiteY73-15658" fmla="*/ 283369 h 1150522"/>
              <a:gd name="connsiteX74-15659" fmla="*/ 655991 w 761324"/>
              <a:gd name="connsiteY74-15660" fmla="*/ 285750 h 1150522"/>
              <a:gd name="connsiteX75-15661" fmla="*/ 658372 w 761324"/>
              <a:gd name="connsiteY75-15662" fmla="*/ 285750 h 1150522"/>
              <a:gd name="connsiteX76-15663" fmla="*/ 653609 w 761324"/>
              <a:gd name="connsiteY76-15664" fmla="*/ 307182 h 1150522"/>
              <a:gd name="connsiteX77-15665" fmla="*/ 658372 w 761324"/>
              <a:gd name="connsiteY77-15666" fmla="*/ 350044 h 1150522"/>
              <a:gd name="connsiteX78-15667" fmla="*/ 655991 w 761324"/>
              <a:gd name="connsiteY78-15668" fmla="*/ 357188 h 1150522"/>
              <a:gd name="connsiteX79-15669" fmla="*/ 658372 w 761324"/>
              <a:gd name="connsiteY79-15670" fmla="*/ 376238 h 1150522"/>
              <a:gd name="connsiteX80-15671" fmla="*/ 660753 w 761324"/>
              <a:gd name="connsiteY80-15672" fmla="*/ 383382 h 1150522"/>
              <a:gd name="connsiteX81-15673" fmla="*/ 667897 w 761324"/>
              <a:gd name="connsiteY81-15674" fmla="*/ 385763 h 1150522"/>
              <a:gd name="connsiteX82-15675" fmla="*/ 698853 w 761324"/>
              <a:gd name="connsiteY82-15676" fmla="*/ 388144 h 1150522"/>
              <a:gd name="connsiteX83-15677" fmla="*/ 720284 w 761324"/>
              <a:gd name="connsiteY83-15678" fmla="*/ 404813 h 1150522"/>
              <a:gd name="connsiteX84-15679" fmla="*/ 727428 w 761324"/>
              <a:gd name="connsiteY84-15680" fmla="*/ 409575 h 1150522"/>
              <a:gd name="connsiteX85-15681" fmla="*/ 736953 w 761324"/>
              <a:gd name="connsiteY85-15682" fmla="*/ 423863 h 1150522"/>
              <a:gd name="connsiteX86-15683" fmla="*/ 744097 w 761324"/>
              <a:gd name="connsiteY86-15684" fmla="*/ 431007 h 1150522"/>
              <a:gd name="connsiteX87-15685" fmla="*/ 753622 w 761324"/>
              <a:gd name="connsiteY87-15686" fmla="*/ 445294 h 1150522"/>
              <a:gd name="connsiteX88-15687" fmla="*/ 756003 w 761324"/>
              <a:gd name="connsiteY88-15688" fmla="*/ 452438 h 1150522"/>
              <a:gd name="connsiteX89-15689" fmla="*/ 753623 w 761324"/>
              <a:gd name="connsiteY89-15690" fmla="*/ 459582 h 1150522"/>
              <a:gd name="connsiteX90-15691" fmla="*/ 760766 w 761324"/>
              <a:gd name="connsiteY90-15692" fmla="*/ 469107 h 1150522"/>
              <a:gd name="connsiteX91-15693" fmla="*/ 760766 w 761324"/>
              <a:gd name="connsiteY91-15694" fmla="*/ 519113 h 1150522"/>
              <a:gd name="connsiteX92-15695" fmla="*/ 751241 w 761324"/>
              <a:gd name="connsiteY92-15696" fmla="*/ 533400 h 1150522"/>
              <a:gd name="connsiteX93-15697" fmla="*/ 741716 w 761324"/>
              <a:gd name="connsiteY93-15698" fmla="*/ 547688 h 1150522"/>
              <a:gd name="connsiteX94-15699" fmla="*/ 734572 w 761324"/>
              <a:gd name="connsiteY94-15700" fmla="*/ 561975 h 1150522"/>
              <a:gd name="connsiteX95-15701" fmla="*/ 722666 w 761324"/>
              <a:gd name="connsiteY95-15702" fmla="*/ 583407 h 1150522"/>
              <a:gd name="connsiteX96-15703" fmla="*/ 715522 w 761324"/>
              <a:gd name="connsiteY96-15704" fmla="*/ 585788 h 1150522"/>
              <a:gd name="connsiteX97-15705" fmla="*/ 708378 w 761324"/>
              <a:gd name="connsiteY97-15706" fmla="*/ 590550 h 1150522"/>
              <a:gd name="connsiteX98-15707" fmla="*/ 694091 w 761324"/>
              <a:gd name="connsiteY98-15708" fmla="*/ 595313 h 1150522"/>
              <a:gd name="connsiteX99-15709" fmla="*/ 686947 w 761324"/>
              <a:gd name="connsiteY99-15710" fmla="*/ 597694 h 1150522"/>
              <a:gd name="connsiteX100-15711" fmla="*/ 679803 w 761324"/>
              <a:gd name="connsiteY100-15712" fmla="*/ 602457 h 1150522"/>
              <a:gd name="connsiteX101-15713" fmla="*/ 670278 w 761324"/>
              <a:gd name="connsiteY101-15714" fmla="*/ 611982 h 1150522"/>
              <a:gd name="connsiteX102-15715" fmla="*/ 665516 w 761324"/>
              <a:gd name="connsiteY102-15716" fmla="*/ 626269 h 1150522"/>
              <a:gd name="connsiteX103-15717" fmla="*/ 663134 w 761324"/>
              <a:gd name="connsiteY103-15718" fmla="*/ 633413 h 1150522"/>
              <a:gd name="connsiteX104-15719" fmla="*/ 660753 w 761324"/>
              <a:gd name="connsiteY104-15720" fmla="*/ 709613 h 1150522"/>
              <a:gd name="connsiteX105-15721" fmla="*/ 658372 w 761324"/>
              <a:gd name="connsiteY105-15722" fmla="*/ 716757 h 1150522"/>
              <a:gd name="connsiteX106-15723" fmla="*/ 655991 w 761324"/>
              <a:gd name="connsiteY106-15724" fmla="*/ 726282 h 1150522"/>
              <a:gd name="connsiteX107-15725" fmla="*/ 639322 w 761324"/>
              <a:gd name="connsiteY107-15726" fmla="*/ 738188 h 1150522"/>
              <a:gd name="connsiteX108-15727" fmla="*/ 632178 w 761324"/>
              <a:gd name="connsiteY108-15728" fmla="*/ 740569 h 1150522"/>
              <a:gd name="connsiteX109-15729" fmla="*/ 629797 w 761324"/>
              <a:gd name="connsiteY109-15730" fmla="*/ 766763 h 1150522"/>
              <a:gd name="connsiteX110-15731" fmla="*/ 627416 w 761324"/>
              <a:gd name="connsiteY110-15732" fmla="*/ 776288 h 1150522"/>
              <a:gd name="connsiteX111-15733" fmla="*/ 629797 w 761324"/>
              <a:gd name="connsiteY111-15734" fmla="*/ 885825 h 1150522"/>
              <a:gd name="connsiteX112-15735" fmla="*/ 632178 w 761324"/>
              <a:gd name="connsiteY112-15736" fmla="*/ 957263 h 1150522"/>
              <a:gd name="connsiteX113-15737" fmla="*/ 636941 w 761324"/>
              <a:gd name="connsiteY113-15738" fmla="*/ 971550 h 1150522"/>
              <a:gd name="connsiteX114-15739" fmla="*/ 639322 w 761324"/>
              <a:gd name="connsiteY114-15740" fmla="*/ 978694 h 1150522"/>
              <a:gd name="connsiteX115-15741" fmla="*/ 641703 w 761324"/>
              <a:gd name="connsiteY115-15742" fmla="*/ 1014413 h 1150522"/>
              <a:gd name="connsiteX116-15743" fmla="*/ 646466 w 761324"/>
              <a:gd name="connsiteY116-15744" fmla="*/ 1028700 h 1150522"/>
              <a:gd name="connsiteX117-15745" fmla="*/ 648847 w 761324"/>
              <a:gd name="connsiteY117-15746" fmla="*/ 1035844 h 1150522"/>
              <a:gd name="connsiteX118-15747" fmla="*/ 651228 w 761324"/>
              <a:gd name="connsiteY118-15748" fmla="*/ 1042988 h 1150522"/>
              <a:gd name="connsiteX119-15749" fmla="*/ 655991 w 761324"/>
              <a:gd name="connsiteY119-15750" fmla="*/ 1062038 h 1150522"/>
              <a:gd name="connsiteX120-15751" fmla="*/ 660753 w 761324"/>
              <a:gd name="connsiteY120-15752" fmla="*/ 1069182 h 1150522"/>
              <a:gd name="connsiteX121-15753" fmla="*/ 665516 w 761324"/>
              <a:gd name="connsiteY121-15754" fmla="*/ 1097757 h 1150522"/>
              <a:gd name="connsiteX122-15755" fmla="*/ 663134 w 761324"/>
              <a:gd name="connsiteY122-15756" fmla="*/ 1128713 h 1150522"/>
              <a:gd name="connsiteX123-15757" fmla="*/ 667897 w 761324"/>
              <a:gd name="connsiteY123-15758" fmla="*/ 1150144 h 1150522"/>
              <a:gd name="connsiteX124-15759" fmla="*/ 655990 w 761324"/>
              <a:gd name="connsiteY124-15760" fmla="*/ 1140620 h 1150522"/>
              <a:gd name="connsiteX125-15761" fmla="*/ 658371 w 761324"/>
              <a:gd name="connsiteY125-15762" fmla="*/ 1135856 h 1150522"/>
              <a:gd name="connsiteX126-15763" fmla="*/ 636941 w 761324"/>
              <a:gd name="connsiteY126-15764" fmla="*/ 1140619 h 1150522"/>
              <a:gd name="connsiteX127-15765" fmla="*/ 658372 w 761324"/>
              <a:gd name="connsiteY127-15766" fmla="*/ 1147763 h 1150522"/>
              <a:gd name="connsiteX128-15767" fmla="*/ 617891 w 761324"/>
              <a:gd name="connsiteY128-15768" fmla="*/ 1145382 h 1150522"/>
              <a:gd name="connsiteX129-15769" fmla="*/ 605984 w 761324"/>
              <a:gd name="connsiteY129-15770" fmla="*/ 1143000 h 1150522"/>
              <a:gd name="connsiteX130-15771" fmla="*/ 598841 w 761324"/>
              <a:gd name="connsiteY130-15772" fmla="*/ 1138238 h 1150522"/>
              <a:gd name="connsiteX131-15773" fmla="*/ 584553 w 761324"/>
              <a:gd name="connsiteY131-15774" fmla="*/ 1133475 h 1150522"/>
              <a:gd name="connsiteX132-15775" fmla="*/ 570266 w 761324"/>
              <a:gd name="connsiteY132-15776" fmla="*/ 1128713 h 1150522"/>
              <a:gd name="connsiteX133-15777" fmla="*/ 563122 w 761324"/>
              <a:gd name="connsiteY133-15778" fmla="*/ 1126332 h 1150522"/>
              <a:gd name="connsiteX134-15779" fmla="*/ 555978 w 761324"/>
              <a:gd name="connsiteY134-15780" fmla="*/ 1121569 h 1150522"/>
              <a:gd name="connsiteX135-15781" fmla="*/ 551216 w 761324"/>
              <a:gd name="connsiteY135-15782" fmla="*/ 1114425 h 1150522"/>
              <a:gd name="connsiteX136-15783" fmla="*/ 541691 w 761324"/>
              <a:gd name="connsiteY136-15784" fmla="*/ 1112044 h 1150522"/>
              <a:gd name="connsiteX137-15785" fmla="*/ 520259 w 761324"/>
              <a:gd name="connsiteY137-15786" fmla="*/ 1104900 h 1150522"/>
              <a:gd name="connsiteX138-15787" fmla="*/ 505972 w 761324"/>
              <a:gd name="connsiteY138-15788" fmla="*/ 1100138 h 1150522"/>
              <a:gd name="connsiteX139-15789" fmla="*/ 496447 w 761324"/>
              <a:gd name="connsiteY139-15790" fmla="*/ 1097757 h 1150522"/>
              <a:gd name="connsiteX140-15791" fmla="*/ 451203 w 761324"/>
              <a:gd name="connsiteY140-15792" fmla="*/ 1102519 h 1150522"/>
              <a:gd name="connsiteX141-15793" fmla="*/ 436916 w 761324"/>
              <a:gd name="connsiteY141-15794" fmla="*/ 1107282 h 1150522"/>
              <a:gd name="connsiteX142-15795" fmla="*/ 429772 w 761324"/>
              <a:gd name="connsiteY142-15796" fmla="*/ 1109663 h 1150522"/>
              <a:gd name="connsiteX143-15797" fmla="*/ 396434 w 761324"/>
              <a:gd name="connsiteY143-15798" fmla="*/ 1107282 h 1150522"/>
              <a:gd name="connsiteX144-15799" fmla="*/ 389291 w 761324"/>
              <a:gd name="connsiteY144-15800" fmla="*/ 1104900 h 1150522"/>
              <a:gd name="connsiteX145-15801" fmla="*/ 379766 w 761324"/>
              <a:gd name="connsiteY145-15802" fmla="*/ 1090613 h 1150522"/>
              <a:gd name="connsiteX146-15803" fmla="*/ 365478 w 761324"/>
              <a:gd name="connsiteY146-15804" fmla="*/ 1078707 h 1150522"/>
              <a:gd name="connsiteX147-15805" fmla="*/ 360716 w 761324"/>
              <a:gd name="connsiteY147-15806" fmla="*/ 1071563 h 1150522"/>
              <a:gd name="connsiteX148-15807" fmla="*/ 353572 w 761324"/>
              <a:gd name="connsiteY148-15808" fmla="*/ 1064419 h 1150522"/>
              <a:gd name="connsiteX149-15809" fmla="*/ 344047 w 761324"/>
              <a:gd name="connsiteY149-15810" fmla="*/ 1050132 h 1150522"/>
              <a:gd name="connsiteX150-15811" fmla="*/ 341666 w 761324"/>
              <a:gd name="connsiteY150-15812" fmla="*/ 1042988 h 1150522"/>
              <a:gd name="connsiteX151-15813" fmla="*/ 336903 w 761324"/>
              <a:gd name="connsiteY151-15814" fmla="*/ 1026319 h 1150522"/>
              <a:gd name="connsiteX152-15815" fmla="*/ 324997 w 761324"/>
              <a:gd name="connsiteY152-15816" fmla="*/ 1012032 h 1150522"/>
              <a:gd name="connsiteX153-15817" fmla="*/ 320234 w 761324"/>
              <a:gd name="connsiteY153-15818" fmla="*/ 997744 h 1150522"/>
              <a:gd name="connsiteX154-15819" fmla="*/ 313091 w 761324"/>
              <a:gd name="connsiteY154-15820" fmla="*/ 983457 h 1150522"/>
              <a:gd name="connsiteX155-15821" fmla="*/ 298803 w 761324"/>
              <a:gd name="connsiteY155-15822" fmla="*/ 973932 h 1150522"/>
              <a:gd name="connsiteX156-15823" fmla="*/ 291659 w 761324"/>
              <a:gd name="connsiteY156-15824" fmla="*/ 969169 h 1150522"/>
              <a:gd name="connsiteX157-15825" fmla="*/ 274991 w 761324"/>
              <a:gd name="connsiteY157-15826" fmla="*/ 962025 h 1150522"/>
              <a:gd name="connsiteX158-15827" fmla="*/ 263084 w 761324"/>
              <a:gd name="connsiteY158-15828" fmla="*/ 952500 h 1150522"/>
              <a:gd name="connsiteX159-15829" fmla="*/ 255941 w 761324"/>
              <a:gd name="connsiteY159-15830" fmla="*/ 950119 h 1150522"/>
              <a:gd name="connsiteX160-15831" fmla="*/ 248797 w 761324"/>
              <a:gd name="connsiteY160-15832" fmla="*/ 945357 h 1150522"/>
              <a:gd name="connsiteX161-15833" fmla="*/ 232128 w 761324"/>
              <a:gd name="connsiteY161-15834" fmla="*/ 940594 h 1150522"/>
              <a:gd name="connsiteX162-15835" fmla="*/ 224984 w 761324"/>
              <a:gd name="connsiteY162-15836" fmla="*/ 938213 h 1150522"/>
              <a:gd name="connsiteX163-15837" fmla="*/ 170216 w 761324"/>
              <a:gd name="connsiteY163-15838" fmla="*/ 935832 h 1150522"/>
              <a:gd name="connsiteX164-15839" fmla="*/ 160691 w 761324"/>
              <a:gd name="connsiteY164-15840" fmla="*/ 933450 h 1150522"/>
              <a:gd name="connsiteX165-15841" fmla="*/ 148784 w 761324"/>
              <a:gd name="connsiteY165-15842" fmla="*/ 923925 h 1150522"/>
              <a:gd name="connsiteX166-15843" fmla="*/ 139259 w 761324"/>
              <a:gd name="connsiteY166-15844" fmla="*/ 916782 h 1150522"/>
              <a:gd name="connsiteX167-15845" fmla="*/ 124972 w 761324"/>
              <a:gd name="connsiteY167-15846" fmla="*/ 907257 h 1150522"/>
              <a:gd name="connsiteX168-15847" fmla="*/ 120209 w 761324"/>
              <a:gd name="connsiteY168-15848" fmla="*/ 892969 h 1150522"/>
              <a:gd name="connsiteX169-15849" fmla="*/ 115447 w 761324"/>
              <a:gd name="connsiteY169-15850" fmla="*/ 885825 h 1150522"/>
              <a:gd name="connsiteX170-15851" fmla="*/ 108303 w 761324"/>
              <a:gd name="connsiteY170-15852" fmla="*/ 871538 h 1150522"/>
              <a:gd name="connsiteX171-15853" fmla="*/ 103541 w 761324"/>
              <a:gd name="connsiteY171-15854" fmla="*/ 857250 h 1150522"/>
              <a:gd name="connsiteX172-15855" fmla="*/ 101159 w 761324"/>
              <a:gd name="connsiteY172-15856" fmla="*/ 850107 h 1150522"/>
              <a:gd name="connsiteX173-15857" fmla="*/ 94016 w 761324"/>
              <a:gd name="connsiteY173-15858" fmla="*/ 845344 h 1150522"/>
              <a:gd name="connsiteX174-15859" fmla="*/ 89253 w 761324"/>
              <a:gd name="connsiteY174-15860" fmla="*/ 838200 h 1150522"/>
              <a:gd name="connsiteX175-15861" fmla="*/ 86872 w 761324"/>
              <a:gd name="connsiteY175-15862" fmla="*/ 831057 h 1150522"/>
              <a:gd name="connsiteX176-15863" fmla="*/ 70203 w 761324"/>
              <a:gd name="connsiteY176-15864" fmla="*/ 835819 h 1150522"/>
              <a:gd name="connsiteX177-15865" fmla="*/ 60679 w 761324"/>
              <a:gd name="connsiteY177-15866" fmla="*/ 771525 h 1150522"/>
              <a:gd name="connsiteX178-15867" fmla="*/ 65442 w 761324"/>
              <a:gd name="connsiteY178-15868" fmla="*/ 704850 h 1150522"/>
              <a:gd name="connsiteX179-15869" fmla="*/ 72584 w 761324"/>
              <a:gd name="connsiteY179-15870" fmla="*/ 688182 h 1150522"/>
              <a:gd name="connsiteX180-15871" fmla="*/ 60678 w 761324"/>
              <a:gd name="connsiteY180-15872" fmla="*/ 683419 h 1150522"/>
              <a:gd name="connsiteX181-15873" fmla="*/ 67822 w 761324"/>
              <a:gd name="connsiteY181-15874" fmla="*/ 671513 h 1150522"/>
              <a:gd name="connsiteX182-15875" fmla="*/ 58297 w 761324"/>
              <a:gd name="connsiteY182-15876" fmla="*/ 657225 h 1150522"/>
              <a:gd name="connsiteX183-15877" fmla="*/ 51153 w 761324"/>
              <a:gd name="connsiteY183-15878" fmla="*/ 635794 h 1150522"/>
              <a:gd name="connsiteX184-15879" fmla="*/ 48772 w 761324"/>
              <a:gd name="connsiteY184-15880" fmla="*/ 628650 h 1150522"/>
              <a:gd name="connsiteX185-15881" fmla="*/ 46391 w 761324"/>
              <a:gd name="connsiteY185-15882" fmla="*/ 621507 h 1150522"/>
              <a:gd name="connsiteX186-15883" fmla="*/ 32103 w 761324"/>
              <a:gd name="connsiteY186-15884" fmla="*/ 616744 h 1150522"/>
              <a:gd name="connsiteX187-15885" fmla="*/ 13053 w 761324"/>
              <a:gd name="connsiteY187-15886" fmla="*/ 592932 h 1150522"/>
              <a:gd name="connsiteX188-15887" fmla="*/ 1146 w 761324"/>
              <a:gd name="connsiteY188-15888" fmla="*/ 573881 h 1150522"/>
              <a:gd name="connsiteX189-15889" fmla="*/ 10672 w 761324"/>
              <a:gd name="connsiteY189-15890" fmla="*/ 533400 h 1150522"/>
              <a:gd name="connsiteX0-15891" fmla="*/ 10672 w 761324"/>
              <a:gd name="connsiteY0-15892" fmla="*/ 533400 h 1150522"/>
              <a:gd name="connsiteX1-15893" fmla="*/ 10672 w 761324"/>
              <a:gd name="connsiteY1-15894" fmla="*/ 533400 h 1150522"/>
              <a:gd name="connsiteX2-15895" fmla="*/ 41628 w 761324"/>
              <a:gd name="connsiteY2-15896" fmla="*/ 540544 h 1150522"/>
              <a:gd name="connsiteX3-15897" fmla="*/ 48772 w 761324"/>
              <a:gd name="connsiteY3-15898" fmla="*/ 542925 h 1150522"/>
              <a:gd name="connsiteX4-15899" fmla="*/ 70203 w 761324"/>
              <a:gd name="connsiteY4-15900" fmla="*/ 540544 h 1150522"/>
              <a:gd name="connsiteX5-15901" fmla="*/ 77347 w 761324"/>
              <a:gd name="connsiteY5-15902" fmla="*/ 535782 h 1150522"/>
              <a:gd name="connsiteX6-15903" fmla="*/ 84491 w 761324"/>
              <a:gd name="connsiteY6-15904" fmla="*/ 533400 h 1150522"/>
              <a:gd name="connsiteX7-15905" fmla="*/ 96397 w 761324"/>
              <a:gd name="connsiteY7-15906" fmla="*/ 514350 h 1150522"/>
              <a:gd name="connsiteX8-15907" fmla="*/ 103541 w 761324"/>
              <a:gd name="connsiteY8-15908" fmla="*/ 478632 h 1150522"/>
              <a:gd name="connsiteX9-15909" fmla="*/ 105922 w 761324"/>
              <a:gd name="connsiteY9-15910" fmla="*/ 471488 h 1150522"/>
              <a:gd name="connsiteX10-15911" fmla="*/ 110684 w 761324"/>
              <a:gd name="connsiteY10-15912" fmla="*/ 454819 h 1150522"/>
              <a:gd name="connsiteX11-15913" fmla="*/ 108303 w 761324"/>
              <a:gd name="connsiteY11-15914" fmla="*/ 390525 h 1150522"/>
              <a:gd name="connsiteX12-15915" fmla="*/ 110684 w 761324"/>
              <a:gd name="connsiteY12-15916" fmla="*/ 366713 h 1150522"/>
              <a:gd name="connsiteX13-15917" fmla="*/ 105922 w 761324"/>
              <a:gd name="connsiteY13-15918" fmla="*/ 326232 h 1150522"/>
              <a:gd name="connsiteX14-15919" fmla="*/ 101159 w 761324"/>
              <a:gd name="connsiteY14-15920" fmla="*/ 311944 h 1150522"/>
              <a:gd name="connsiteX15-15921" fmla="*/ 91634 w 761324"/>
              <a:gd name="connsiteY15-15922" fmla="*/ 297657 h 1150522"/>
              <a:gd name="connsiteX16-15923" fmla="*/ 86871 w 761324"/>
              <a:gd name="connsiteY16-15924" fmla="*/ 304800 h 1150522"/>
              <a:gd name="connsiteX17-15925" fmla="*/ 89254 w 761324"/>
              <a:gd name="connsiteY17-15926" fmla="*/ 292894 h 1150522"/>
              <a:gd name="connsiteX18-15927" fmla="*/ 70204 w 761324"/>
              <a:gd name="connsiteY18-15928" fmla="*/ 273844 h 1150522"/>
              <a:gd name="connsiteX19-15929" fmla="*/ 84491 w 761324"/>
              <a:gd name="connsiteY19-15930" fmla="*/ 269082 h 1150522"/>
              <a:gd name="connsiteX20-15931" fmla="*/ 82109 w 761324"/>
              <a:gd name="connsiteY20-15932" fmla="*/ 269082 h 1150522"/>
              <a:gd name="connsiteX21-15933" fmla="*/ 84490 w 761324"/>
              <a:gd name="connsiteY21-15934" fmla="*/ 264319 h 1150522"/>
              <a:gd name="connsiteX22-15935" fmla="*/ 82109 w 761324"/>
              <a:gd name="connsiteY22-15936" fmla="*/ 238126 h 1150522"/>
              <a:gd name="connsiteX23-15937" fmla="*/ 82109 w 761324"/>
              <a:gd name="connsiteY23-15938" fmla="*/ 188119 h 1150522"/>
              <a:gd name="connsiteX24-15939" fmla="*/ 89253 w 761324"/>
              <a:gd name="connsiteY24-15940" fmla="*/ 126207 h 1150522"/>
              <a:gd name="connsiteX25-15941" fmla="*/ 113066 w 761324"/>
              <a:gd name="connsiteY25-15942" fmla="*/ 109538 h 1150522"/>
              <a:gd name="connsiteX26-15943" fmla="*/ 120209 w 761324"/>
              <a:gd name="connsiteY26-15944" fmla="*/ 104775 h 1150522"/>
              <a:gd name="connsiteX27-15945" fmla="*/ 139259 w 761324"/>
              <a:gd name="connsiteY27-15946" fmla="*/ 100013 h 1150522"/>
              <a:gd name="connsiteX28-15947" fmla="*/ 177359 w 761324"/>
              <a:gd name="connsiteY28-15948" fmla="*/ 76201 h 1150522"/>
              <a:gd name="connsiteX29-15949" fmla="*/ 158309 w 761324"/>
              <a:gd name="connsiteY29-15950" fmla="*/ 80964 h 1150522"/>
              <a:gd name="connsiteX30-15951" fmla="*/ 172597 w 761324"/>
              <a:gd name="connsiteY30-15952" fmla="*/ 71437 h 1150522"/>
              <a:gd name="connsiteX31-15953" fmla="*/ 203553 w 761324"/>
              <a:gd name="connsiteY31-15954" fmla="*/ 61913 h 1150522"/>
              <a:gd name="connsiteX32-15955" fmla="*/ 217841 w 761324"/>
              <a:gd name="connsiteY32-15956" fmla="*/ 64294 h 1150522"/>
              <a:gd name="connsiteX33-15957" fmla="*/ 246416 w 761324"/>
              <a:gd name="connsiteY33-15958" fmla="*/ 69057 h 1150522"/>
              <a:gd name="connsiteX34-15959" fmla="*/ 253559 w 761324"/>
              <a:gd name="connsiteY34-15960" fmla="*/ 61913 h 1150522"/>
              <a:gd name="connsiteX35-15961" fmla="*/ 286897 w 761324"/>
              <a:gd name="connsiteY35-15962" fmla="*/ 61912 h 1150522"/>
              <a:gd name="connsiteX36-15963" fmla="*/ 310709 w 761324"/>
              <a:gd name="connsiteY36-15964" fmla="*/ 69057 h 1150522"/>
              <a:gd name="connsiteX37-15965" fmla="*/ 317853 w 761324"/>
              <a:gd name="connsiteY37-15966" fmla="*/ 66675 h 1150522"/>
              <a:gd name="connsiteX38-15967" fmla="*/ 322616 w 761324"/>
              <a:gd name="connsiteY38-15968" fmla="*/ 59532 h 1150522"/>
              <a:gd name="connsiteX39-15969" fmla="*/ 329759 w 761324"/>
              <a:gd name="connsiteY39-15970" fmla="*/ 52388 h 1150522"/>
              <a:gd name="connsiteX40-15971" fmla="*/ 332141 w 761324"/>
              <a:gd name="connsiteY40-15972" fmla="*/ 45244 h 1150522"/>
              <a:gd name="connsiteX41-15973" fmla="*/ 346428 w 761324"/>
              <a:gd name="connsiteY41-15974" fmla="*/ 35719 h 1150522"/>
              <a:gd name="connsiteX42-15975" fmla="*/ 355953 w 761324"/>
              <a:gd name="connsiteY42-15976" fmla="*/ 21432 h 1150522"/>
              <a:gd name="connsiteX43-15977" fmla="*/ 360716 w 761324"/>
              <a:gd name="connsiteY43-15978" fmla="*/ 14288 h 1150522"/>
              <a:gd name="connsiteX44-15979" fmla="*/ 375003 w 761324"/>
              <a:gd name="connsiteY44-15980" fmla="*/ 9525 h 1150522"/>
              <a:gd name="connsiteX45-15981" fmla="*/ 382147 w 761324"/>
              <a:gd name="connsiteY45-15982" fmla="*/ 7144 h 1150522"/>
              <a:gd name="connsiteX46-15983" fmla="*/ 396434 w 761324"/>
              <a:gd name="connsiteY46-15984" fmla="*/ 2382 h 1150522"/>
              <a:gd name="connsiteX47-15985" fmla="*/ 403578 w 761324"/>
              <a:gd name="connsiteY47-15986" fmla="*/ 0 h 1150522"/>
              <a:gd name="connsiteX48-15987" fmla="*/ 425009 w 761324"/>
              <a:gd name="connsiteY48-15988" fmla="*/ 4763 h 1150522"/>
              <a:gd name="connsiteX49-15989" fmla="*/ 429772 w 761324"/>
              <a:gd name="connsiteY49-15990" fmla="*/ 11907 h 1150522"/>
              <a:gd name="connsiteX50-15991" fmla="*/ 436916 w 761324"/>
              <a:gd name="connsiteY50-15992" fmla="*/ 26194 h 1150522"/>
              <a:gd name="connsiteX51-15993" fmla="*/ 444059 w 761324"/>
              <a:gd name="connsiteY51-15994" fmla="*/ 33338 h 1150522"/>
              <a:gd name="connsiteX52-15995" fmla="*/ 463109 w 761324"/>
              <a:gd name="connsiteY52-15996" fmla="*/ 54769 h 1150522"/>
              <a:gd name="connsiteX53-15997" fmla="*/ 477397 w 761324"/>
              <a:gd name="connsiteY53-15998" fmla="*/ 64294 h 1150522"/>
              <a:gd name="connsiteX54-15999" fmla="*/ 484541 w 761324"/>
              <a:gd name="connsiteY54-16000" fmla="*/ 71438 h 1150522"/>
              <a:gd name="connsiteX55-16001" fmla="*/ 498828 w 761324"/>
              <a:gd name="connsiteY55-16002" fmla="*/ 80963 h 1150522"/>
              <a:gd name="connsiteX56-16003" fmla="*/ 508353 w 761324"/>
              <a:gd name="connsiteY56-16004" fmla="*/ 90488 h 1150522"/>
              <a:gd name="connsiteX57-16005" fmla="*/ 522641 w 761324"/>
              <a:gd name="connsiteY57-16006" fmla="*/ 100013 h 1150522"/>
              <a:gd name="connsiteX58-16007" fmla="*/ 541691 w 761324"/>
              <a:gd name="connsiteY58-16008" fmla="*/ 116682 h 1150522"/>
              <a:gd name="connsiteX59-16009" fmla="*/ 548834 w 761324"/>
              <a:gd name="connsiteY59-16010" fmla="*/ 123825 h 1150522"/>
              <a:gd name="connsiteX60-16011" fmla="*/ 558359 w 761324"/>
              <a:gd name="connsiteY60-16012" fmla="*/ 138113 h 1150522"/>
              <a:gd name="connsiteX61-16013" fmla="*/ 565503 w 761324"/>
              <a:gd name="connsiteY61-16014" fmla="*/ 164307 h 1150522"/>
              <a:gd name="connsiteX62-16015" fmla="*/ 579791 w 761324"/>
              <a:gd name="connsiteY62-16016" fmla="*/ 178594 h 1150522"/>
              <a:gd name="connsiteX63-16017" fmla="*/ 586934 w 761324"/>
              <a:gd name="connsiteY63-16018" fmla="*/ 185738 h 1150522"/>
              <a:gd name="connsiteX64-16019" fmla="*/ 591697 w 761324"/>
              <a:gd name="connsiteY64-16020" fmla="*/ 192882 h 1150522"/>
              <a:gd name="connsiteX65-16021" fmla="*/ 594078 w 761324"/>
              <a:gd name="connsiteY65-16022" fmla="*/ 200025 h 1150522"/>
              <a:gd name="connsiteX66-16023" fmla="*/ 596459 w 761324"/>
              <a:gd name="connsiteY66-16024" fmla="*/ 216694 h 1150522"/>
              <a:gd name="connsiteX67-16025" fmla="*/ 601222 w 761324"/>
              <a:gd name="connsiteY67-16026" fmla="*/ 223838 h 1150522"/>
              <a:gd name="connsiteX68-16027" fmla="*/ 610747 w 761324"/>
              <a:gd name="connsiteY68-16028" fmla="*/ 238125 h 1150522"/>
              <a:gd name="connsiteX69-16029" fmla="*/ 615509 w 761324"/>
              <a:gd name="connsiteY69-16030" fmla="*/ 245269 h 1150522"/>
              <a:gd name="connsiteX70-16031" fmla="*/ 629797 w 761324"/>
              <a:gd name="connsiteY70-16032" fmla="*/ 250032 h 1150522"/>
              <a:gd name="connsiteX71-16033" fmla="*/ 641703 w 761324"/>
              <a:gd name="connsiteY71-16034" fmla="*/ 271463 h 1150522"/>
              <a:gd name="connsiteX72-16035" fmla="*/ 646466 w 761324"/>
              <a:gd name="connsiteY72-16036" fmla="*/ 278607 h 1150522"/>
              <a:gd name="connsiteX73-16037" fmla="*/ 653609 w 761324"/>
              <a:gd name="connsiteY73-16038" fmla="*/ 283369 h 1150522"/>
              <a:gd name="connsiteX74-16039" fmla="*/ 655991 w 761324"/>
              <a:gd name="connsiteY74-16040" fmla="*/ 285750 h 1150522"/>
              <a:gd name="connsiteX75-16041" fmla="*/ 658372 w 761324"/>
              <a:gd name="connsiteY75-16042" fmla="*/ 285750 h 1150522"/>
              <a:gd name="connsiteX76-16043" fmla="*/ 653609 w 761324"/>
              <a:gd name="connsiteY76-16044" fmla="*/ 307182 h 1150522"/>
              <a:gd name="connsiteX77-16045" fmla="*/ 658372 w 761324"/>
              <a:gd name="connsiteY77-16046" fmla="*/ 350044 h 1150522"/>
              <a:gd name="connsiteX78-16047" fmla="*/ 655991 w 761324"/>
              <a:gd name="connsiteY78-16048" fmla="*/ 357188 h 1150522"/>
              <a:gd name="connsiteX79-16049" fmla="*/ 658372 w 761324"/>
              <a:gd name="connsiteY79-16050" fmla="*/ 376238 h 1150522"/>
              <a:gd name="connsiteX80-16051" fmla="*/ 660753 w 761324"/>
              <a:gd name="connsiteY80-16052" fmla="*/ 383382 h 1150522"/>
              <a:gd name="connsiteX81-16053" fmla="*/ 667897 w 761324"/>
              <a:gd name="connsiteY81-16054" fmla="*/ 385763 h 1150522"/>
              <a:gd name="connsiteX82-16055" fmla="*/ 698853 w 761324"/>
              <a:gd name="connsiteY82-16056" fmla="*/ 388144 h 1150522"/>
              <a:gd name="connsiteX83-16057" fmla="*/ 720284 w 761324"/>
              <a:gd name="connsiteY83-16058" fmla="*/ 404813 h 1150522"/>
              <a:gd name="connsiteX84-16059" fmla="*/ 727428 w 761324"/>
              <a:gd name="connsiteY84-16060" fmla="*/ 409575 h 1150522"/>
              <a:gd name="connsiteX85-16061" fmla="*/ 736953 w 761324"/>
              <a:gd name="connsiteY85-16062" fmla="*/ 423863 h 1150522"/>
              <a:gd name="connsiteX86-16063" fmla="*/ 744097 w 761324"/>
              <a:gd name="connsiteY86-16064" fmla="*/ 431007 h 1150522"/>
              <a:gd name="connsiteX87-16065" fmla="*/ 748860 w 761324"/>
              <a:gd name="connsiteY87-16066" fmla="*/ 445294 h 1150522"/>
              <a:gd name="connsiteX88-16067" fmla="*/ 756003 w 761324"/>
              <a:gd name="connsiteY88-16068" fmla="*/ 452438 h 1150522"/>
              <a:gd name="connsiteX89-16069" fmla="*/ 753623 w 761324"/>
              <a:gd name="connsiteY89-16070" fmla="*/ 459582 h 1150522"/>
              <a:gd name="connsiteX90-16071" fmla="*/ 760766 w 761324"/>
              <a:gd name="connsiteY90-16072" fmla="*/ 469107 h 1150522"/>
              <a:gd name="connsiteX91-16073" fmla="*/ 760766 w 761324"/>
              <a:gd name="connsiteY91-16074" fmla="*/ 519113 h 1150522"/>
              <a:gd name="connsiteX92-16075" fmla="*/ 751241 w 761324"/>
              <a:gd name="connsiteY92-16076" fmla="*/ 533400 h 1150522"/>
              <a:gd name="connsiteX93-16077" fmla="*/ 741716 w 761324"/>
              <a:gd name="connsiteY93-16078" fmla="*/ 547688 h 1150522"/>
              <a:gd name="connsiteX94-16079" fmla="*/ 734572 w 761324"/>
              <a:gd name="connsiteY94-16080" fmla="*/ 561975 h 1150522"/>
              <a:gd name="connsiteX95-16081" fmla="*/ 722666 w 761324"/>
              <a:gd name="connsiteY95-16082" fmla="*/ 583407 h 1150522"/>
              <a:gd name="connsiteX96-16083" fmla="*/ 715522 w 761324"/>
              <a:gd name="connsiteY96-16084" fmla="*/ 585788 h 1150522"/>
              <a:gd name="connsiteX97-16085" fmla="*/ 708378 w 761324"/>
              <a:gd name="connsiteY97-16086" fmla="*/ 590550 h 1150522"/>
              <a:gd name="connsiteX98-16087" fmla="*/ 694091 w 761324"/>
              <a:gd name="connsiteY98-16088" fmla="*/ 595313 h 1150522"/>
              <a:gd name="connsiteX99-16089" fmla="*/ 686947 w 761324"/>
              <a:gd name="connsiteY99-16090" fmla="*/ 597694 h 1150522"/>
              <a:gd name="connsiteX100-16091" fmla="*/ 679803 w 761324"/>
              <a:gd name="connsiteY100-16092" fmla="*/ 602457 h 1150522"/>
              <a:gd name="connsiteX101-16093" fmla="*/ 670278 w 761324"/>
              <a:gd name="connsiteY101-16094" fmla="*/ 611982 h 1150522"/>
              <a:gd name="connsiteX102-16095" fmla="*/ 665516 w 761324"/>
              <a:gd name="connsiteY102-16096" fmla="*/ 626269 h 1150522"/>
              <a:gd name="connsiteX103-16097" fmla="*/ 663134 w 761324"/>
              <a:gd name="connsiteY103-16098" fmla="*/ 633413 h 1150522"/>
              <a:gd name="connsiteX104-16099" fmla="*/ 660753 w 761324"/>
              <a:gd name="connsiteY104-16100" fmla="*/ 709613 h 1150522"/>
              <a:gd name="connsiteX105-16101" fmla="*/ 658372 w 761324"/>
              <a:gd name="connsiteY105-16102" fmla="*/ 716757 h 1150522"/>
              <a:gd name="connsiteX106-16103" fmla="*/ 655991 w 761324"/>
              <a:gd name="connsiteY106-16104" fmla="*/ 726282 h 1150522"/>
              <a:gd name="connsiteX107-16105" fmla="*/ 639322 w 761324"/>
              <a:gd name="connsiteY107-16106" fmla="*/ 738188 h 1150522"/>
              <a:gd name="connsiteX108-16107" fmla="*/ 632178 w 761324"/>
              <a:gd name="connsiteY108-16108" fmla="*/ 740569 h 1150522"/>
              <a:gd name="connsiteX109-16109" fmla="*/ 629797 w 761324"/>
              <a:gd name="connsiteY109-16110" fmla="*/ 766763 h 1150522"/>
              <a:gd name="connsiteX110-16111" fmla="*/ 627416 w 761324"/>
              <a:gd name="connsiteY110-16112" fmla="*/ 776288 h 1150522"/>
              <a:gd name="connsiteX111-16113" fmla="*/ 629797 w 761324"/>
              <a:gd name="connsiteY111-16114" fmla="*/ 885825 h 1150522"/>
              <a:gd name="connsiteX112-16115" fmla="*/ 632178 w 761324"/>
              <a:gd name="connsiteY112-16116" fmla="*/ 957263 h 1150522"/>
              <a:gd name="connsiteX113-16117" fmla="*/ 636941 w 761324"/>
              <a:gd name="connsiteY113-16118" fmla="*/ 971550 h 1150522"/>
              <a:gd name="connsiteX114-16119" fmla="*/ 639322 w 761324"/>
              <a:gd name="connsiteY114-16120" fmla="*/ 978694 h 1150522"/>
              <a:gd name="connsiteX115-16121" fmla="*/ 641703 w 761324"/>
              <a:gd name="connsiteY115-16122" fmla="*/ 1014413 h 1150522"/>
              <a:gd name="connsiteX116-16123" fmla="*/ 646466 w 761324"/>
              <a:gd name="connsiteY116-16124" fmla="*/ 1028700 h 1150522"/>
              <a:gd name="connsiteX117-16125" fmla="*/ 648847 w 761324"/>
              <a:gd name="connsiteY117-16126" fmla="*/ 1035844 h 1150522"/>
              <a:gd name="connsiteX118-16127" fmla="*/ 651228 w 761324"/>
              <a:gd name="connsiteY118-16128" fmla="*/ 1042988 h 1150522"/>
              <a:gd name="connsiteX119-16129" fmla="*/ 655991 w 761324"/>
              <a:gd name="connsiteY119-16130" fmla="*/ 1062038 h 1150522"/>
              <a:gd name="connsiteX120-16131" fmla="*/ 660753 w 761324"/>
              <a:gd name="connsiteY120-16132" fmla="*/ 1069182 h 1150522"/>
              <a:gd name="connsiteX121-16133" fmla="*/ 665516 w 761324"/>
              <a:gd name="connsiteY121-16134" fmla="*/ 1097757 h 1150522"/>
              <a:gd name="connsiteX122-16135" fmla="*/ 663134 w 761324"/>
              <a:gd name="connsiteY122-16136" fmla="*/ 1128713 h 1150522"/>
              <a:gd name="connsiteX123-16137" fmla="*/ 667897 w 761324"/>
              <a:gd name="connsiteY123-16138" fmla="*/ 1150144 h 1150522"/>
              <a:gd name="connsiteX124-16139" fmla="*/ 655990 w 761324"/>
              <a:gd name="connsiteY124-16140" fmla="*/ 1140620 h 1150522"/>
              <a:gd name="connsiteX125-16141" fmla="*/ 658371 w 761324"/>
              <a:gd name="connsiteY125-16142" fmla="*/ 1135856 h 1150522"/>
              <a:gd name="connsiteX126-16143" fmla="*/ 636941 w 761324"/>
              <a:gd name="connsiteY126-16144" fmla="*/ 1140619 h 1150522"/>
              <a:gd name="connsiteX127-16145" fmla="*/ 658372 w 761324"/>
              <a:gd name="connsiteY127-16146" fmla="*/ 1147763 h 1150522"/>
              <a:gd name="connsiteX128-16147" fmla="*/ 617891 w 761324"/>
              <a:gd name="connsiteY128-16148" fmla="*/ 1145382 h 1150522"/>
              <a:gd name="connsiteX129-16149" fmla="*/ 605984 w 761324"/>
              <a:gd name="connsiteY129-16150" fmla="*/ 1143000 h 1150522"/>
              <a:gd name="connsiteX130-16151" fmla="*/ 598841 w 761324"/>
              <a:gd name="connsiteY130-16152" fmla="*/ 1138238 h 1150522"/>
              <a:gd name="connsiteX131-16153" fmla="*/ 584553 w 761324"/>
              <a:gd name="connsiteY131-16154" fmla="*/ 1133475 h 1150522"/>
              <a:gd name="connsiteX132-16155" fmla="*/ 570266 w 761324"/>
              <a:gd name="connsiteY132-16156" fmla="*/ 1128713 h 1150522"/>
              <a:gd name="connsiteX133-16157" fmla="*/ 563122 w 761324"/>
              <a:gd name="connsiteY133-16158" fmla="*/ 1126332 h 1150522"/>
              <a:gd name="connsiteX134-16159" fmla="*/ 555978 w 761324"/>
              <a:gd name="connsiteY134-16160" fmla="*/ 1121569 h 1150522"/>
              <a:gd name="connsiteX135-16161" fmla="*/ 551216 w 761324"/>
              <a:gd name="connsiteY135-16162" fmla="*/ 1114425 h 1150522"/>
              <a:gd name="connsiteX136-16163" fmla="*/ 541691 w 761324"/>
              <a:gd name="connsiteY136-16164" fmla="*/ 1112044 h 1150522"/>
              <a:gd name="connsiteX137-16165" fmla="*/ 520259 w 761324"/>
              <a:gd name="connsiteY137-16166" fmla="*/ 1104900 h 1150522"/>
              <a:gd name="connsiteX138-16167" fmla="*/ 505972 w 761324"/>
              <a:gd name="connsiteY138-16168" fmla="*/ 1100138 h 1150522"/>
              <a:gd name="connsiteX139-16169" fmla="*/ 496447 w 761324"/>
              <a:gd name="connsiteY139-16170" fmla="*/ 1097757 h 1150522"/>
              <a:gd name="connsiteX140-16171" fmla="*/ 451203 w 761324"/>
              <a:gd name="connsiteY140-16172" fmla="*/ 1102519 h 1150522"/>
              <a:gd name="connsiteX141-16173" fmla="*/ 436916 w 761324"/>
              <a:gd name="connsiteY141-16174" fmla="*/ 1107282 h 1150522"/>
              <a:gd name="connsiteX142-16175" fmla="*/ 429772 w 761324"/>
              <a:gd name="connsiteY142-16176" fmla="*/ 1109663 h 1150522"/>
              <a:gd name="connsiteX143-16177" fmla="*/ 396434 w 761324"/>
              <a:gd name="connsiteY143-16178" fmla="*/ 1107282 h 1150522"/>
              <a:gd name="connsiteX144-16179" fmla="*/ 389291 w 761324"/>
              <a:gd name="connsiteY144-16180" fmla="*/ 1104900 h 1150522"/>
              <a:gd name="connsiteX145-16181" fmla="*/ 379766 w 761324"/>
              <a:gd name="connsiteY145-16182" fmla="*/ 1090613 h 1150522"/>
              <a:gd name="connsiteX146-16183" fmla="*/ 365478 w 761324"/>
              <a:gd name="connsiteY146-16184" fmla="*/ 1078707 h 1150522"/>
              <a:gd name="connsiteX147-16185" fmla="*/ 360716 w 761324"/>
              <a:gd name="connsiteY147-16186" fmla="*/ 1071563 h 1150522"/>
              <a:gd name="connsiteX148-16187" fmla="*/ 353572 w 761324"/>
              <a:gd name="connsiteY148-16188" fmla="*/ 1064419 h 1150522"/>
              <a:gd name="connsiteX149-16189" fmla="*/ 344047 w 761324"/>
              <a:gd name="connsiteY149-16190" fmla="*/ 1050132 h 1150522"/>
              <a:gd name="connsiteX150-16191" fmla="*/ 341666 w 761324"/>
              <a:gd name="connsiteY150-16192" fmla="*/ 1042988 h 1150522"/>
              <a:gd name="connsiteX151-16193" fmla="*/ 336903 w 761324"/>
              <a:gd name="connsiteY151-16194" fmla="*/ 1026319 h 1150522"/>
              <a:gd name="connsiteX152-16195" fmla="*/ 324997 w 761324"/>
              <a:gd name="connsiteY152-16196" fmla="*/ 1012032 h 1150522"/>
              <a:gd name="connsiteX153-16197" fmla="*/ 320234 w 761324"/>
              <a:gd name="connsiteY153-16198" fmla="*/ 997744 h 1150522"/>
              <a:gd name="connsiteX154-16199" fmla="*/ 313091 w 761324"/>
              <a:gd name="connsiteY154-16200" fmla="*/ 983457 h 1150522"/>
              <a:gd name="connsiteX155-16201" fmla="*/ 298803 w 761324"/>
              <a:gd name="connsiteY155-16202" fmla="*/ 973932 h 1150522"/>
              <a:gd name="connsiteX156-16203" fmla="*/ 291659 w 761324"/>
              <a:gd name="connsiteY156-16204" fmla="*/ 969169 h 1150522"/>
              <a:gd name="connsiteX157-16205" fmla="*/ 274991 w 761324"/>
              <a:gd name="connsiteY157-16206" fmla="*/ 962025 h 1150522"/>
              <a:gd name="connsiteX158-16207" fmla="*/ 263084 w 761324"/>
              <a:gd name="connsiteY158-16208" fmla="*/ 952500 h 1150522"/>
              <a:gd name="connsiteX159-16209" fmla="*/ 255941 w 761324"/>
              <a:gd name="connsiteY159-16210" fmla="*/ 950119 h 1150522"/>
              <a:gd name="connsiteX160-16211" fmla="*/ 248797 w 761324"/>
              <a:gd name="connsiteY160-16212" fmla="*/ 945357 h 1150522"/>
              <a:gd name="connsiteX161-16213" fmla="*/ 232128 w 761324"/>
              <a:gd name="connsiteY161-16214" fmla="*/ 940594 h 1150522"/>
              <a:gd name="connsiteX162-16215" fmla="*/ 224984 w 761324"/>
              <a:gd name="connsiteY162-16216" fmla="*/ 938213 h 1150522"/>
              <a:gd name="connsiteX163-16217" fmla="*/ 170216 w 761324"/>
              <a:gd name="connsiteY163-16218" fmla="*/ 935832 h 1150522"/>
              <a:gd name="connsiteX164-16219" fmla="*/ 160691 w 761324"/>
              <a:gd name="connsiteY164-16220" fmla="*/ 933450 h 1150522"/>
              <a:gd name="connsiteX165-16221" fmla="*/ 148784 w 761324"/>
              <a:gd name="connsiteY165-16222" fmla="*/ 923925 h 1150522"/>
              <a:gd name="connsiteX166-16223" fmla="*/ 139259 w 761324"/>
              <a:gd name="connsiteY166-16224" fmla="*/ 916782 h 1150522"/>
              <a:gd name="connsiteX167-16225" fmla="*/ 124972 w 761324"/>
              <a:gd name="connsiteY167-16226" fmla="*/ 907257 h 1150522"/>
              <a:gd name="connsiteX168-16227" fmla="*/ 120209 w 761324"/>
              <a:gd name="connsiteY168-16228" fmla="*/ 892969 h 1150522"/>
              <a:gd name="connsiteX169-16229" fmla="*/ 115447 w 761324"/>
              <a:gd name="connsiteY169-16230" fmla="*/ 885825 h 1150522"/>
              <a:gd name="connsiteX170-16231" fmla="*/ 108303 w 761324"/>
              <a:gd name="connsiteY170-16232" fmla="*/ 871538 h 1150522"/>
              <a:gd name="connsiteX171-16233" fmla="*/ 103541 w 761324"/>
              <a:gd name="connsiteY171-16234" fmla="*/ 857250 h 1150522"/>
              <a:gd name="connsiteX172-16235" fmla="*/ 101159 w 761324"/>
              <a:gd name="connsiteY172-16236" fmla="*/ 850107 h 1150522"/>
              <a:gd name="connsiteX173-16237" fmla="*/ 94016 w 761324"/>
              <a:gd name="connsiteY173-16238" fmla="*/ 845344 h 1150522"/>
              <a:gd name="connsiteX174-16239" fmla="*/ 89253 w 761324"/>
              <a:gd name="connsiteY174-16240" fmla="*/ 838200 h 1150522"/>
              <a:gd name="connsiteX175-16241" fmla="*/ 86872 w 761324"/>
              <a:gd name="connsiteY175-16242" fmla="*/ 831057 h 1150522"/>
              <a:gd name="connsiteX176-16243" fmla="*/ 70203 w 761324"/>
              <a:gd name="connsiteY176-16244" fmla="*/ 835819 h 1150522"/>
              <a:gd name="connsiteX177-16245" fmla="*/ 60679 w 761324"/>
              <a:gd name="connsiteY177-16246" fmla="*/ 771525 h 1150522"/>
              <a:gd name="connsiteX178-16247" fmla="*/ 65442 w 761324"/>
              <a:gd name="connsiteY178-16248" fmla="*/ 704850 h 1150522"/>
              <a:gd name="connsiteX179-16249" fmla="*/ 72584 w 761324"/>
              <a:gd name="connsiteY179-16250" fmla="*/ 688182 h 1150522"/>
              <a:gd name="connsiteX180-16251" fmla="*/ 60678 w 761324"/>
              <a:gd name="connsiteY180-16252" fmla="*/ 683419 h 1150522"/>
              <a:gd name="connsiteX181-16253" fmla="*/ 67822 w 761324"/>
              <a:gd name="connsiteY181-16254" fmla="*/ 671513 h 1150522"/>
              <a:gd name="connsiteX182-16255" fmla="*/ 58297 w 761324"/>
              <a:gd name="connsiteY182-16256" fmla="*/ 657225 h 1150522"/>
              <a:gd name="connsiteX183-16257" fmla="*/ 51153 w 761324"/>
              <a:gd name="connsiteY183-16258" fmla="*/ 635794 h 1150522"/>
              <a:gd name="connsiteX184-16259" fmla="*/ 48772 w 761324"/>
              <a:gd name="connsiteY184-16260" fmla="*/ 628650 h 1150522"/>
              <a:gd name="connsiteX185-16261" fmla="*/ 46391 w 761324"/>
              <a:gd name="connsiteY185-16262" fmla="*/ 621507 h 1150522"/>
              <a:gd name="connsiteX186-16263" fmla="*/ 32103 w 761324"/>
              <a:gd name="connsiteY186-16264" fmla="*/ 616744 h 1150522"/>
              <a:gd name="connsiteX187-16265" fmla="*/ 13053 w 761324"/>
              <a:gd name="connsiteY187-16266" fmla="*/ 592932 h 1150522"/>
              <a:gd name="connsiteX188-16267" fmla="*/ 1146 w 761324"/>
              <a:gd name="connsiteY188-16268" fmla="*/ 573881 h 1150522"/>
              <a:gd name="connsiteX189-16269" fmla="*/ 10672 w 761324"/>
              <a:gd name="connsiteY189-16270" fmla="*/ 533400 h 1150522"/>
              <a:gd name="connsiteX0-16271" fmla="*/ 10672 w 761324"/>
              <a:gd name="connsiteY0-16272" fmla="*/ 533400 h 1150522"/>
              <a:gd name="connsiteX1-16273" fmla="*/ 10672 w 761324"/>
              <a:gd name="connsiteY1-16274" fmla="*/ 533400 h 1150522"/>
              <a:gd name="connsiteX2-16275" fmla="*/ 41628 w 761324"/>
              <a:gd name="connsiteY2-16276" fmla="*/ 540544 h 1150522"/>
              <a:gd name="connsiteX3-16277" fmla="*/ 48772 w 761324"/>
              <a:gd name="connsiteY3-16278" fmla="*/ 542925 h 1150522"/>
              <a:gd name="connsiteX4-16279" fmla="*/ 70203 w 761324"/>
              <a:gd name="connsiteY4-16280" fmla="*/ 540544 h 1150522"/>
              <a:gd name="connsiteX5-16281" fmla="*/ 77347 w 761324"/>
              <a:gd name="connsiteY5-16282" fmla="*/ 535782 h 1150522"/>
              <a:gd name="connsiteX6-16283" fmla="*/ 84491 w 761324"/>
              <a:gd name="connsiteY6-16284" fmla="*/ 533400 h 1150522"/>
              <a:gd name="connsiteX7-16285" fmla="*/ 96397 w 761324"/>
              <a:gd name="connsiteY7-16286" fmla="*/ 514350 h 1150522"/>
              <a:gd name="connsiteX8-16287" fmla="*/ 103541 w 761324"/>
              <a:gd name="connsiteY8-16288" fmla="*/ 478632 h 1150522"/>
              <a:gd name="connsiteX9-16289" fmla="*/ 105922 w 761324"/>
              <a:gd name="connsiteY9-16290" fmla="*/ 471488 h 1150522"/>
              <a:gd name="connsiteX10-16291" fmla="*/ 110684 w 761324"/>
              <a:gd name="connsiteY10-16292" fmla="*/ 454819 h 1150522"/>
              <a:gd name="connsiteX11-16293" fmla="*/ 108303 w 761324"/>
              <a:gd name="connsiteY11-16294" fmla="*/ 390525 h 1150522"/>
              <a:gd name="connsiteX12-16295" fmla="*/ 110684 w 761324"/>
              <a:gd name="connsiteY12-16296" fmla="*/ 366713 h 1150522"/>
              <a:gd name="connsiteX13-16297" fmla="*/ 105922 w 761324"/>
              <a:gd name="connsiteY13-16298" fmla="*/ 326232 h 1150522"/>
              <a:gd name="connsiteX14-16299" fmla="*/ 101159 w 761324"/>
              <a:gd name="connsiteY14-16300" fmla="*/ 311944 h 1150522"/>
              <a:gd name="connsiteX15-16301" fmla="*/ 91634 w 761324"/>
              <a:gd name="connsiteY15-16302" fmla="*/ 297657 h 1150522"/>
              <a:gd name="connsiteX16-16303" fmla="*/ 86871 w 761324"/>
              <a:gd name="connsiteY16-16304" fmla="*/ 304800 h 1150522"/>
              <a:gd name="connsiteX17-16305" fmla="*/ 89254 w 761324"/>
              <a:gd name="connsiteY17-16306" fmla="*/ 292894 h 1150522"/>
              <a:gd name="connsiteX18-16307" fmla="*/ 70204 w 761324"/>
              <a:gd name="connsiteY18-16308" fmla="*/ 273844 h 1150522"/>
              <a:gd name="connsiteX19-16309" fmla="*/ 84491 w 761324"/>
              <a:gd name="connsiteY19-16310" fmla="*/ 269082 h 1150522"/>
              <a:gd name="connsiteX20-16311" fmla="*/ 82109 w 761324"/>
              <a:gd name="connsiteY20-16312" fmla="*/ 269082 h 1150522"/>
              <a:gd name="connsiteX21-16313" fmla="*/ 84490 w 761324"/>
              <a:gd name="connsiteY21-16314" fmla="*/ 264319 h 1150522"/>
              <a:gd name="connsiteX22-16315" fmla="*/ 82109 w 761324"/>
              <a:gd name="connsiteY22-16316" fmla="*/ 238126 h 1150522"/>
              <a:gd name="connsiteX23-16317" fmla="*/ 82109 w 761324"/>
              <a:gd name="connsiteY23-16318" fmla="*/ 188119 h 1150522"/>
              <a:gd name="connsiteX24-16319" fmla="*/ 89253 w 761324"/>
              <a:gd name="connsiteY24-16320" fmla="*/ 126207 h 1150522"/>
              <a:gd name="connsiteX25-16321" fmla="*/ 113066 w 761324"/>
              <a:gd name="connsiteY25-16322" fmla="*/ 109538 h 1150522"/>
              <a:gd name="connsiteX26-16323" fmla="*/ 120209 w 761324"/>
              <a:gd name="connsiteY26-16324" fmla="*/ 104775 h 1150522"/>
              <a:gd name="connsiteX27-16325" fmla="*/ 139259 w 761324"/>
              <a:gd name="connsiteY27-16326" fmla="*/ 100013 h 1150522"/>
              <a:gd name="connsiteX28-16327" fmla="*/ 177359 w 761324"/>
              <a:gd name="connsiteY28-16328" fmla="*/ 76201 h 1150522"/>
              <a:gd name="connsiteX29-16329" fmla="*/ 158309 w 761324"/>
              <a:gd name="connsiteY29-16330" fmla="*/ 80964 h 1150522"/>
              <a:gd name="connsiteX30-16331" fmla="*/ 172597 w 761324"/>
              <a:gd name="connsiteY30-16332" fmla="*/ 71437 h 1150522"/>
              <a:gd name="connsiteX31-16333" fmla="*/ 203553 w 761324"/>
              <a:gd name="connsiteY31-16334" fmla="*/ 61913 h 1150522"/>
              <a:gd name="connsiteX32-16335" fmla="*/ 217841 w 761324"/>
              <a:gd name="connsiteY32-16336" fmla="*/ 64294 h 1150522"/>
              <a:gd name="connsiteX33-16337" fmla="*/ 246416 w 761324"/>
              <a:gd name="connsiteY33-16338" fmla="*/ 69057 h 1150522"/>
              <a:gd name="connsiteX34-16339" fmla="*/ 253559 w 761324"/>
              <a:gd name="connsiteY34-16340" fmla="*/ 61913 h 1150522"/>
              <a:gd name="connsiteX35-16341" fmla="*/ 286897 w 761324"/>
              <a:gd name="connsiteY35-16342" fmla="*/ 61912 h 1150522"/>
              <a:gd name="connsiteX36-16343" fmla="*/ 310709 w 761324"/>
              <a:gd name="connsiteY36-16344" fmla="*/ 69057 h 1150522"/>
              <a:gd name="connsiteX37-16345" fmla="*/ 317853 w 761324"/>
              <a:gd name="connsiteY37-16346" fmla="*/ 66675 h 1150522"/>
              <a:gd name="connsiteX38-16347" fmla="*/ 322616 w 761324"/>
              <a:gd name="connsiteY38-16348" fmla="*/ 59532 h 1150522"/>
              <a:gd name="connsiteX39-16349" fmla="*/ 329759 w 761324"/>
              <a:gd name="connsiteY39-16350" fmla="*/ 52388 h 1150522"/>
              <a:gd name="connsiteX40-16351" fmla="*/ 332141 w 761324"/>
              <a:gd name="connsiteY40-16352" fmla="*/ 45244 h 1150522"/>
              <a:gd name="connsiteX41-16353" fmla="*/ 346428 w 761324"/>
              <a:gd name="connsiteY41-16354" fmla="*/ 35719 h 1150522"/>
              <a:gd name="connsiteX42-16355" fmla="*/ 355953 w 761324"/>
              <a:gd name="connsiteY42-16356" fmla="*/ 21432 h 1150522"/>
              <a:gd name="connsiteX43-16357" fmla="*/ 360716 w 761324"/>
              <a:gd name="connsiteY43-16358" fmla="*/ 14288 h 1150522"/>
              <a:gd name="connsiteX44-16359" fmla="*/ 375003 w 761324"/>
              <a:gd name="connsiteY44-16360" fmla="*/ 9525 h 1150522"/>
              <a:gd name="connsiteX45-16361" fmla="*/ 382147 w 761324"/>
              <a:gd name="connsiteY45-16362" fmla="*/ 7144 h 1150522"/>
              <a:gd name="connsiteX46-16363" fmla="*/ 396434 w 761324"/>
              <a:gd name="connsiteY46-16364" fmla="*/ 2382 h 1150522"/>
              <a:gd name="connsiteX47-16365" fmla="*/ 403578 w 761324"/>
              <a:gd name="connsiteY47-16366" fmla="*/ 0 h 1150522"/>
              <a:gd name="connsiteX48-16367" fmla="*/ 425009 w 761324"/>
              <a:gd name="connsiteY48-16368" fmla="*/ 4763 h 1150522"/>
              <a:gd name="connsiteX49-16369" fmla="*/ 429772 w 761324"/>
              <a:gd name="connsiteY49-16370" fmla="*/ 11907 h 1150522"/>
              <a:gd name="connsiteX50-16371" fmla="*/ 436916 w 761324"/>
              <a:gd name="connsiteY50-16372" fmla="*/ 26194 h 1150522"/>
              <a:gd name="connsiteX51-16373" fmla="*/ 444059 w 761324"/>
              <a:gd name="connsiteY51-16374" fmla="*/ 33338 h 1150522"/>
              <a:gd name="connsiteX52-16375" fmla="*/ 463109 w 761324"/>
              <a:gd name="connsiteY52-16376" fmla="*/ 54769 h 1150522"/>
              <a:gd name="connsiteX53-16377" fmla="*/ 477397 w 761324"/>
              <a:gd name="connsiteY53-16378" fmla="*/ 64294 h 1150522"/>
              <a:gd name="connsiteX54-16379" fmla="*/ 484541 w 761324"/>
              <a:gd name="connsiteY54-16380" fmla="*/ 71438 h 1150522"/>
              <a:gd name="connsiteX55-16381" fmla="*/ 498828 w 761324"/>
              <a:gd name="connsiteY55-16382" fmla="*/ 80963 h 1150522"/>
              <a:gd name="connsiteX56-16383" fmla="*/ 508353 w 761324"/>
              <a:gd name="connsiteY56-16384" fmla="*/ 90488 h 1150522"/>
              <a:gd name="connsiteX57-16385" fmla="*/ 522641 w 761324"/>
              <a:gd name="connsiteY57-16386" fmla="*/ 100013 h 1150522"/>
              <a:gd name="connsiteX58-16387" fmla="*/ 541691 w 761324"/>
              <a:gd name="connsiteY58-16388" fmla="*/ 116682 h 1150522"/>
              <a:gd name="connsiteX59-16389" fmla="*/ 548834 w 761324"/>
              <a:gd name="connsiteY59-16390" fmla="*/ 123825 h 1150522"/>
              <a:gd name="connsiteX60-16391" fmla="*/ 558359 w 761324"/>
              <a:gd name="connsiteY60-16392" fmla="*/ 138113 h 1150522"/>
              <a:gd name="connsiteX61-16393" fmla="*/ 565503 w 761324"/>
              <a:gd name="connsiteY61-16394" fmla="*/ 164307 h 1150522"/>
              <a:gd name="connsiteX62-16395" fmla="*/ 579791 w 761324"/>
              <a:gd name="connsiteY62-16396" fmla="*/ 178594 h 1150522"/>
              <a:gd name="connsiteX63-16397" fmla="*/ 586934 w 761324"/>
              <a:gd name="connsiteY63-16398" fmla="*/ 185738 h 1150522"/>
              <a:gd name="connsiteX64-16399" fmla="*/ 591697 w 761324"/>
              <a:gd name="connsiteY64-16400" fmla="*/ 192882 h 1150522"/>
              <a:gd name="connsiteX65-16401" fmla="*/ 594078 w 761324"/>
              <a:gd name="connsiteY65-16402" fmla="*/ 200025 h 1150522"/>
              <a:gd name="connsiteX66-16403" fmla="*/ 596459 w 761324"/>
              <a:gd name="connsiteY66-16404" fmla="*/ 216694 h 1150522"/>
              <a:gd name="connsiteX67-16405" fmla="*/ 601222 w 761324"/>
              <a:gd name="connsiteY67-16406" fmla="*/ 223838 h 1150522"/>
              <a:gd name="connsiteX68-16407" fmla="*/ 610747 w 761324"/>
              <a:gd name="connsiteY68-16408" fmla="*/ 238125 h 1150522"/>
              <a:gd name="connsiteX69-16409" fmla="*/ 615509 w 761324"/>
              <a:gd name="connsiteY69-16410" fmla="*/ 245269 h 1150522"/>
              <a:gd name="connsiteX70-16411" fmla="*/ 629797 w 761324"/>
              <a:gd name="connsiteY70-16412" fmla="*/ 250032 h 1150522"/>
              <a:gd name="connsiteX71-16413" fmla="*/ 641703 w 761324"/>
              <a:gd name="connsiteY71-16414" fmla="*/ 271463 h 1150522"/>
              <a:gd name="connsiteX72-16415" fmla="*/ 646466 w 761324"/>
              <a:gd name="connsiteY72-16416" fmla="*/ 278607 h 1150522"/>
              <a:gd name="connsiteX73-16417" fmla="*/ 653609 w 761324"/>
              <a:gd name="connsiteY73-16418" fmla="*/ 283369 h 1150522"/>
              <a:gd name="connsiteX74-16419" fmla="*/ 655991 w 761324"/>
              <a:gd name="connsiteY74-16420" fmla="*/ 285750 h 1150522"/>
              <a:gd name="connsiteX75-16421" fmla="*/ 658372 w 761324"/>
              <a:gd name="connsiteY75-16422" fmla="*/ 285750 h 1150522"/>
              <a:gd name="connsiteX76-16423" fmla="*/ 653609 w 761324"/>
              <a:gd name="connsiteY76-16424" fmla="*/ 307182 h 1150522"/>
              <a:gd name="connsiteX77-16425" fmla="*/ 658372 w 761324"/>
              <a:gd name="connsiteY77-16426" fmla="*/ 350044 h 1150522"/>
              <a:gd name="connsiteX78-16427" fmla="*/ 655991 w 761324"/>
              <a:gd name="connsiteY78-16428" fmla="*/ 357188 h 1150522"/>
              <a:gd name="connsiteX79-16429" fmla="*/ 658372 w 761324"/>
              <a:gd name="connsiteY79-16430" fmla="*/ 376238 h 1150522"/>
              <a:gd name="connsiteX80-16431" fmla="*/ 660753 w 761324"/>
              <a:gd name="connsiteY80-16432" fmla="*/ 383382 h 1150522"/>
              <a:gd name="connsiteX81-16433" fmla="*/ 667897 w 761324"/>
              <a:gd name="connsiteY81-16434" fmla="*/ 385763 h 1150522"/>
              <a:gd name="connsiteX82-16435" fmla="*/ 698853 w 761324"/>
              <a:gd name="connsiteY82-16436" fmla="*/ 388144 h 1150522"/>
              <a:gd name="connsiteX83-16437" fmla="*/ 720284 w 761324"/>
              <a:gd name="connsiteY83-16438" fmla="*/ 404813 h 1150522"/>
              <a:gd name="connsiteX84-16439" fmla="*/ 727428 w 761324"/>
              <a:gd name="connsiteY84-16440" fmla="*/ 409575 h 1150522"/>
              <a:gd name="connsiteX85-16441" fmla="*/ 736953 w 761324"/>
              <a:gd name="connsiteY85-16442" fmla="*/ 423863 h 1150522"/>
              <a:gd name="connsiteX86-16443" fmla="*/ 744097 w 761324"/>
              <a:gd name="connsiteY86-16444" fmla="*/ 431007 h 1150522"/>
              <a:gd name="connsiteX87-16445" fmla="*/ 748860 w 761324"/>
              <a:gd name="connsiteY87-16446" fmla="*/ 445294 h 1150522"/>
              <a:gd name="connsiteX88-16447" fmla="*/ 756003 w 761324"/>
              <a:gd name="connsiteY88-16448" fmla="*/ 452438 h 1150522"/>
              <a:gd name="connsiteX89-16449" fmla="*/ 753623 w 761324"/>
              <a:gd name="connsiteY89-16450" fmla="*/ 459582 h 1150522"/>
              <a:gd name="connsiteX90-16451" fmla="*/ 760766 w 761324"/>
              <a:gd name="connsiteY90-16452" fmla="*/ 469107 h 1150522"/>
              <a:gd name="connsiteX91-16453" fmla="*/ 760766 w 761324"/>
              <a:gd name="connsiteY91-16454" fmla="*/ 519113 h 1150522"/>
              <a:gd name="connsiteX92-16455" fmla="*/ 751241 w 761324"/>
              <a:gd name="connsiteY92-16456" fmla="*/ 533400 h 1150522"/>
              <a:gd name="connsiteX93-16457" fmla="*/ 741716 w 761324"/>
              <a:gd name="connsiteY93-16458" fmla="*/ 547688 h 1150522"/>
              <a:gd name="connsiteX94-16459" fmla="*/ 734572 w 761324"/>
              <a:gd name="connsiteY94-16460" fmla="*/ 561975 h 1150522"/>
              <a:gd name="connsiteX95-16461" fmla="*/ 722666 w 761324"/>
              <a:gd name="connsiteY95-16462" fmla="*/ 583407 h 1150522"/>
              <a:gd name="connsiteX96-16463" fmla="*/ 715522 w 761324"/>
              <a:gd name="connsiteY96-16464" fmla="*/ 585788 h 1150522"/>
              <a:gd name="connsiteX97-16465" fmla="*/ 708378 w 761324"/>
              <a:gd name="connsiteY97-16466" fmla="*/ 590550 h 1150522"/>
              <a:gd name="connsiteX98-16467" fmla="*/ 694091 w 761324"/>
              <a:gd name="connsiteY98-16468" fmla="*/ 595313 h 1150522"/>
              <a:gd name="connsiteX99-16469" fmla="*/ 686947 w 761324"/>
              <a:gd name="connsiteY99-16470" fmla="*/ 597694 h 1150522"/>
              <a:gd name="connsiteX100-16471" fmla="*/ 679803 w 761324"/>
              <a:gd name="connsiteY100-16472" fmla="*/ 602457 h 1150522"/>
              <a:gd name="connsiteX101-16473" fmla="*/ 670278 w 761324"/>
              <a:gd name="connsiteY101-16474" fmla="*/ 611982 h 1150522"/>
              <a:gd name="connsiteX102-16475" fmla="*/ 665516 w 761324"/>
              <a:gd name="connsiteY102-16476" fmla="*/ 626269 h 1150522"/>
              <a:gd name="connsiteX103-16477" fmla="*/ 663134 w 761324"/>
              <a:gd name="connsiteY103-16478" fmla="*/ 633413 h 1150522"/>
              <a:gd name="connsiteX104-16479" fmla="*/ 660753 w 761324"/>
              <a:gd name="connsiteY104-16480" fmla="*/ 709613 h 1150522"/>
              <a:gd name="connsiteX105-16481" fmla="*/ 658372 w 761324"/>
              <a:gd name="connsiteY105-16482" fmla="*/ 716757 h 1150522"/>
              <a:gd name="connsiteX106-16483" fmla="*/ 655991 w 761324"/>
              <a:gd name="connsiteY106-16484" fmla="*/ 726282 h 1150522"/>
              <a:gd name="connsiteX107-16485" fmla="*/ 639322 w 761324"/>
              <a:gd name="connsiteY107-16486" fmla="*/ 738188 h 1150522"/>
              <a:gd name="connsiteX108-16487" fmla="*/ 632178 w 761324"/>
              <a:gd name="connsiteY108-16488" fmla="*/ 740569 h 1150522"/>
              <a:gd name="connsiteX109-16489" fmla="*/ 629797 w 761324"/>
              <a:gd name="connsiteY109-16490" fmla="*/ 766763 h 1150522"/>
              <a:gd name="connsiteX110-16491" fmla="*/ 627416 w 761324"/>
              <a:gd name="connsiteY110-16492" fmla="*/ 776288 h 1150522"/>
              <a:gd name="connsiteX111-16493" fmla="*/ 629797 w 761324"/>
              <a:gd name="connsiteY111-16494" fmla="*/ 885825 h 1150522"/>
              <a:gd name="connsiteX112-16495" fmla="*/ 632178 w 761324"/>
              <a:gd name="connsiteY112-16496" fmla="*/ 957263 h 1150522"/>
              <a:gd name="connsiteX113-16497" fmla="*/ 636941 w 761324"/>
              <a:gd name="connsiteY113-16498" fmla="*/ 971550 h 1150522"/>
              <a:gd name="connsiteX114-16499" fmla="*/ 639322 w 761324"/>
              <a:gd name="connsiteY114-16500" fmla="*/ 978694 h 1150522"/>
              <a:gd name="connsiteX115-16501" fmla="*/ 641703 w 761324"/>
              <a:gd name="connsiteY115-16502" fmla="*/ 1014413 h 1150522"/>
              <a:gd name="connsiteX116-16503" fmla="*/ 646466 w 761324"/>
              <a:gd name="connsiteY116-16504" fmla="*/ 1028700 h 1150522"/>
              <a:gd name="connsiteX117-16505" fmla="*/ 648847 w 761324"/>
              <a:gd name="connsiteY117-16506" fmla="*/ 1035844 h 1150522"/>
              <a:gd name="connsiteX118-16507" fmla="*/ 651228 w 761324"/>
              <a:gd name="connsiteY118-16508" fmla="*/ 1042988 h 1150522"/>
              <a:gd name="connsiteX119-16509" fmla="*/ 655991 w 761324"/>
              <a:gd name="connsiteY119-16510" fmla="*/ 1062038 h 1150522"/>
              <a:gd name="connsiteX120-16511" fmla="*/ 660753 w 761324"/>
              <a:gd name="connsiteY120-16512" fmla="*/ 1069182 h 1150522"/>
              <a:gd name="connsiteX121-16513" fmla="*/ 665516 w 761324"/>
              <a:gd name="connsiteY121-16514" fmla="*/ 1097757 h 1150522"/>
              <a:gd name="connsiteX122-16515" fmla="*/ 663134 w 761324"/>
              <a:gd name="connsiteY122-16516" fmla="*/ 1128713 h 1150522"/>
              <a:gd name="connsiteX123-16517" fmla="*/ 667897 w 761324"/>
              <a:gd name="connsiteY123-16518" fmla="*/ 1150144 h 1150522"/>
              <a:gd name="connsiteX124-16519" fmla="*/ 655990 w 761324"/>
              <a:gd name="connsiteY124-16520" fmla="*/ 1140620 h 1150522"/>
              <a:gd name="connsiteX125-16521" fmla="*/ 658371 w 761324"/>
              <a:gd name="connsiteY125-16522" fmla="*/ 1135856 h 1150522"/>
              <a:gd name="connsiteX126-16523" fmla="*/ 636941 w 761324"/>
              <a:gd name="connsiteY126-16524" fmla="*/ 1140619 h 1150522"/>
              <a:gd name="connsiteX127-16525" fmla="*/ 658372 w 761324"/>
              <a:gd name="connsiteY127-16526" fmla="*/ 1147763 h 1150522"/>
              <a:gd name="connsiteX128-16527" fmla="*/ 617891 w 761324"/>
              <a:gd name="connsiteY128-16528" fmla="*/ 1145382 h 1150522"/>
              <a:gd name="connsiteX129-16529" fmla="*/ 605984 w 761324"/>
              <a:gd name="connsiteY129-16530" fmla="*/ 1143000 h 1150522"/>
              <a:gd name="connsiteX130-16531" fmla="*/ 598841 w 761324"/>
              <a:gd name="connsiteY130-16532" fmla="*/ 1138238 h 1150522"/>
              <a:gd name="connsiteX131-16533" fmla="*/ 584553 w 761324"/>
              <a:gd name="connsiteY131-16534" fmla="*/ 1133475 h 1150522"/>
              <a:gd name="connsiteX132-16535" fmla="*/ 570266 w 761324"/>
              <a:gd name="connsiteY132-16536" fmla="*/ 1128713 h 1150522"/>
              <a:gd name="connsiteX133-16537" fmla="*/ 563122 w 761324"/>
              <a:gd name="connsiteY133-16538" fmla="*/ 1126332 h 1150522"/>
              <a:gd name="connsiteX134-16539" fmla="*/ 555978 w 761324"/>
              <a:gd name="connsiteY134-16540" fmla="*/ 1121569 h 1150522"/>
              <a:gd name="connsiteX135-16541" fmla="*/ 551216 w 761324"/>
              <a:gd name="connsiteY135-16542" fmla="*/ 1114425 h 1150522"/>
              <a:gd name="connsiteX136-16543" fmla="*/ 541691 w 761324"/>
              <a:gd name="connsiteY136-16544" fmla="*/ 1112044 h 1150522"/>
              <a:gd name="connsiteX137-16545" fmla="*/ 520259 w 761324"/>
              <a:gd name="connsiteY137-16546" fmla="*/ 1104900 h 1150522"/>
              <a:gd name="connsiteX138-16547" fmla="*/ 505972 w 761324"/>
              <a:gd name="connsiteY138-16548" fmla="*/ 1100138 h 1150522"/>
              <a:gd name="connsiteX139-16549" fmla="*/ 496447 w 761324"/>
              <a:gd name="connsiteY139-16550" fmla="*/ 1097757 h 1150522"/>
              <a:gd name="connsiteX140-16551" fmla="*/ 451203 w 761324"/>
              <a:gd name="connsiteY140-16552" fmla="*/ 1102519 h 1150522"/>
              <a:gd name="connsiteX141-16553" fmla="*/ 436916 w 761324"/>
              <a:gd name="connsiteY141-16554" fmla="*/ 1107282 h 1150522"/>
              <a:gd name="connsiteX142-16555" fmla="*/ 429772 w 761324"/>
              <a:gd name="connsiteY142-16556" fmla="*/ 1109663 h 1150522"/>
              <a:gd name="connsiteX143-16557" fmla="*/ 396434 w 761324"/>
              <a:gd name="connsiteY143-16558" fmla="*/ 1107282 h 1150522"/>
              <a:gd name="connsiteX144-16559" fmla="*/ 389291 w 761324"/>
              <a:gd name="connsiteY144-16560" fmla="*/ 1104900 h 1150522"/>
              <a:gd name="connsiteX145-16561" fmla="*/ 379766 w 761324"/>
              <a:gd name="connsiteY145-16562" fmla="*/ 1090613 h 1150522"/>
              <a:gd name="connsiteX146-16563" fmla="*/ 365478 w 761324"/>
              <a:gd name="connsiteY146-16564" fmla="*/ 1078707 h 1150522"/>
              <a:gd name="connsiteX147-16565" fmla="*/ 360716 w 761324"/>
              <a:gd name="connsiteY147-16566" fmla="*/ 1071563 h 1150522"/>
              <a:gd name="connsiteX148-16567" fmla="*/ 353572 w 761324"/>
              <a:gd name="connsiteY148-16568" fmla="*/ 1064419 h 1150522"/>
              <a:gd name="connsiteX149-16569" fmla="*/ 344047 w 761324"/>
              <a:gd name="connsiteY149-16570" fmla="*/ 1050132 h 1150522"/>
              <a:gd name="connsiteX150-16571" fmla="*/ 341666 w 761324"/>
              <a:gd name="connsiteY150-16572" fmla="*/ 1042988 h 1150522"/>
              <a:gd name="connsiteX151-16573" fmla="*/ 336903 w 761324"/>
              <a:gd name="connsiteY151-16574" fmla="*/ 1026319 h 1150522"/>
              <a:gd name="connsiteX152-16575" fmla="*/ 324997 w 761324"/>
              <a:gd name="connsiteY152-16576" fmla="*/ 1012032 h 1150522"/>
              <a:gd name="connsiteX153-16577" fmla="*/ 320234 w 761324"/>
              <a:gd name="connsiteY153-16578" fmla="*/ 997744 h 1150522"/>
              <a:gd name="connsiteX154-16579" fmla="*/ 313091 w 761324"/>
              <a:gd name="connsiteY154-16580" fmla="*/ 983457 h 1150522"/>
              <a:gd name="connsiteX155-16581" fmla="*/ 298803 w 761324"/>
              <a:gd name="connsiteY155-16582" fmla="*/ 973932 h 1150522"/>
              <a:gd name="connsiteX156-16583" fmla="*/ 291659 w 761324"/>
              <a:gd name="connsiteY156-16584" fmla="*/ 969169 h 1150522"/>
              <a:gd name="connsiteX157-16585" fmla="*/ 274991 w 761324"/>
              <a:gd name="connsiteY157-16586" fmla="*/ 962025 h 1150522"/>
              <a:gd name="connsiteX158-16587" fmla="*/ 263084 w 761324"/>
              <a:gd name="connsiteY158-16588" fmla="*/ 952500 h 1150522"/>
              <a:gd name="connsiteX159-16589" fmla="*/ 255941 w 761324"/>
              <a:gd name="connsiteY159-16590" fmla="*/ 950119 h 1150522"/>
              <a:gd name="connsiteX160-16591" fmla="*/ 248797 w 761324"/>
              <a:gd name="connsiteY160-16592" fmla="*/ 945357 h 1150522"/>
              <a:gd name="connsiteX161-16593" fmla="*/ 232128 w 761324"/>
              <a:gd name="connsiteY161-16594" fmla="*/ 940594 h 1150522"/>
              <a:gd name="connsiteX162-16595" fmla="*/ 224984 w 761324"/>
              <a:gd name="connsiteY162-16596" fmla="*/ 938213 h 1150522"/>
              <a:gd name="connsiteX163-16597" fmla="*/ 170216 w 761324"/>
              <a:gd name="connsiteY163-16598" fmla="*/ 935832 h 1150522"/>
              <a:gd name="connsiteX164-16599" fmla="*/ 160691 w 761324"/>
              <a:gd name="connsiteY164-16600" fmla="*/ 933450 h 1150522"/>
              <a:gd name="connsiteX165-16601" fmla="*/ 148784 w 761324"/>
              <a:gd name="connsiteY165-16602" fmla="*/ 923925 h 1150522"/>
              <a:gd name="connsiteX166-16603" fmla="*/ 139259 w 761324"/>
              <a:gd name="connsiteY166-16604" fmla="*/ 916782 h 1150522"/>
              <a:gd name="connsiteX167-16605" fmla="*/ 124972 w 761324"/>
              <a:gd name="connsiteY167-16606" fmla="*/ 907257 h 1150522"/>
              <a:gd name="connsiteX168-16607" fmla="*/ 120209 w 761324"/>
              <a:gd name="connsiteY168-16608" fmla="*/ 892969 h 1150522"/>
              <a:gd name="connsiteX169-16609" fmla="*/ 115447 w 761324"/>
              <a:gd name="connsiteY169-16610" fmla="*/ 885825 h 1150522"/>
              <a:gd name="connsiteX170-16611" fmla="*/ 108303 w 761324"/>
              <a:gd name="connsiteY170-16612" fmla="*/ 871538 h 1150522"/>
              <a:gd name="connsiteX171-16613" fmla="*/ 103541 w 761324"/>
              <a:gd name="connsiteY171-16614" fmla="*/ 857250 h 1150522"/>
              <a:gd name="connsiteX172-16615" fmla="*/ 101159 w 761324"/>
              <a:gd name="connsiteY172-16616" fmla="*/ 850107 h 1150522"/>
              <a:gd name="connsiteX173-16617" fmla="*/ 94016 w 761324"/>
              <a:gd name="connsiteY173-16618" fmla="*/ 845344 h 1150522"/>
              <a:gd name="connsiteX174-16619" fmla="*/ 89253 w 761324"/>
              <a:gd name="connsiteY174-16620" fmla="*/ 838200 h 1150522"/>
              <a:gd name="connsiteX175-16621" fmla="*/ 86872 w 761324"/>
              <a:gd name="connsiteY175-16622" fmla="*/ 831057 h 1150522"/>
              <a:gd name="connsiteX176-16623" fmla="*/ 70203 w 761324"/>
              <a:gd name="connsiteY176-16624" fmla="*/ 835819 h 1150522"/>
              <a:gd name="connsiteX177-16625" fmla="*/ 60679 w 761324"/>
              <a:gd name="connsiteY177-16626" fmla="*/ 771525 h 1150522"/>
              <a:gd name="connsiteX178-16627" fmla="*/ 65442 w 761324"/>
              <a:gd name="connsiteY178-16628" fmla="*/ 704850 h 1150522"/>
              <a:gd name="connsiteX179-16629" fmla="*/ 72584 w 761324"/>
              <a:gd name="connsiteY179-16630" fmla="*/ 688182 h 1150522"/>
              <a:gd name="connsiteX180-16631" fmla="*/ 60678 w 761324"/>
              <a:gd name="connsiteY180-16632" fmla="*/ 683419 h 1150522"/>
              <a:gd name="connsiteX181-16633" fmla="*/ 67822 w 761324"/>
              <a:gd name="connsiteY181-16634" fmla="*/ 671513 h 1150522"/>
              <a:gd name="connsiteX182-16635" fmla="*/ 58297 w 761324"/>
              <a:gd name="connsiteY182-16636" fmla="*/ 657225 h 1150522"/>
              <a:gd name="connsiteX183-16637" fmla="*/ 51153 w 761324"/>
              <a:gd name="connsiteY183-16638" fmla="*/ 635794 h 1150522"/>
              <a:gd name="connsiteX184-16639" fmla="*/ 48772 w 761324"/>
              <a:gd name="connsiteY184-16640" fmla="*/ 628650 h 1150522"/>
              <a:gd name="connsiteX185-16641" fmla="*/ 46391 w 761324"/>
              <a:gd name="connsiteY185-16642" fmla="*/ 621507 h 1150522"/>
              <a:gd name="connsiteX186-16643" fmla="*/ 32103 w 761324"/>
              <a:gd name="connsiteY186-16644" fmla="*/ 616744 h 1150522"/>
              <a:gd name="connsiteX187-16645" fmla="*/ 13053 w 761324"/>
              <a:gd name="connsiteY187-16646" fmla="*/ 592932 h 1150522"/>
              <a:gd name="connsiteX188-16647" fmla="*/ 1146 w 761324"/>
              <a:gd name="connsiteY188-16648" fmla="*/ 573881 h 1150522"/>
              <a:gd name="connsiteX189-16649" fmla="*/ 10672 w 761324"/>
              <a:gd name="connsiteY189-16650" fmla="*/ 533400 h 1150522"/>
              <a:gd name="connsiteX0-16651" fmla="*/ 10672 w 761324"/>
              <a:gd name="connsiteY0-16652" fmla="*/ 533400 h 1150522"/>
              <a:gd name="connsiteX1-16653" fmla="*/ 10672 w 761324"/>
              <a:gd name="connsiteY1-16654" fmla="*/ 533400 h 1150522"/>
              <a:gd name="connsiteX2-16655" fmla="*/ 41628 w 761324"/>
              <a:gd name="connsiteY2-16656" fmla="*/ 540544 h 1150522"/>
              <a:gd name="connsiteX3-16657" fmla="*/ 48772 w 761324"/>
              <a:gd name="connsiteY3-16658" fmla="*/ 542925 h 1150522"/>
              <a:gd name="connsiteX4-16659" fmla="*/ 70203 w 761324"/>
              <a:gd name="connsiteY4-16660" fmla="*/ 540544 h 1150522"/>
              <a:gd name="connsiteX5-16661" fmla="*/ 77347 w 761324"/>
              <a:gd name="connsiteY5-16662" fmla="*/ 535782 h 1150522"/>
              <a:gd name="connsiteX6-16663" fmla="*/ 84491 w 761324"/>
              <a:gd name="connsiteY6-16664" fmla="*/ 533400 h 1150522"/>
              <a:gd name="connsiteX7-16665" fmla="*/ 96397 w 761324"/>
              <a:gd name="connsiteY7-16666" fmla="*/ 514350 h 1150522"/>
              <a:gd name="connsiteX8-16667" fmla="*/ 103541 w 761324"/>
              <a:gd name="connsiteY8-16668" fmla="*/ 478632 h 1150522"/>
              <a:gd name="connsiteX9-16669" fmla="*/ 105922 w 761324"/>
              <a:gd name="connsiteY9-16670" fmla="*/ 471488 h 1150522"/>
              <a:gd name="connsiteX10-16671" fmla="*/ 110684 w 761324"/>
              <a:gd name="connsiteY10-16672" fmla="*/ 454819 h 1150522"/>
              <a:gd name="connsiteX11-16673" fmla="*/ 108303 w 761324"/>
              <a:gd name="connsiteY11-16674" fmla="*/ 390525 h 1150522"/>
              <a:gd name="connsiteX12-16675" fmla="*/ 110684 w 761324"/>
              <a:gd name="connsiteY12-16676" fmla="*/ 366713 h 1150522"/>
              <a:gd name="connsiteX13-16677" fmla="*/ 105922 w 761324"/>
              <a:gd name="connsiteY13-16678" fmla="*/ 326232 h 1150522"/>
              <a:gd name="connsiteX14-16679" fmla="*/ 101159 w 761324"/>
              <a:gd name="connsiteY14-16680" fmla="*/ 311944 h 1150522"/>
              <a:gd name="connsiteX15-16681" fmla="*/ 91634 w 761324"/>
              <a:gd name="connsiteY15-16682" fmla="*/ 297657 h 1150522"/>
              <a:gd name="connsiteX16-16683" fmla="*/ 86871 w 761324"/>
              <a:gd name="connsiteY16-16684" fmla="*/ 304800 h 1150522"/>
              <a:gd name="connsiteX17-16685" fmla="*/ 89254 w 761324"/>
              <a:gd name="connsiteY17-16686" fmla="*/ 292894 h 1150522"/>
              <a:gd name="connsiteX18-16687" fmla="*/ 70204 w 761324"/>
              <a:gd name="connsiteY18-16688" fmla="*/ 273844 h 1150522"/>
              <a:gd name="connsiteX19-16689" fmla="*/ 84491 w 761324"/>
              <a:gd name="connsiteY19-16690" fmla="*/ 269082 h 1150522"/>
              <a:gd name="connsiteX20-16691" fmla="*/ 82109 w 761324"/>
              <a:gd name="connsiteY20-16692" fmla="*/ 269082 h 1150522"/>
              <a:gd name="connsiteX21-16693" fmla="*/ 84490 w 761324"/>
              <a:gd name="connsiteY21-16694" fmla="*/ 264319 h 1150522"/>
              <a:gd name="connsiteX22-16695" fmla="*/ 82109 w 761324"/>
              <a:gd name="connsiteY22-16696" fmla="*/ 238126 h 1150522"/>
              <a:gd name="connsiteX23-16697" fmla="*/ 82109 w 761324"/>
              <a:gd name="connsiteY23-16698" fmla="*/ 188119 h 1150522"/>
              <a:gd name="connsiteX24-16699" fmla="*/ 89253 w 761324"/>
              <a:gd name="connsiteY24-16700" fmla="*/ 126207 h 1150522"/>
              <a:gd name="connsiteX25-16701" fmla="*/ 113066 w 761324"/>
              <a:gd name="connsiteY25-16702" fmla="*/ 109538 h 1150522"/>
              <a:gd name="connsiteX26-16703" fmla="*/ 120209 w 761324"/>
              <a:gd name="connsiteY26-16704" fmla="*/ 104775 h 1150522"/>
              <a:gd name="connsiteX27-16705" fmla="*/ 139259 w 761324"/>
              <a:gd name="connsiteY27-16706" fmla="*/ 100013 h 1150522"/>
              <a:gd name="connsiteX28-16707" fmla="*/ 177359 w 761324"/>
              <a:gd name="connsiteY28-16708" fmla="*/ 76201 h 1150522"/>
              <a:gd name="connsiteX29-16709" fmla="*/ 158309 w 761324"/>
              <a:gd name="connsiteY29-16710" fmla="*/ 80964 h 1150522"/>
              <a:gd name="connsiteX30-16711" fmla="*/ 172597 w 761324"/>
              <a:gd name="connsiteY30-16712" fmla="*/ 71437 h 1150522"/>
              <a:gd name="connsiteX31-16713" fmla="*/ 203553 w 761324"/>
              <a:gd name="connsiteY31-16714" fmla="*/ 61913 h 1150522"/>
              <a:gd name="connsiteX32-16715" fmla="*/ 217841 w 761324"/>
              <a:gd name="connsiteY32-16716" fmla="*/ 64294 h 1150522"/>
              <a:gd name="connsiteX33-16717" fmla="*/ 246416 w 761324"/>
              <a:gd name="connsiteY33-16718" fmla="*/ 69057 h 1150522"/>
              <a:gd name="connsiteX34-16719" fmla="*/ 253559 w 761324"/>
              <a:gd name="connsiteY34-16720" fmla="*/ 61913 h 1150522"/>
              <a:gd name="connsiteX35-16721" fmla="*/ 286897 w 761324"/>
              <a:gd name="connsiteY35-16722" fmla="*/ 61912 h 1150522"/>
              <a:gd name="connsiteX36-16723" fmla="*/ 310709 w 761324"/>
              <a:gd name="connsiteY36-16724" fmla="*/ 69057 h 1150522"/>
              <a:gd name="connsiteX37-16725" fmla="*/ 317853 w 761324"/>
              <a:gd name="connsiteY37-16726" fmla="*/ 66675 h 1150522"/>
              <a:gd name="connsiteX38-16727" fmla="*/ 322616 w 761324"/>
              <a:gd name="connsiteY38-16728" fmla="*/ 59532 h 1150522"/>
              <a:gd name="connsiteX39-16729" fmla="*/ 329759 w 761324"/>
              <a:gd name="connsiteY39-16730" fmla="*/ 52388 h 1150522"/>
              <a:gd name="connsiteX40-16731" fmla="*/ 332141 w 761324"/>
              <a:gd name="connsiteY40-16732" fmla="*/ 45244 h 1150522"/>
              <a:gd name="connsiteX41-16733" fmla="*/ 346428 w 761324"/>
              <a:gd name="connsiteY41-16734" fmla="*/ 35719 h 1150522"/>
              <a:gd name="connsiteX42-16735" fmla="*/ 355953 w 761324"/>
              <a:gd name="connsiteY42-16736" fmla="*/ 21432 h 1150522"/>
              <a:gd name="connsiteX43-16737" fmla="*/ 360716 w 761324"/>
              <a:gd name="connsiteY43-16738" fmla="*/ 14288 h 1150522"/>
              <a:gd name="connsiteX44-16739" fmla="*/ 375003 w 761324"/>
              <a:gd name="connsiteY44-16740" fmla="*/ 9525 h 1150522"/>
              <a:gd name="connsiteX45-16741" fmla="*/ 382147 w 761324"/>
              <a:gd name="connsiteY45-16742" fmla="*/ 7144 h 1150522"/>
              <a:gd name="connsiteX46-16743" fmla="*/ 396434 w 761324"/>
              <a:gd name="connsiteY46-16744" fmla="*/ 2382 h 1150522"/>
              <a:gd name="connsiteX47-16745" fmla="*/ 403578 w 761324"/>
              <a:gd name="connsiteY47-16746" fmla="*/ 0 h 1150522"/>
              <a:gd name="connsiteX48-16747" fmla="*/ 425009 w 761324"/>
              <a:gd name="connsiteY48-16748" fmla="*/ 4763 h 1150522"/>
              <a:gd name="connsiteX49-16749" fmla="*/ 429772 w 761324"/>
              <a:gd name="connsiteY49-16750" fmla="*/ 11907 h 1150522"/>
              <a:gd name="connsiteX50-16751" fmla="*/ 436916 w 761324"/>
              <a:gd name="connsiteY50-16752" fmla="*/ 26194 h 1150522"/>
              <a:gd name="connsiteX51-16753" fmla="*/ 444059 w 761324"/>
              <a:gd name="connsiteY51-16754" fmla="*/ 33338 h 1150522"/>
              <a:gd name="connsiteX52-16755" fmla="*/ 463109 w 761324"/>
              <a:gd name="connsiteY52-16756" fmla="*/ 54769 h 1150522"/>
              <a:gd name="connsiteX53-16757" fmla="*/ 477397 w 761324"/>
              <a:gd name="connsiteY53-16758" fmla="*/ 64294 h 1150522"/>
              <a:gd name="connsiteX54-16759" fmla="*/ 484541 w 761324"/>
              <a:gd name="connsiteY54-16760" fmla="*/ 71438 h 1150522"/>
              <a:gd name="connsiteX55-16761" fmla="*/ 498828 w 761324"/>
              <a:gd name="connsiteY55-16762" fmla="*/ 80963 h 1150522"/>
              <a:gd name="connsiteX56-16763" fmla="*/ 508353 w 761324"/>
              <a:gd name="connsiteY56-16764" fmla="*/ 90488 h 1150522"/>
              <a:gd name="connsiteX57-16765" fmla="*/ 522641 w 761324"/>
              <a:gd name="connsiteY57-16766" fmla="*/ 100013 h 1150522"/>
              <a:gd name="connsiteX58-16767" fmla="*/ 541691 w 761324"/>
              <a:gd name="connsiteY58-16768" fmla="*/ 116682 h 1150522"/>
              <a:gd name="connsiteX59-16769" fmla="*/ 548834 w 761324"/>
              <a:gd name="connsiteY59-16770" fmla="*/ 123825 h 1150522"/>
              <a:gd name="connsiteX60-16771" fmla="*/ 558359 w 761324"/>
              <a:gd name="connsiteY60-16772" fmla="*/ 138113 h 1150522"/>
              <a:gd name="connsiteX61-16773" fmla="*/ 565503 w 761324"/>
              <a:gd name="connsiteY61-16774" fmla="*/ 164307 h 1150522"/>
              <a:gd name="connsiteX62-16775" fmla="*/ 579791 w 761324"/>
              <a:gd name="connsiteY62-16776" fmla="*/ 178594 h 1150522"/>
              <a:gd name="connsiteX63-16777" fmla="*/ 586934 w 761324"/>
              <a:gd name="connsiteY63-16778" fmla="*/ 185738 h 1150522"/>
              <a:gd name="connsiteX64-16779" fmla="*/ 591697 w 761324"/>
              <a:gd name="connsiteY64-16780" fmla="*/ 192882 h 1150522"/>
              <a:gd name="connsiteX65-16781" fmla="*/ 594078 w 761324"/>
              <a:gd name="connsiteY65-16782" fmla="*/ 200025 h 1150522"/>
              <a:gd name="connsiteX66-16783" fmla="*/ 596459 w 761324"/>
              <a:gd name="connsiteY66-16784" fmla="*/ 216694 h 1150522"/>
              <a:gd name="connsiteX67-16785" fmla="*/ 601222 w 761324"/>
              <a:gd name="connsiteY67-16786" fmla="*/ 223838 h 1150522"/>
              <a:gd name="connsiteX68-16787" fmla="*/ 610747 w 761324"/>
              <a:gd name="connsiteY68-16788" fmla="*/ 238125 h 1150522"/>
              <a:gd name="connsiteX69-16789" fmla="*/ 615509 w 761324"/>
              <a:gd name="connsiteY69-16790" fmla="*/ 245269 h 1150522"/>
              <a:gd name="connsiteX70-16791" fmla="*/ 629797 w 761324"/>
              <a:gd name="connsiteY70-16792" fmla="*/ 250032 h 1150522"/>
              <a:gd name="connsiteX71-16793" fmla="*/ 641703 w 761324"/>
              <a:gd name="connsiteY71-16794" fmla="*/ 271463 h 1150522"/>
              <a:gd name="connsiteX72-16795" fmla="*/ 646466 w 761324"/>
              <a:gd name="connsiteY72-16796" fmla="*/ 278607 h 1150522"/>
              <a:gd name="connsiteX73-16797" fmla="*/ 653609 w 761324"/>
              <a:gd name="connsiteY73-16798" fmla="*/ 283369 h 1150522"/>
              <a:gd name="connsiteX74-16799" fmla="*/ 655991 w 761324"/>
              <a:gd name="connsiteY74-16800" fmla="*/ 285750 h 1150522"/>
              <a:gd name="connsiteX75-16801" fmla="*/ 658372 w 761324"/>
              <a:gd name="connsiteY75-16802" fmla="*/ 285750 h 1150522"/>
              <a:gd name="connsiteX76-16803" fmla="*/ 653609 w 761324"/>
              <a:gd name="connsiteY76-16804" fmla="*/ 307182 h 1150522"/>
              <a:gd name="connsiteX77-16805" fmla="*/ 658372 w 761324"/>
              <a:gd name="connsiteY77-16806" fmla="*/ 350044 h 1150522"/>
              <a:gd name="connsiteX78-16807" fmla="*/ 655991 w 761324"/>
              <a:gd name="connsiteY78-16808" fmla="*/ 357188 h 1150522"/>
              <a:gd name="connsiteX79-16809" fmla="*/ 658372 w 761324"/>
              <a:gd name="connsiteY79-16810" fmla="*/ 376238 h 1150522"/>
              <a:gd name="connsiteX80-16811" fmla="*/ 660753 w 761324"/>
              <a:gd name="connsiteY80-16812" fmla="*/ 383382 h 1150522"/>
              <a:gd name="connsiteX81-16813" fmla="*/ 667897 w 761324"/>
              <a:gd name="connsiteY81-16814" fmla="*/ 385763 h 1150522"/>
              <a:gd name="connsiteX82-16815" fmla="*/ 698853 w 761324"/>
              <a:gd name="connsiteY82-16816" fmla="*/ 388144 h 1150522"/>
              <a:gd name="connsiteX83-16817" fmla="*/ 720284 w 761324"/>
              <a:gd name="connsiteY83-16818" fmla="*/ 404813 h 1150522"/>
              <a:gd name="connsiteX84-16819" fmla="*/ 727428 w 761324"/>
              <a:gd name="connsiteY84-16820" fmla="*/ 409575 h 1150522"/>
              <a:gd name="connsiteX85-16821" fmla="*/ 736953 w 761324"/>
              <a:gd name="connsiteY85-16822" fmla="*/ 423863 h 1150522"/>
              <a:gd name="connsiteX86-16823" fmla="*/ 744097 w 761324"/>
              <a:gd name="connsiteY86-16824" fmla="*/ 431007 h 1150522"/>
              <a:gd name="connsiteX87-16825" fmla="*/ 748860 w 761324"/>
              <a:gd name="connsiteY87-16826" fmla="*/ 445294 h 1150522"/>
              <a:gd name="connsiteX88-16827" fmla="*/ 756003 w 761324"/>
              <a:gd name="connsiteY88-16828" fmla="*/ 452438 h 1150522"/>
              <a:gd name="connsiteX89-16829" fmla="*/ 753623 w 761324"/>
              <a:gd name="connsiteY89-16830" fmla="*/ 459582 h 1150522"/>
              <a:gd name="connsiteX90-16831" fmla="*/ 760766 w 761324"/>
              <a:gd name="connsiteY90-16832" fmla="*/ 469107 h 1150522"/>
              <a:gd name="connsiteX91-16833" fmla="*/ 760766 w 761324"/>
              <a:gd name="connsiteY91-16834" fmla="*/ 519113 h 1150522"/>
              <a:gd name="connsiteX92-16835" fmla="*/ 751241 w 761324"/>
              <a:gd name="connsiteY92-16836" fmla="*/ 533400 h 1150522"/>
              <a:gd name="connsiteX93-16837" fmla="*/ 741716 w 761324"/>
              <a:gd name="connsiteY93-16838" fmla="*/ 547688 h 1150522"/>
              <a:gd name="connsiteX94-16839" fmla="*/ 734572 w 761324"/>
              <a:gd name="connsiteY94-16840" fmla="*/ 561975 h 1150522"/>
              <a:gd name="connsiteX95-16841" fmla="*/ 722666 w 761324"/>
              <a:gd name="connsiteY95-16842" fmla="*/ 583407 h 1150522"/>
              <a:gd name="connsiteX96-16843" fmla="*/ 715522 w 761324"/>
              <a:gd name="connsiteY96-16844" fmla="*/ 585788 h 1150522"/>
              <a:gd name="connsiteX97-16845" fmla="*/ 708378 w 761324"/>
              <a:gd name="connsiteY97-16846" fmla="*/ 590550 h 1150522"/>
              <a:gd name="connsiteX98-16847" fmla="*/ 694091 w 761324"/>
              <a:gd name="connsiteY98-16848" fmla="*/ 595313 h 1150522"/>
              <a:gd name="connsiteX99-16849" fmla="*/ 686947 w 761324"/>
              <a:gd name="connsiteY99-16850" fmla="*/ 597694 h 1150522"/>
              <a:gd name="connsiteX100-16851" fmla="*/ 679803 w 761324"/>
              <a:gd name="connsiteY100-16852" fmla="*/ 602457 h 1150522"/>
              <a:gd name="connsiteX101-16853" fmla="*/ 670278 w 761324"/>
              <a:gd name="connsiteY101-16854" fmla="*/ 611982 h 1150522"/>
              <a:gd name="connsiteX102-16855" fmla="*/ 665516 w 761324"/>
              <a:gd name="connsiteY102-16856" fmla="*/ 626269 h 1150522"/>
              <a:gd name="connsiteX103-16857" fmla="*/ 663134 w 761324"/>
              <a:gd name="connsiteY103-16858" fmla="*/ 633413 h 1150522"/>
              <a:gd name="connsiteX104-16859" fmla="*/ 660753 w 761324"/>
              <a:gd name="connsiteY104-16860" fmla="*/ 709613 h 1150522"/>
              <a:gd name="connsiteX105-16861" fmla="*/ 658372 w 761324"/>
              <a:gd name="connsiteY105-16862" fmla="*/ 716757 h 1150522"/>
              <a:gd name="connsiteX106-16863" fmla="*/ 655991 w 761324"/>
              <a:gd name="connsiteY106-16864" fmla="*/ 726282 h 1150522"/>
              <a:gd name="connsiteX107-16865" fmla="*/ 639322 w 761324"/>
              <a:gd name="connsiteY107-16866" fmla="*/ 738188 h 1150522"/>
              <a:gd name="connsiteX108-16867" fmla="*/ 632178 w 761324"/>
              <a:gd name="connsiteY108-16868" fmla="*/ 740569 h 1150522"/>
              <a:gd name="connsiteX109-16869" fmla="*/ 629797 w 761324"/>
              <a:gd name="connsiteY109-16870" fmla="*/ 766763 h 1150522"/>
              <a:gd name="connsiteX110-16871" fmla="*/ 627416 w 761324"/>
              <a:gd name="connsiteY110-16872" fmla="*/ 776288 h 1150522"/>
              <a:gd name="connsiteX111-16873" fmla="*/ 629797 w 761324"/>
              <a:gd name="connsiteY111-16874" fmla="*/ 885825 h 1150522"/>
              <a:gd name="connsiteX112-16875" fmla="*/ 632178 w 761324"/>
              <a:gd name="connsiteY112-16876" fmla="*/ 957263 h 1150522"/>
              <a:gd name="connsiteX113-16877" fmla="*/ 636941 w 761324"/>
              <a:gd name="connsiteY113-16878" fmla="*/ 971550 h 1150522"/>
              <a:gd name="connsiteX114-16879" fmla="*/ 639322 w 761324"/>
              <a:gd name="connsiteY114-16880" fmla="*/ 978694 h 1150522"/>
              <a:gd name="connsiteX115-16881" fmla="*/ 641703 w 761324"/>
              <a:gd name="connsiteY115-16882" fmla="*/ 1014413 h 1150522"/>
              <a:gd name="connsiteX116-16883" fmla="*/ 646466 w 761324"/>
              <a:gd name="connsiteY116-16884" fmla="*/ 1028700 h 1150522"/>
              <a:gd name="connsiteX117-16885" fmla="*/ 648847 w 761324"/>
              <a:gd name="connsiteY117-16886" fmla="*/ 1035844 h 1150522"/>
              <a:gd name="connsiteX118-16887" fmla="*/ 651228 w 761324"/>
              <a:gd name="connsiteY118-16888" fmla="*/ 1042988 h 1150522"/>
              <a:gd name="connsiteX119-16889" fmla="*/ 655991 w 761324"/>
              <a:gd name="connsiteY119-16890" fmla="*/ 1062038 h 1150522"/>
              <a:gd name="connsiteX120-16891" fmla="*/ 660753 w 761324"/>
              <a:gd name="connsiteY120-16892" fmla="*/ 1069182 h 1150522"/>
              <a:gd name="connsiteX121-16893" fmla="*/ 665516 w 761324"/>
              <a:gd name="connsiteY121-16894" fmla="*/ 1097757 h 1150522"/>
              <a:gd name="connsiteX122-16895" fmla="*/ 663134 w 761324"/>
              <a:gd name="connsiteY122-16896" fmla="*/ 1128713 h 1150522"/>
              <a:gd name="connsiteX123-16897" fmla="*/ 667897 w 761324"/>
              <a:gd name="connsiteY123-16898" fmla="*/ 1150144 h 1150522"/>
              <a:gd name="connsiteX124-16899" fmla="*/ 655990 w 761324"/>
              <a:gd name="connsiteY124-16900" fmla="*/ 1140620 h 1150522"/>
              <a:gd name="connsiteX125-16901" fmla="*/ 658371 w 761324"/>
              <a:gd name="connsiteY125-16902" fmla="*/ 1135856 h 1150522"/>
              <a:gd name="connsiteX126-16903" fmla="*/ 636941 w 761324"/>
              <a:gd name="connsiteY126-16904" fmla="*/ 1140619 h 1150522"/>
              <a:gd name="connsiteX127-16905" fmla="*/ 658372 w 761324"/>
              <a:gd name="connsiteY127-16906" fmla="*/ 1147763 h 1150522"/>
              <a:gd name="connsiteX128-16907" fmla="*/ 617891 w 761324"/>
              <a:gd name="connsiteY128-16908" fmla="*/ 1145382 h 1150522"/>
              <a:gd name="connsiteX129-16909" fmla="*/ 605984 w 761324"/>
              <a:gd name="connsiteY129-16910" fmla="*/ 1143000 h 1150522"/>
              <a:gd name="connsiteX130-16911" fmla="*/ 598841 w 761324"/>
              <a:gd name="connsiteY130-16912" fmla="*/ 1138238 h 1150522"/>
              <a:gd name="connsiteX131-16913" fmla="*/ 584553 w 761324"/>
              <a:gd name="connsiteY131-16914" fmla="*/ 1133475 h 1150522"/>
              <a:gd name="connsiteX132-16915" fmla="*/ 570266 w 761324"/>
              <a:gd name="connsiteY132-16916" fmla="*/ 1128713 h 1150522"/>
              <a:gd name="connsiteX133-16917" fmla="*/ 563122 w 761324"/>
              <a:gd name="connsiteY133-16918" fmla="*/ 1126332 h 1150522"/>
              <a:gd name="connsiteX134-16919" fmla="*/ 555978 w 761324"/>
              <a:gd name="connsiteY134-16920" fmla="*/ 1121569 h 1150522"/>
              <a:gd name="connsiteX135-16921" fmla="*/ 551216 w 761324"/>
              <a:gd name="connsiteY135-16922" fmla="*/ 1114425 h 1150522"/>
              <a:gd name="connsiteX136-16923" fmla="*/ 541691 w 761324"/>
              <a:gd name="connsiteY136-16924" fmla="*/ 1112044 h 1150522"/>
              <a:gd name="connsiteX137-16925" fmla="*/ 520259 w 761324"/>
              <a:gd name="connsiteY137-16926" fmla="*/ 1104900 h 1150522"/>
              <a:gd name="connsiteX138-16927" fmla="*/ 505972 w 761324"/>
              <a:gd name="connsiteY138-16928" fmla="*/ 1100138 h 1150522"/>
              <a:gd name="connsiteX139-16929" fmla="*/ 496447 w 761324"/>
              <a:gd name="connsiteY139-16930" fmla="*/ 1097757 h 1150522"/>
              <a:gd name="connsiteX140-16931" fmla="*/ 451203 w 761324"/>
              <a:gd name="connsiteY140-16932" fmla="*/ 1102519 h 1150522"/>
              <a:gd name="connsiteX141-16933" fmla="*/ 436916 w 761324"/>
              <a:gd name="connsiteY141-16934" fmla="*/ 1107282 h 1150522"/>
              <a:gd name="connsiteX142-16935" fmla="*/ 429772 w 761324"/>
              <a:gd name="connsiteY142-16936" fmla="*/ 1109663 h 1150522"/>
              <a:gd name="connsiteX143-16937" fmla="*/ 396434 w 761324"/>
              <a:gd name="connsiteY143-16938" fmla="*/ 1107282 h 1150522"/>
              <a:gd name="connsiteX144-16939" fmla="*/ 389291 w 761324"/>
              <a:gd name="connsiteY144-16940" fmla="*/ 1104900 h 1150522"/>
              <a:gd name="connsiteX145-16941" fmla="*/ 379766 w 761324"/>
              <a:gd name="connsiteY145-16942" fmla="*/ 1090613 h 1150522"/>
              <a:gd name="connsiteX146-16943" fmla="*/ 365478 w 761324"/>
              <a:gd name="connsiteY146-16944" fmla="*/ 1078707 h 1150522"/>
              <a:gd name="connsiteX147-16945" fmla="*/ 360716 w 761324"/>
              <a:gd name="connsiteY147-16946" fmla="*/ 1071563 h 1150522"/>
              <a:gd name="connsiteX148-16947" fmla="*/ 353572 w 761324"/>
              <a:gd name="connsiteY148-16948" fmla="*/ 1064419 h 1150522"/>
              <a:gd name="connsiteX149-16949" fmla="*/ 344047 w 761324"/>
              <a:gd name="connsiteY149-16950" fmla="*/ 1050132 h 1150522"/>
              <a:gd name="connsiteX150-16951" fmla="*/ 341666 w 761324"/>
              <a:gd name="connsiteY150-16952" fmla="*/ 1042988 h 1150522"/>
              <a:gd name="connsiteX151-16953" fmla="*/ 336903 w 761324"/>
              <a:gd name="connsiteY151-16954" fmla="*/ 1026319 h 1150522"/>
              <a:gd name="connsiteX152-16955" fmla="*/ 324997 w 761324"/>
              <a:gd name="connsiteY152-16956" fmla="*/ 1012032 h 1150522"/>
              <a:gd name="connsiteX153-16957" fmla="*/ 320234 w 761324"/>
              <a:gd name="connsiteY153-16958" fmla="*/ 997744 h 1150522"/>
              <a:gd name="connsiteX154-16959" fmla="*/ 313091 w 761324"/>
              <a:gd name="connsiteY154-16960" fmla="*/ 983457 h 1150522"/>
              <a:gd name="connsiteX155-16961" fmla="*/ 298803 w 761324"/>
              <a:gd name="connsiteY155-16962" fmla="*/ 973932 h 1150522"/>
              <a:gd name="connsiteX156-16963" fmla="*/ 291659 w 761324"/>
              <a:gd name="connsiteY156-16964" fmla="*/ 969169 h 1150522"/>
              <a:gd name="connsiteX157-16965" fmla="*/ 274991 w 761324"/>
              <a:gd name="connsiteY157-16966" fmla="*/ 962025 h 1150522"/>
              <a:gd name="connsiteX158-16967" fmla="*/ 263084 w 761324"/>
              <a:gd name="connsiteY158-16968" fmla="*/ 952500 h 1150522"/>
              <a:gd name="connsiteX159-16969" fmla="*/ 255941 w 761324"/>
              <a:gd name="connsiteY159-16970" fmla="*/ 950119 h 1150522"/>
              <a:gd name="connsiteX160-16971" fmla="*/ 248797 w 761324"/>
              <a:gd name="connsiteY160-16972" fmla="*/ 945357 h 1150522"/>
              <a:gd name="connsiteX161-16973" fmla="*/ 232128 w 761324"/>
              <a:gd name="connsiteY161-16974" fmla="*/ 940594 h 1150522"/>
              <a:gd name="connsiteX162-16975" fmla="*/ 224984 w 761324"/>
              <a:gd name="connsiteY162-16976" fmla="*/ 938213 h 1150522"/>
              <a:gd name="connsiteX163-16977" fmla="*/ 170216 w 761324"/>
              <a:gd name="connsiteY163-16978" fmla="*/ 935832 h 1150522"/>
              <a:gd name="connsiteX164-16979" fmla="*/ 160691 w 761324"/>
              <a:gd name="connsiteY164-16980" fmla="*/ 933450 h 1150522"/>
              <a:gd name="connsiteX165-16981" fmla="*/ 148784 w 761324"/>
              <a:gd name="connsiteY165-16982" fmla="*/ 923925 h 1150522"/>
              <a:gd name="connsiteX166-16983" fmla="*/ 139259 w 761324"/>
              <a:gd name="connsiteY166-16984" fmla="*/ 916782 h 1150522"/>
              <a:gd name="connsiteX167-16985" fmla="*/ 124972 w 761324"/>
              <a:gd name="connsiteY167-16986" fmla="*/ 907257 h 1150522"/>
              <a:gd name="connsiteX168-16987" fmla="*/ 120209 w 761324"/>
              <a:gd name="connsiteY168-16988" fmla="*/ 892969 h 1150522"/>
              <a:gd name="connsiteX169-16989" fmla="*/ 115447 w 761324"/>
              <a:gd name="connsiteY169-16990" fmla="*/ 885825 h 1150522"/>
              <a:gd name="connsiteX170-16991" fmla="*/ 108303 w 761324"/>
              <a:gd name="connsiteY170-16992" fmla="*/ 871538 h 1150522"/>
              <a:gd name="connsiteX171-16993" fmla="*/ 103541 w 761324"/>
              <a:gd name="connsiteY171-16994" fmla="*/ 857250 h 1150522"/>
              <a:gd name="connsiteX172-16995" fmla="*/ 101159 w 761324"/>
              <a:gd name="connsiteY172-16996" fmla="*/ 850107 h 1150522"/>
              <a:gd name="connsiteX173-16997" fmla="*/ 94016 w 761324"/>
              <a:gd name="connsiteY173-16998" fmla="*/ 845344 h 1150522"/>
              <a:gd name="connsiteX174-16999" fmla="*/ 89253 w 761324"/>
              <a:gd name="connsiteY174-17000" fmla="*/ 838200 h 1150522"/>
              <a:gd name="connsiteX175-17001" fmla="*/ 86872 w 761324"/>
              <a:gd name="connsiteY175-17002" fmla="*/ 831057 h 1150522"/>
              <a:gd name="connsiteX176-17003" fmla="*/ 70203 w 761324"/>
              <a:gd name="connsiteY176-17004" fmla="*/ 835819 h 1150522"/>
              <a:gd name="connsiteX177-17005" fmla="*/ 60679 w 761324"/>
              <a:gd name="connsiteY177-17006" fmla="*/ 771525 h 1150522"/>
              <a:gd name="connsiteX178-17007" fmla="*/ 65442 w 761324"/>
              <a:gd name="connsiteY178-17008" fmla="*/ 704850 h 1150522"/>
              <a:gd name="connsiteX179-17009" fmla="*/ 72584 w 761324"/>
              <a:gd name="connsiteY179-17010" fmla="*/ 688182 h 1150522"/>
              <a:gd name="connsiteX180-17011" fmla="*/ 60678 w 761324"/>
              <a:gd name="connsiteY180-17012" fmla="*/ 683419 h 1150522"/>
              <a:gd name="connsiteX181-17013" fmla="*/ 67822 w 761324"/>
              <a:gd name="connsiteY181-17014" fmla="*/ 671513 h 1150522"/>
              <a:gd name="connsiteX182-17015" fmla="*/ 58297 w 761324"/>
              <a:gd name="connsiteY182-17016" fmla="*/ 657225 h 1150522"/>
              <a:gd name="connsiteX183-17017" fmla="*/ 51153 w 761324"/>
              <a:gd name="connsiteY183-17018" fmla="*/ 635794 h 1150522"/>
              <a:gd name="connsiteX184-17019" fmla="*/ 48772 w 761324"/>
              <a:gd name="connsiteY184-17020" fmla="*/ 628650 h 1150522"/>
              <a:gd name="connsiteX185-17021" fmla="*/ 46391 w 761324"/>
              <a:gd name="connsiteY185-17022" fmla="*/ 621507 h 1150522"/>
              <a:gd name="connsiteX186-17023" fmla="*/ 32103 w 761324"/>
              <a:gd name="connsiteY186-17024" fmla="*/ 616744 h 1150522"/>
              <a:gd name="connsiteX187-17025" fmla="*/ 13053 w 761324"/>
              <a:gd name="connsiteY187-17026" fmla="*/ 592932 h 1150522"/>
              <a:gd name="connsiteX188-17027" fmla="*/ 1146 w 761324"/>
              <a:gd name="connsiteY188-17028" fmla="*/ 573881 h 1150522"/>
              <a:gd name="connsiteX189-17029" fmla="*/ 10672 w 761324"/>
              <a:gd name="connsiteY189-17030" fmla="*/ 533400 h 11505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1497" y="connsiteY187-1498"/>
              </a:cxn>
              <a:cxn ang="0">
                <a:pos x="connsiteX188-3755" y="connsiteY188-3756"/>
              </a:cxn>
              <a:cxn ang="0">
                <a:pos x="connsiteX189-9049" y="connsiteY189-9050"/>
              </a:cxn>
            </a:cxnLst>
            <a:rect l="l" t="t" r="r" b="b"/>
            <a:pathLst>
              <a:path w="761324" h="1150522">
                <a:moveTo>
                  <a:pt x="10672" y="533400"/>
                </a:moveTo>
                <a:lnTo>
                  <a:pt x="10672" y="533400"/>
                </a:lnTo>
                <a:cubicBezTo>
                  <a:pt x="14372" y="534222"/>
                  <a:pt x="34362" y="538468"/>
                  <a:pt x="41628" y="540544"/>
                </a:cubicBezTo>
                <a:cubicBezTo>
                  <a:pt x="44042" y="541234"/>
                  <a:pt x="46391" y="542131"/>
                  <a:pt x="48772" y="542925"/>
                </a:cubicBezTo>
                <a:cubicBezTo>
                  <a:pt x="55916" y="542131"/>
                  <a:pt x="63230" y="542287"/>
                  <a:pt x="70203" y="540544"/>
                </a:cubicBezTo>
                <a:cubicBezTo>
                  <a:pt x="72979" y="539850"/>
                  <a:pt x="74787" y="537062"/>
                  <a:pt x="77347" y="535782"/>
                </a:cubicBezTo>
                <a:cubicBezTo>
                  <a:pt x="79592" y="534659"/>
                  <a:pt x="82110" y="534194"/>
                  <a:pt x="84491" y="533400"/>
                </a:cubicBezTo>
                <a:cubicBezTo>
                  <a:pt x="90158" y="516398"/>
                  <a:pt x="85076" y="521898"/>
                  <a:pt x="96397" y="514350"/>
                </a:cubicBezTo>
                <a:cubicBezTo>
                  <a:pt x="107049" y="498372"/>
                  <a:pt x="98958" y="513004"/>
                  <a:pt x="103541" y="478632"/>
                </a:cubicBezTo>
                <a:cubicBezTo>
                  <a:pt x="103873" y="476144"/>
                  <a:pt x="105232" y="473902"/>
                  <a:pt x="105922" y="471488"/>
                </a:cubicBezTo>
                <a:cubicBezTo>
                  <a:pt x="111901" y="450557"/>
                  <a:pt x="104975" y="471948"/>
                  <a:pt x="110684" y="454819"/>
                </a:cubicBezTo>
                <a:cubicBezTo>
                  <a:pt x="109890" y="433388"/>
                  <a:pt x="108303" y="411971"/>
                  <a:pt x="108303" y="390525"/>
                </a:cubicBezTo>
                <a:cubicBezTo>
                  <a:pt x="108303" y="382548"/>
                  <a:pt x="110684" y="374690"/>
                  <a:pt x="110684" y="366713"/>
                </a:cubicBezTo>
                <a:cubicBezTo>
                  <a:pt x="110684" y="363356"/>
                  <a:pt x="107363" y="332476"/>
                  <a:pt x="105922" y="326232"/>
                </a:cubicBezTo>
                <a:cubicBezTo>
                  <a:pt x="104793" y="321340"/>
                  <a:pt x="103540" y="316706"/>
                  <a:pt x="101159" y="311944"/>
                </a:cubicBezTo>
                <a:cubicBezTo>
                  <a:pt x="98778" y="307182"/>
                  <a:pt x="94015" y="298848"/>
                  <a:pt x="91634" y="297657"/>
                </a:cubicBezTo>
                <a:cubicBezTo>
                  <a:pt x="89253" y="296466"/>
                  <a:pt x="87268" y="305594"/>
                  <a:pt x="86871" y="304800"/>
                </a:cubicBezTo>
                <a:cubicBezTo>
                  <a:pt x="86474" y="304006"/>
                  <a:pt x="92032" y="298053"/>
                  <a:pt x="89254" y="292894"/>
                </a:cubicBezTo>
                <a:cubicBezTo>
                  <a:pt x="86476" y="287735"/>
                  <a:pt x="70998" y="277813"/>
                  <a:pt x="70204" y="273844"/>
                </a:cubicBezTo>
                <a:cubicBezTo>
                  <a:pt x="69410" y="269875"/>
                  <a:pt x="82507" y="269876"/>
                  <a:pt x="84491" y="269082"/>
                </a:cubicBezTo>
                <a:cubicBezTo>
                  <a:pt x="86475" y="268288"/>
                  <a:pt x="82109" y="269876"/>
                  <a:pt x="82109" y="269082"/>
                </a:cubicBezTo>
                <a:cubicBezTo>
                  <a:pt x="82109" y="268288"/>
                  <a:pt x="82109" y="265113"/>
                  <a:pt x="84490" y="264319"/>
                </a:cubicBezTo>
                <a:cubicBezTo>
                  <a:pt x="81965" y="236545"/>
                  <a:pt x="68580" y="238126"/>
                  <a:pt x="82109" y="238126"/>
                </a:cubicBezTo>
                <a:cubicBezTo>
                  <a:pt x="81712" y="225029"/>
                  <a:pt x="82506" y="207169"/>
                  <a:pt x="82109" y="188119"/>
                </a:cubicBezTo>
                <a:cubicBezTo>
                  <a:pt x="81712" y="169069"/>
                  <a:pt x="84887" y="139304"/>
                  <a:pt x="89253" y="126207"/>
                </a:cubicBezTo>
                <a:lnTo>
                  <a:pt x="113066" y="109538"/>
                </a:lnTo>
                <a:cubicBezTo>
                  <a:pt x="115419" y="107909"/>
                  <a:pt x="117403" y="105336"/>
                  <a:pt x="120209" y="104775"/>
                </a:cubicBezTo>
                <a:cubicBezTo>
                  <a:pt x="134577" y="101902"/>
                  <a:pt x="128276" y="103674"/>
                  <a:pt x="139259" y="100013"/>
                </a:cubicBezTo>
                <a:cubicBezTo>
                  <a:pt x="156502" y="88517"/>
                  <a:pt x="174184" y="79376"/>
                  <a:pt x="177359" y="76201"/>
                </a:cubicBezTo>
                <a:cubicBezTo>
                  <a:pt x="180534" y="73026"/>
                  <a:pt x="159103" y="81758"/>
                  <a:pt x="158309" y="80964"/>
                </a:cubicBezTo>
                <a:cubicBezTo>
                  <a:pt x="157515" y="80170"/>
                  <a:pt x="165056" y="74612"/>
                  <a:pt x="172597" y="71437"/>
                </a:cubicBezTo>
                <a:cubicBezTo>
                  <a:pt x="180138" y="68262"/>
                  <a:pt x="196012" y="63104"/>
                  <a:pt x="203553" y="61913"/>
                </a:cubicBezTo>
                <a:lnTo>
                  <a:pt x="217841" y="64294"/>
                </a:lnTo>
                <a:cubicBezTo>
                  <a:pt x="224985" y="65485"/>
                  <a:pt x="240463" y="69454"/>
                  <a:pt x="246416" y="69057"/>
                </a:cubicBezTo>
                <a:cubicBezTo>
                  <a:pt x="252369" y="68660"/>
                  <a:pt x="246812" y="63104"/>
                  <a:pt x="253559" y="61913"/>
                </a:cubicBezTo>
                <a:cubicBezTo>
                  <a:pt x="260306" y="60722"/>
                  <a:pt x="275784" y="62706"/>
                  <a:pt x="286897" y="61912"/>
                </a:cubicBezTo>
                <a:cubicBezTo>
                  <a:pt x="301287" y="58315"/>
                  <a:pt x="305550" y="68263"/>
                  <a:pt x="310709" y="69057"/>
                </a:cubicBezTo>
                <a:cubicBezTo>
                  <a:pt x="315868" y="69851"/>
                  <a:pt x="315472" y="67469"/>
                  <a:pt x="317853" y="66675"/>
                </a:cubicBezTo>
                <a:cubicBezTo>
                  <a:pt x="319441" y="64294"/>
                  <a:pt x="320784" y="61730"/>
                  <a:pt x="322616" y="59532"/>
                </a:cubicBezTo>
                <a:cubicBezTo>
                  <a:pt x="324772" y="56945"/>
                  <a:pt x="327891" y="55190"/>
                  <a:pt x="329759" y="52388"/>
                </a:cubicBezTo>
                <a:cubicBezTo>
                  <a:pt x="331151" y="50299"/>
                  <a:pt x="330366" y="47019"/>
                  <a:pt x="332141" y="45244"/>
                </a:cubicBezTo>
                <a:cubicBezTo>
                  <a:pt x="336188" y="41197"/>
                  <a:pt x="346428" y="35719"/>
                  <a:pt x="346428" y="35719"/>
                </a:cubicBezTo>
                <a:lnTo>
                  <a:pt x="355953" y="21432"/>
                </a:lnTo>
                <a:cubicBezTo>
                  <a:pt x="357541" y="19051"/>
                  <a:pt x="358001" y="15193"/>
                  <a:pt x="360716" y="14288"/>
                </a:cubicBezTo>
                <a:lnTo>
                  <a:pt x="375003" y="9525"/>
                </a:lnTo>
                <a:lnTo>
                  <a:pt x="382147" y="7144"/>
                </a:lnTo>
                <a:lnTo>
                  <a:pt x="396434" y="2382"/>
                </a:lnTo>
                <a:lnTo>
                  <a:pt x="403578" y="0"/>
                </a:lnTo>
                <a:cubicBezTo>
                  <a:pt x="403837" y="52"/>
                  <a:pt x="423570" y="3804"/>
                  <a:pt x="425009" y="4763"/>
                </a:cubicBezTo>
                <a:cubicBezTo>
                  <a:pt x="427390" y="6351"/>
                  <a:pt x="428184" y="9526"/>
                  <a:pt x="429772" y="11907"/>
                </a:cubicBezTo>
                <a:cubicBezTo>
                  <a:pt x="432159" y="19068"/>
                  <a:pt x="431786" y="20038"/>
                  <a:pt x="436916" y="26194"/>
                </a:cubicBezTo>
                <a:cubicBezTo>
                  <a:pt x="439072" y="28781"/>
                  <a:pt x="441903" y="30751"/>
                  <a:pt x="444059" y="33338"/>
                </a:cubicBezTo>
                <a:cubicBezTo>
                  <a:pt x="453004" y="44072"/>
                  <a:pt x="445750" y="43197"/>
                  <a:pt x="463109" y="54769"/>
                </a:cubicBezTo>
                <a:cubicBezTo>
                  <a:pt x="467872" y="57944"/>
                  <a:pt x="473350" y="60247"/>
                  <a:pt x="477397" y="64294"/>
                </a:cubicBezTo>
                <a:cubicBezTo>
                  <a:pt x="479778" y="66675"/>
                  <a:pt x="481883" y="69370"/>
                  <a:pt x="484541" y="71438"/>
                </a:cubicBezTo>
                <a:cubicBezTo>
                  <a:pt x="489059" y="74952"/>
                  <a:pt x="498828" y="80963"/>
                  <a:pt x="498828" y="80963"/>
                </a:cubicBezTo>
                <a:cubicBezTo>
                  <a:pt x="503363" y="94571"/>
                  <a:pt x="497467" y="83231"/>
                  <a:pt x="508353" y="90488"/>
                </a:cubicBezTo>
                <a:cubicBezTo>
                  <a:pt x="526191" y="102379"/>
                  <a:pt x="505654" y="94352"/>
                  <a:pt x="522641" y="100013"/>
                </a:cubicBezTo>
                <a:cubicBezTo>
                  <a:pt x="548237" y="117078"/>
                  <a:pt x="529289" y="101799"/>
                  <a:pt x="541691" y="116682"/>
                </a:cubicBezTo>
                <a:cubicBezTo>
                  <a:pt x="543847" y="119269"/>
                  <a:pt x="546767" y="121167"/>
                  <a:pt x="548834" y="123825"/>
                </a:cubicBezTo>
                <a:cubicBezTo>
                  <a:pt x="552348" y="128343"/>
                  <a:pt x="558359" y="138113"/>
                  <a:pt x="558359" y="138113"/>
                </a:cubicBezTo>
                <a:cubicBezTo>
                  <a:pt x="559289" y="142761"/>
                  <a:pt x="562484" y="161288"/>
                  <a:pt x="565503" y="164307"/>
                </a:cubicBezTo>
                <a:lnTo>
                  <a:pt x="579791" y="178594"/>
                </a:lnTo>
                <a:cubicBezTo>
                  <a:pt x="582172" y="180975"/>
                  <a:pt x="585066" y="182936"/>
                  <a:pt x="586934" y="185738"/>
                </a:cubicBezTo>
                <a:lnTo>
                  <a:pt x="591697" y="192882"/>
                </a:lnTo>
                <a:cubicBezTo>
                  <a:pt x="592491" y="195263"/>
                  <a:pt x="593586" y="197564"/>
                  <a:pt x="594078" y="200025"/>
                </a:cubicBezTo>
                <a:cubicBezTo>
                  <a:pt x="595179" y="205529"/>
                  <a:pt x="594846" y="211318"/>
                  <a:pt x="596459" y="216694"/>
                </a:cubicBezTo>
                <a:cubicBezTo>
                  <a:pt x="597281" y="219435"/>
                  <a:pt x="599634" y="221457"/>
                  <a:pt x="601222" y="223838"/>
                </a:cubicBezTo>
                <a:cubicBezTo>
                  <a:pt x="605407" y="236394"/>
                  <a:pt x="600837" y="226233"/>
                  <a:pt x="610747" y="238125"/>
                </a:cubicBezTo>
                <a:cubicBezTo>
                  <a:pt x="612579" y="240324"/>
                  <a:pt x="613082" y="243752"/>
                  <a:pt x="615509" y="245269"/>
                </a:cubicBezTo>
                <a:cubicBezTo>
                  <a:pt x="619766" y="247930"/>
                  <a:pt x="629797" y="250032"/>
                  <a:pt x="629797" y="250032"/>
                </a:cubicBezTo>
                <a:cubicBezTo>
                  <a:pt x="637394" y="272826"/>
                  <a:pt x="629822" y="257206"/>
                  <a:pt x="641703" y="271463"/>
                </a:cubicBezTo>
                <a:cubicBezTo>
                  <a:pt x="643535" y="273662"/>
                  <a:pt x="644442" y="276583"/>
                  <a:pt x="646466" y="278607"/>
                </a:cubicBezTo>
                <a:cubicBezTo>
                  <a:pt x="648489" y="280630"/>
                  <a:pt x="651320" y="281652"/>
                  <a:pt x="653609" y="283369"/>
                </a:cubicBezTo>
                <a:cubicBezTo>
                  <a:pt x="654507" y="284043"/>
                  <a:pt x="655197" y="284956"/>
                  <a:pt x="655991" y="285750"/>
                </a:cubicBezTo>
                <a:lnTo>
                  <a:pt x="658372" y="285750"/>
                </a:lnTo>
                <a:cubicBezTo>
                  <a:pt x="656784" y="292894"/>
                  <a:pt x="653914" y="299870"/>
                  <a:pt x="653609" y="307182"/>
                </a:cubicBezTo>
                <a:cubicBezTo>
                  <a:pt x="652477" y="334359"/>
                  <a:pt x="652993" y="333903"/>
                  <a:pt x="658372" y="350044"/>
                </a:cubicBezTo>
                <a:cubicBezTo>
                  <a:pt x="657578" y="352425"/>
                  <a:pt x="655991" y="354678"/>
                  <a:pt x="655991" y="357188"/>
                </a:cubicBezTo>
                <a:cubicBezTo>
                  <a:pt x="655991" y="363587"/>
                  <a:pt x="657227" y="369942"/>
                  <a:pt x="658372" y="376238"/>
                </a:cubicBezTo>
                <a:cubicBezTo>
                  <a:pt x="658821" y="378708"/>
                  <a:pt x="658978" y="381607"/>
                  <a:pt x="660753" y="383382"/>
                </a:cubicBezTo>
                <a:cubicBezTo>
                  <a:pt x="662528" y="385157"/>
                  <a:pt x="665406" y="385452"/>
                  <a:pt x="667897" y="385763"/>
                </a:cubicBezTo>
                <a:cubicBezTo>
                  <a:pt x="678166" y="387047"/>
                  <a:pt x="688534" y="387350"/>
                  <a:pt x="698853" y="388144"/>
                </a:cubicBezTo>
                <a:cubicBezTo>
                  <a:pt x="710043" y="399334"/>
                  <a:pt x="703197" y="393422"/>
                  <a:pt x="720284" y="404813"/>
                </a:cubicBezTo>
                <a:cubicBezTo>
                  <a:pt x="722665" y="406400"/>
                  <a:pt x="724650" y="406400"/>
                  <a:pt x="727428" y="409575"/>
                </a:cubicBezTo>
                <a:cubicBezTo>
                  <a:pt x="730206" y="412750"/>
                  <a:pt x="734175" y="420291"/>
                  <a:pt x="736953" y="423863"/>
                </a:cubicBezTo>
                <a:cubicBezTo>
                  <a:pt x="739731" y="427435"/>
                  <a:pt x="742113" y="427435"/>
                  <a:pt x="744097" y="431007"/>
                </a:cubicBezTo>
                <a:cubicBezTo>
                  <a:pt x="746081" y="434579"/>
                  <a:pt x="746876" y="441722"/>
                  <a:pt x="748860" y="445294"/>
                </a:cubicBezTo>
                <a:cubicBezTo>
                  <a:pt x="750844" y="448866"/>
                  <a:pt x="755209" y="450057"/>
                  <a:pt x="756003" y="452438"/>
                </a:cubicBezTo>
                <a:cubicBezTo>
                  <a:pt x="756797" y="454819"/>
                  <a:pt x="752829" y="456804"/>
                  <a:pt x="753623" y="459582"/>
                </a:cubicBezTo>
                <a:cubicBezTo>
                  <a:pt x="754417" y="462360"/>
                  <a:pt x="759972" y="465932"/>
                  <a:pt x="760766" y="469107"/>
                </a:cubicBezTo>
                <a:cubicBezTo>
                  <a:pt x="759972" y="485776"/>
                  <a:pt x="762353" y="508398"/>
                  <a:pt x="760766" y="519113"/>
                </a:cubicBezTo>
                <a:cubicBezTo>
                  <a:pt x="759179" y="529828"/>
                  <a:pt x="754416" y="528638"/>
                  <a:pt x="751241" y="533400"/>
                </a:cubicBezTo>
                <a:lnTo>
                  <a:pt x="741716" y="547688"/>
                </a:lnTo>
                <a:cubicBezTo>
                  <a:pt x="738429" y="557547"/>
                  <a:pt x="740726" y="552743"/>
                  <a:pt x="734572" y="561975"/>
                </a:cubicBezTo>
                <a:cubicBezTo>
                  <a:pt x="732476" y="568265"/>
                  <a:pt x="728807" y="581360"/>
                  <a:pt x="722666" y="583407"/>
                </a:cubicBezTo>
                <a:cubicBezTo>
                  <a:pt x="720285" y="584201"/>
                  <a:pt x="717767" y="584666"/>
                  <a:pt x="715522" y="585788"/>
                </a:cubicBezTo>
                <a:cubicBezTo>
                  <a:pt x="712962" y="587068"/>
                  <a:pt x="710993" y="589388"/>
                  <a:pt x="708378" y="590550"/>
                </a:cubicBezTo>
                <a:cubicBezTo>
                  <a:pt x="703791" y="592589"/>
                  <a:pt x="698853" y="593725"/>
                  <a:pt x="694091" y="595313"/>
                </a:cubicBezTo>
                <a:lnTo>
                  <a:pt x="686947" y="597694"/>
                </a:lnTo>
                <a:cubicBezTo>
                  <a:pt x="684566" y="599282"/>
                  <a:pt x="681591" y="600222"/>
                  <a:pt x="679803" y="602457"/>
                </a:cubicBezTo>
                <a:cubicBezTo>
                  <a:pt x="670566" y="614003"/>
                  <a:pt x="685866" y="606785"/>
                  <a:pt x="670278" y="611982"/>
                </a:cubicBezTo>
                <a:lnTo>
                  <a:pt x="665516" y="626269"/>
                </a:lnTo>
                <a:lnTo>
                  <a:pt x="663134" y="633413"/>
                </a:lnTo>
                <a:cubicBezTo>
                  <a:pt x="662340" y="658813"/>
                  <a:pt x="662203" y="684242"/>
                  <a:pt x="660753" y="709613"/>
                </a:cubicBezTo>
                <a:cubicBezTo>
                  <a:pt x="660610" y="712119"/>
                  <a:pt x="659062" y="714343"/>
                  <a:pt x="658372" y="716757"/>
                </a:cubicBezTo>
                <a:cubicBezTo>
                  <a:pt x="657473" y="719904"/>
                  <a:pt x="656890" y="723135"/>
                  <a:pt x="655991" y="726282"/>
                </a:cubicBezTo>
                <a:cubicBezTo>
                  <a:pt x="652649" y="737978"/>
                  <a:pt x="654734" y="733050"/>
                  <a:pt x="639322" y="738188"/>
                </a:cubicBezTo>
                <a:lnTo>
                  <a:pt x="632178" y="740569"/>
                </a:lnTo>
                <a:cubicBezTo>
                  <a:pt x="631384" y="749300"/>
                  <a:pt x="630956" y="758073"/>
                  <a:pt x="629797" y="766763"/>
                </a:cubicBezTo>
                <a:cubicBezTo>
                  <a:pt x="629365" y="770007"/>
                  <a:pt x="627416" y="773015"/>
                  <a:pt x="627416" y="776288"/>
                </a:cubicBezTo>
                <a:cubicBezTo>
                  <a:pt x="627416" y="812809"/>
                  <a:pt x="628836" y="849317"/>
                  <a:pt x="629797" y="885825"/>
                </a:cubicBezTo>
                <a:cubicBezTo>
                  <a:pt x="630424" y="909643"/>
                  <a:pt x="630199" y="933519"/>
                  <a:pt x="632178" y="957263"/>
                </a:cubicBezTo>
                <a:cubicBezTo>
                  <a:pt x="632595" y="962266"/>
                  <a:pt x="635353" y="966788"/>
                  <a:pt x="636941" y="971550"/>
                </a:cubicBezTo>
                <a:lnTo>
                  <a:pt x="639322" y="978694"/>
                </a:lnTo>
                <a:cubicBezTo>
                  <a:pt x="640116" y="990600"/>
                  <a:pt x="640015" y="1002600"/>
                  <a:pt x="641703" y="1014413"/>
                </a:cubicBezTo>
                <a:cubicBezTo>
                  <a:pt x="642413" y="1019383"/>
                  <a:pt x="644878" y="1023938"/>
                  <a:pt x="646466" y="1028700"/>
                </a:cubicBezTo>
                <a:lnTo>
                  <a:pt x="648847" y="1035844"/>
                </a:lnTo>
                <a:cubicBezTo>
                  <a:pt x="649641" y="1038225"/>
                  <a:pt x="650736" y="1040527"/>
                  <a:pt x="651228" y="1042988"/>
                </a:cubicBezTo>
                <a:cubicBezTo>
                  <a:pt x="652135" y="1047523"/>
                  <a:pt x="653548" y="1057153"/>
                  <a:pt x="655991" y="1062038"/>
                </a:cubicBezTo>
                <a:cubicBezTo>
                  <a:pt x="657271" y="1064598"/>
                  <a:pt x="659166" y="1066801"/>
                  <a:pt x="660753" y="1069182"/>
                </a:cubicBezTo>
                <a:cubicBezTo>
                  <a:pt x="662104" y="1075939"/>
                  <a:pt x="665516" y="1091855"/>
                  <a:pt x="665516" y="1097757"/>
                </a:cubicBezTo>
                <a:cubicBezTo>
                  <a:pt x="665516" y="1108106"/>
                  <a:pt x="663928" y="1118394"/>
                  <a:pt x="663134" y="1128713"/>
                </a:cubicBezTo>
                <a:cubicBezTo>
                  <a:pt x="669152" y="1146765"/>
                  <a:pt x="654356" y="1139988"/>
                  <a:pt x="667897" y="1150144"/>
                </a:cubicBezTo>
                <a:cubicBezTo>
                  <a:pt x="669484" y="1152525"/>
                  <a:pt x="657578" y="1143001"/>
                  <a:pt x="655990" y="1140620"/>
                </a:cubicBezTo>
                <a:cubicBezTo>
                  <a:pt x="654402" y="1138239"/>
                  <a:pt x="672280" y="1140492"/>
                  <a:pt x="658371" y="1135856"/>
                </a:cubicBezTo>
                <a:cubicBezTo>
                  <a:pt x="651199" y="1131074"/>
                  <a:pt x="636941" y="1138635"/>
                  <a:pt x="636941" y="1140619"/>
                </a:cubicBezTo>
                <a:cubicBezTo>
                  <a:pt x="636941" y="1142603"/>
                  <a:pt x="661547" y="1146969"/>
                  <a:pt x="658372" y="1147763"/>
                </a:cubicBezTo>
                <a:cubicBezTo>
                  <a:pt x="655197" y="1148557"/>
                  <a:pt x="631385" y="1146176"/>
                  <a:pt x="617891" y="1145382"/>
                </a:cubicBezTo>
                <a:cubicBezTo>
                  <a:pt x="613922" y="1144588"/>
                  <a:pt x="609774" y="1144421"/>
                  <a:pt x="605984" y="1143000"/>
                </a:cubicBezTo>
                <a:cubicBezTo>
                  <a:pt x="603305" y="1141995"/>
                  <a:pt x="601456" y="1139400"/>
                  <a:pt x="598841" y="1138238"/>
                </a:cubicBezTo>
                <a:cubicBezTo>
                  <a:pt x="594253" y="1136199"/>
                  <a:pt x="589316" y="1135063"/>
                  <a:pt x="584553" y="1133475"/>
                </a:cubicBezTo>
                <a:lnTo>
                  <a:pt x="570266" y="1128713"/>
                </a:lnTo>
                <a:lnTo>
                  <a:pt x="563122" y="1126332"/>
                </a:lnTo>
                <a:cubicBezTo>
                  <a:pt x="560741" y="1124744"/>
                  <a:pt x="558002" y="1123593"/>
                  <a:pt x="555978" y="1121569"/>
                </a:cubicBezTo>
                <a:cubicBezTo>
                  <a:pt x="553954" y="1119545"/>
                  <a:pt x="553597" y="1116013"/>
                  <a:pt x="551216" y="1114425"/>
                </a:cubicBezTo>
                <a:cubicBezTo>
                  <a:pt x="548493" y="1112610"/>
                  <a:pt x="544826" y="1112984"/>
                  <a:pt x="541691" y="1112044"/>
                </a:cubicBezTo>
                <a:cubicBezTo>
                  <a:pt x="541604" y="1112018"/>
                  <a:pt x="523874" y="1106105"/>
                  <a:pt x="520259" y="1104900"/>
                </a:cubicBezTo>
                <a:cubicBezTo>
                  <a:pt x="515497" y="1103313"/>
                  <a:pt x="510842" y="1101355"/>
                  <a:pt x="505972" y="1100138"/>
                </a:cubicBezTo>
                <a:lnTo>
                  <a:pt x="496447" y="1097757"/>
                </a:lnTo>
                <a:cubicBezTo>
                  <a:pt x="473962" y="1099256"/>
                  <a:pt x="467779" y="1097546"/>
                  <a:pt x="451203" y="1102519"/>
                </a:cubicBezTo>
                <a:cubicBezTo>
                  <a:pt x="446395" y="1103962"/>
                  <a:pt x="441678" y="1105694"/>
                  <a:pt x="436916" y="1107282"/>
                </a:cubicBezTo>
                <a:lnTo>
                  <a:pt x="429772" y="1109663"/>
                </a:lnTo>
                <a:cubicBezTo>
                  <a:pt x="418659" y="1108869"/>
                  <a:pt x="407499" y="1108584"/>
                  <a:pt x="396434" y="1107282"/>
                </a:cubicBezTo>
                <a:cubicBezTo>
                  <a:pt x="393941" y="1106989"/>
                  <a:pt x="391066" y="1106675"/>
                  <a:pt x="389291" y="1104900"/>
                </a:cubicBezTo>
                <a:cubicBezTo>
                  <a:pt x="385244" y="1100853"/>
                  <a:pt x="384528" y="1093788"/>
                  <a:pt x="379766" y="1090613"/>
                </a:cubicBezTo>
                <a:cubicBezTo>
                  <a:pt x="372744" y="1085932"/>
                  <a:pt x="371205" y="1085580"/>
                  <a:pt x="365478" y="1078707"/>
                </a:cubicBezTo>
                <a:cubicBezTo>
                  <a:pt x="363646" y="1076508"/>
                  <a:pt x="362548" y="1073762"/>
                  <a:pt x="360716" y="1071563"/>
                </a:cubicBezTo>
                <a:cubicBezTo>
                  <a:pt x="358560" y="1068976"/>
                  <a:pt x="355640" y="1067077"/>
                  <a:pt x="353572" y="1064419"/>
                </a:cubicBezTo>
                <a:cubicBezTo>
                  <a:pt x="350058" y="1059901"/>
                  <a:pt x="344047" y="1050132"/>
                  <a:pt x="344047" y="1050132"/>
                </a:cubicBezTo>
                <a:cubicBezTo>
                  <a:pt x="343253" y="1047751"/>
                  <a:pt x="342356" y="1045402"/>
                  <a:pt x="341666" y="1042988"/>
                </a:cubicBezTo>
                <a:cubicBezTo>
                  <a:pt x="340650" y="1039433"/>
                  <a:pt x="338804" y="1030121"/>
                  <a:pt x="336903" y="1026319"/>
                </a:cubicBezTo>
                <a:cubicBezTo>
                  <a:pt x="333587" y="1019686"/>
                  <a:pt x="330265" y="1017300"/>
                  <a:pt x="324997" y="1012032"/>
                </a:cubicBezTo>
                <a:lnTo>
                  <a:pt x="320234" y="997744"/>
                </a:lnTo>
                <a:cubicBezTo>
                  <a:pt x="318535" y="992648"/>
                  <a:pt x="317436" y="987259"/>
                  <a:pt x="313091" y="983457"/>
                </a:cubicBezTo>
                <a:cubicBezTo>
                  <a:pt x="308783" y="979688"/>
                  <a:pt x="303566" y="977107"/>
                  <a:pt x="298803" y="973932"/>
                </a:cubicBezTo>
                <a:cubicBezTo>
                  <a:pt x="296422" y="972344"/>
                  <a:pt x="294374" y="970074"/>
                  <a:pt x="291659" y="969169"/>
                </a:cubicBezTo>
                <a:cubicBezTo>
                  <a:pt x="285308" y="967052"/>
                  <a:pt x="280878" y="965949"/>
                  <a:pt x="274991" y="962025"/>
                </a:cubicBezTo>
                <a:cubicBezTo>
                  <a:pt x="270762" y="959206"/>
                  <a:pt x="267394" y="955194"/>
                  <a:pt x="263084" y="952500"/>
                </a:cubicBezTo>
                <a:cubicBezTo>
                  <a:pt x="260956" y="951170"/>
                  <a:pt x="258186" y="951241"/>
                  <a:pt x="255941" y="950119"/>
                </a:cubicBezTo>
                <a:cubicBezTo>
                  <a:pt x="253381" y="948839"/>
                  <a:pt x="251357" y="946637"/>
                  <a:pt x="248797" y="945357"/>
                </a:cubicBezTo>
                <a:cubicBezTo>
                  <a:pt x="244985" y="943451"/>
                  <a:pt x="235696" y="941613"/>
                  <a:pt x="232128" y="940594"/>
                </a:cubicBezTo>
                <a:cubicBezTo>
                  <a:pt x="229714" y="939904"/>
                  <a:pt x="227487" y="938405"/>
                  <a:pt x="224984" y="938213"/>
                </a:cubicBezTo>
                <a:cubicBezTo>
                  <a:pt x="206765" y="936812"/>
                  <a:pt x="188472" y="936626"/>
                  <a:pt x="170216" y="935832"/>
                </a:cubicBezTo>
                <a:cubicBezTo>
                  <a:pt x="167041" y="935038"/>
                  <a:pt x="163414" y="935265"/>
                  <a:pt x="160691" y="933450"/>
                </a:cubicBezTo>
                <a:cubicBezTo>
                  <a:pt x="139146" y="919087"/>
                  <a:pt x="172141" y="931713"/>
                  <a:pt x="148784" y="923925"/>
                </a:cubicBezTo>
                <a:cubicBezTo>
                  <a:pt x="145609" y="921544"/>
                  <a:pt x="142510" y="919058"/>
                  <a:pt x="139259" y="916782"/>
                </a:cubicBezTo>
                <a:cubicBezTo>
                  <a:pt x="134570" y="913500"/>
                  <a:pt x="124972" y="907257"/>
                  <a:pt x="124972" y="907257"/>
                </a:cubicBezTo>
                <a:cubicBezTo>
                  <a:pt x="123384" y="902494"/>
                  <a:pt x="122994" y="897146"/>
                  <a:pt x="120209" y="892969"/>
                </a:cubicBezTo>
                <a:cubicBezTo>
                  <a:pt x="118622" y="890588"/>
                  <a:pt x="116727" y="888385"/>
                  <a:pt x="115447" y="885825"/>
                </a:cubicBezTo>
                <a:cubicBezTo>
                  <a:pt x="105593" y="866116"/>
                  <a:pt x="121948" y="892004"/>
                  <a:pt x="108303" y="871538"/>
                </a:cubicBezTo>
                <a:lnTo>
                  <a:pt x="103541" y="857250"/>
                </a:lnTo>
                <a:cubicBezTo>
                  <a:pt x="102747" y="854869"/>
                  <a:pt x="103247" y="851499"/>
                  <a:pt x="101159" y="850107"/>
                </a:cubicBezTo>
                <a:lnTo>
                  <a:pt x="94016" y="845344"/>
                </a:lnTo>
                <a:cubicBezTo>
                  <a:pt x="92428" y="842963"/>
                  <a:pt x="90533" y="840760"/>
                  <a:pt x="89253" y="838200"/>
                </a:cubicBezTo>
                <a:cubicBezTo>
                  <a:pt x="88131" y="835955"/>
                  <a:pt x="90047" y="831454"/>
                  <a:pt x="86872" y="831057"/>
                </a:cubicBezTo>
                <a:cubicBezTo>
                  <a:pt x="83697" y="830660"/>
                  <a:pt x="74568" y="845741"/>
                  <a:pt x="70203" y="835819"/>
                </a:cubicBezTo>
                <a:cubicBezTo>
                  <a:pt x="65838" y="825897"/>
                  <a:pt x="61076" y="793750"/>
                  <a:pt x="60679" y="771525"/>
                </a:cubicBezTo>
                <a:cubicBezTo>
                  <a:pt x="60282" y="749300"/>
                  <a:pt x="63458" y="718740"/>
                  <a:pt x="65442" y="704850"/>
                </a:cubicBezTo>
                <a:cubicBezTo>
                  <a:pt x="67426" y="690960"/>
                  <a:pt x="73378" y="691754"/>
                  <a:pt x="72584" y="688182"/>
                </a:cubicBezTo>
                <a:cubicBezTo>
                  <a:pt x="71790" y="684610"/>
                  <a:pt x="61368" y="685833"/>
                  <a:pt x="60678" y="683419"/>
                </a:cubicBezTo>
                <a:cubicBezTo>
                  <a:pt x="59779" y="680272"/>
                  <a:pt x="68219" y="675879"/>
                  <a:pt x="67822" y="671513"/>
                </a:cubicBezTo>
                <a:cubicBezTo>
                  <a:pt x="67425" y="667147"/>
                  <a:pt x="60107" y="662655"/>
                  <a:pt x="58297" y="657225"/>
                </a:cubicBezTo>
                <a:lnTo>
                  <a:pt x="51153" y="635794"/>
                </a:lnTo>
                <a:lnTo>
                  <a:pt x="48772" y="628650"/>
                </a:lnTo>
                <a:cubicBezTo>
                  <a:pt x="47978" y="626269"/>
                  <a:pt x="49169" y="623491"/>
                  <a:pt x="46391" y="621507"/>
                </a:cubicBezTo>
                <a:cubicBezTo>
                  <a:pt x="43613" y="619523"/>
                  <a:pt x="35764" y="627727"/>
                  <a:pt x="32103" y="616744"/>
                </a:cubicBezTo>
                <a:cubicBezTo>
                  <a:pt x="28781" y="596810"/>
                  <a:pt x="25256" y="611236"/>
                  <a:pt x="13053" y="592932"/>
                </a:cubicBezTo>
                <a:lnTo>
                  <a:pt x="1146" y="573881"/>
                </a:lnTo>
                <a:cubicBezTo>
                  <a:pt x="-3867" y="558840"/>
                  <a:pt x="9084" y="540147"/>
                  <a:pt x="10672" y="533400"/>
                </a:cubicBezTo>
                <a:close/>
              </a:path>
            </a:pathLst>
          </a:custGeom>
          <a:solidFill>
            <a:srgbClr val="0070C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vi-VN" sz="2400">
              <a:solidFill>
                <a:srgbClr val="002060"/>
              </a:solidFill>
              <a:latin typeface="Times New Roman" panose="02020603050405020304" pitchFamily="18" charset="0"/>
            </a:endParaRPr>
          </a:p>
        </p:txBody>
      </p:sp>
      <p:sp>
        <p:nvSpPr>
          <p:cNvPr id="20" name="Freeform 19"/>
          <p:cNvSpPr/>
          <p:nvPr/>
        </p:nvSpPr>
        <p:spPr>
          <a:xfrm>
            <a:off x="6456954" y="3013188"/>
            <a:ext cx="660624" cy="574675"/>
          </a:xfrm>
          <a:custGeom>
            <a:avLst/>
            <a:gdLst>
              <a:gd name="connsiteX0" fmla="*/ 16668 w 577533"/>
              <a:gd name="connsiteY0" fmla="*/ 38100 h 577408"/>
              <a:gd name="connsiteX1" fmla="*/ 16668 w 577533"/>
              <a:gd name="connsiteY1" fmla="*/ 38100 h 577408"/>
              <a:gd name="connsiteX2" fmla="*/ 240506 w 577533"/>
              <a:gd name="connsiteY2" fmla="*/ 38100 h 577408"/>
              <a:gd name="connsiteX3" fmla="*/ 250031 w 577533"/>
              <a:gd name="connsiteY3" fmla="*/ 23813 h 577408"/>
              <a:gd name="connsiteX4" fmla="*/ 257175 w 577533"/>
              <a:gd name="connsiteY4" fmla="*/ 19050 h 577408"/>
              <a:gd name="connsiteX5" fmla="*/ 261937 w 577533"/>
              <a:gd name="connsiteY5" fmla="*/ 11907 h 577408"/>
              <a:gd name="connsiteX6" fmla="*/ 283368 w 577533"/>
              <a:gd name="connsiteY6" fmla="*/ 0 h 577408"/>
              <a:gd name="connsiteX7" fmla="*/ 328612 w 577533"/>
              <a:gd name="connsiteY7" fmla="*/ 2382 h 577408"/>
              <a:gd name="connsiteX8" fmla="*/ 335756 w 577533"/>
              <a:gd name="connsiteY8" fmla="*/ 4763 h 577408"/>
              <a:gd name="connsiteX9" fmla="*/ 345281 w 577533"/>
              <a:gd name="connsiteY9" fmla="*/ 19050 h 577408"/>
              <a:gd name="connsiteX10" fmla="*/ 354806 w 577533"/>
              <a:gd name="connsiteY10" fmla="*/ 33338 h 577408"/>
              <a:gd name="connsiteX11" fmla="*/ 359568 w 577533"/>
              <a:gd name="connsiteY11" fmla="*/ 40482 h 577408"/>
              <a:gd name="connsiteX12" fmla="*/ 381000 w 577533"/>
              <a:gd name="connsiteY12" fmla="*/ 57150 h 577408"/>
              <a:gd name="connsiteX13" fmla="*/ 395287 w 577533"/>
              <a:gd name="connsiteY13" fmla="*/ 64294 h 577408"/>
              <a:gd name="connsiteX14" fmla="*/ 409575 w 577533"/>
              <a:gd name="connsiteY14" fmla="*/ 76200 h 577408"/>
              <a:gd name="connsiteX15" fmla="*/ 414337 w 577533"/>
              <a:gd name="connsiteY15" fmla="*/ 83344 h 577408"/>
              <a:gd name="connsiteX16" fmla="*/ 428625 w 577533"/>
              <a:gd name="connsiteY16" fmla="*/ 97632 h 577408"/>
              <a:gd name="connsiteX17" fmla="*/ 440531 w 577533"/>
              <a:gd name="connsiteY17" fmla="*/ 109538 h 577408"/>
              <a:gd name="connsiteX18" fmla="*/ 445293 w 577533"/>
              <a:gd name="connsiteY18" fmla="*/ 116682 h 577408"/>
              <a:gd name="connsiteX19" fmla="*/ 459581 w 577533"/>
              <a:gd name="connsiteY19" fmla="*/ 126207 h 577408"/>
              <a:gd name="connsiteX20" fmla="*/ 473868 w 577533"/>
              <a:gd name="connsiteY20" fmla="*/ 135732 h 577408"/>
              <a:gd name="connsiteX21" fmla="*/ 481012 w 577533"/>
              <a:gd name="connsiteY21" fmla="*/ 140494 h 577408"/>
              <a:gd name="connsiteX22" fmla="*/ 488156 w 577533"/>
              <a:gd name="connsiteY22" fmla="*/ 145257 h 577408"/>
              <a:gd name="connsiteX23" fmla="*/ 492918 w 577533"/>
              <a:gd name="connsiteY23" fmla="*/ 152400 h 577408"/>
              <a:gd name="connsiteX24" fmla="*/ 507206 w 577533"/>
              <a:gd name="connsiteY24" fmla="*/ 159544 h 577408"/>
              <a:gd name="connsiteX25" fmla="*/ 523875 w 577533"/>
              <a:gd name="connsiteY25" fmla="*/ 176213 h 577408"/>
              <a:gd name="connsiteX26" fmla="*/ 533400 w 577533"/>
              <a:gd name="connsiteY26" fmla="*/ 190500 h 577408"/>
              <a:gd name="connsiteX27" fmla="*/ 538162 w 577533"/>
              <a:gd name="connsiteY27" fmla="*/ 204788 h 577408"/>
              <a:gd name="connsiteX28" fmla="*/ 540543 w 577533"/>
              <a:gd name="connsiteY28" fmla="*/ 216694 h 577408"/>
              <a:gd name="connsiteX29" fmla="*/ 545306 w 577533"/>
              <a:gd name="connsiteY29" fmla="*/ 230982 h 577408"/>
              <a:gd name="connsiteX30" fmla="*/ 547687 w 577533"/>
              <a:gd name="connsiteY30" fmla="*/ 238125 h 577408"/>
              <a:gd name="connsiteX31" fmla="*/ 542925 w 577533"/>
              <a:gd name="connsiteY31" fmla="*/ 269082 h 577408"/>
              <a:gd name="connsiteX32" fmla="*/ 538162 w 577533"/>
              <a:gd name="connsiteY32" fmla="*/ 283369 h 577408"/>
              <a:gd name="connsiteX33" fmla="*/ 535781 w 577533"/>
              <a:gd name="connsiteY33" fmla="*/ 295275 h 577408"/>
              <a:gd name="connsiteX34" fmla="*/ 538162 w 577533"/>
              <a:gd name="connsiteY34" fmla="*/ 364332 h 577408"/>
              <a:gd name="connsiteX35" fmla="*/ 540543 w 577533"/>
              <a:gd name="connsiteY35" fmla="*/ 376238 h 577408"/>
              <a:gd name="connsiteX36" fmla="*/ 542925 w 577533"/>
              <a:gd name="connsiteY36" fmla="*/ 395288 h 577408"/>
              <a:gd name="connsiteX37" fmla="*/ 552450 w 577533"/>
              <a:gd name="connsiteY37" fmla="*/ 416719 h 577408"/>
              <a:gd name="connsiteX38" fmla="*/ 557212 w 577533"/>
              <a:gd name="connsiteY38" fmla="*/ 431007 h 577408"/>
              <a:gd name="connsiteX39" fmla="*/ 559593 w 577533"/>
              <a:gd name="connsiteY39" fmla="*/ 438150 h 577408"/>
              <a:gd name="connsiteX40" fmla="*/ 564356 w 577533"/>
              <a:gd name="connsiteY40" fmla="*/ 445294 h 577408"/>
              <a:gd name="connsiteX41" fmla="*/ 569118 w 577533"/>
              <a:gd name="connsiteY41" fmla="*/ 459582 h 577408"/>
              <a:gd name="connsiteX42" fmla="*/ 571500 w 577533"/>
              <a:gd name="connsiteY42" fmla="*/ 466725 h 577408"/>
              <a:gd name="connsiteX43" fmla="*/ 573881 w 577533"/>
              <a:gd name="connsiteY43" fmla="*/ 495300 h 577408"/>
              <a:gd name="connsiteX44" fmla="*/ 573881 w 577533"/>
              <a:gd name="connsiteY44" fmla="*/ 523875 h 577408"/>
              <a:gd name="connsiteX45" fmla="*/ 566737 w 577533"/>
              <a:gd name="connsiteY45" fmla="*/ 526257 h 577408"/>
              <a:gd name="connsiteX46" fmla="*/ 564356 w 577533"/>
              <a:gd name="connsiteY46" fmla="*/ 540544 h 577408"/>
              <a:gd name="connsiteX47" fmla="*/ 552450 w 577533"/>
              <a:gd name="connsiteY47" fmla="*/ 561975 h 577408"/>
              <a:gd name="connsiteX48" fmla="*/ 538162 w 577533"/>
              <a:gd name="connsiteY48" fmla="*/ 564357 h 577408"/>
              <a:gd name="connsiteX49" fmla="*/ 483393 w 577533"/>
              <a:gd name="connsiteY49" fmla="*/ 569119 h 577408"/>
              <a:gd name="connsiteX50" fmla="*/ 459581 w 577533"/>
              <a:gd name="connsiteY50" fmla="*/ 561975 h 577408"/>
              <a:gd name="connsiteX51" fmla="*/ 445293 w 577533"/>
              <a:gd name="connsiteY51" fmla="*/ 554832 h 577408"/>
              <a:gd name="connsiteX52" fmla="*/ 431006 w 577533"/>
              <a:gd name="connsiteY52" fmla="*/ 547688 h 577408"/>
              <a:gd name="connsiteX53" fmla="*/ 414337 w 577533"/>
              <a:gd name="connsiteY53" fmla="*/ 540544 h 577408"/>
              <a:gd name="connsiteX54" fmla="*/ 333375 w 577533"/>
              <a:gd name="connsiteY54" fmla="*/ 533400 h 577408"/>
              <a:gd name="connsiteX55" fmla="*/ 285750 w 577533"/>
              <a:gd name="connsiteY55" fmla="*/ 526257 h 577408"/>
              <a:gd name="connsiteX56" fmla="*/ 278606 w 577533"/>
              <a:gd name="connsiteY56" fmla="*/ 523875 h 577408"/>
              <a:gd name="connsiteX57" fmla="*/ 209550 w 577533"/>
              <a:gd name="connsiteY57" fmla="*/ 521494 h 577408"/>
              <a:gd name="connsiteX58" fmla="*/ 188118 w 577533"/>
              <a:gd name="connsiteY58" fmla="*/ 514350 h 577408"/>
              <a:gd name="connsiteX59" fmla="*/ 180975 w 577533"/>
              <a:gd name="connsiteY59" fmla="*/ 511969 h 577408"/>
              <a:gd name="connsiteX60" fmla="*/ 173831 w 577533"/>
              <a:gd name="connsiteY60" fmla="*/ 509588 h 577408"/>
              <a:gd name="connsiteX61" fmla="*/ 159543 w 577533"/>
              <a:gd name="connsiteY61" fmla="*/ 500063 h 577408"/>
              <a:gd name="connsiteX62" fmla="*/ 152400 w 577533"/>
              <a:gd name="connsiteY62" fmla="*/ 495300 h 577408"/>
              <a:gd name="connsiteX63" fmla="*/ 145256 w 577533"/>
              <a:gd name="connsiteY63" fmla="*/ 488157 h 577408"/>
              <a:gd name="connsiteX64" fmla="*/ 130968 w 577533"/>
              <a:gd name="connsiteY64" fmla="*/ 478632 h 577408"/>
              <a:gd name="connsiteX65" fmla="*/ 121443 w 577533"/>
              <a:gd name="connsiteY65" fmla="*/ 464344 h 577408"/>
              <a:gd name="connsiteX66" fmla="*/ 116681 w 577533"/>
              <a:gd name="connsiteY66" fmla="*/ 457200 h 577408"/>
              <a:gd name="connsiteX67" fmla="*/ 114300 w 577533"/>
              <a:gd name="connsiteY67" fmla="*/ 419100 h 577408"/>
              <a:gd name="connsiteX68" fmla="*/ 109537 w 577533"/>
              <a:gd name="connsiteY68" fmla="*/ 404813 h 577408"/>
              <a:gd name="connsiteX69" fmla="*/ 107156 w 577533"/>
              <a:gd name="connsiteY69" fmla="*/ 397669 h 577408"/>
              <a:gd name="connsiteX70" fmla="*/ 95250 w 577533"/>
              <a:gd name="connsiteY70" fmla="*/ 383382 h 577408"/>
              <a:gd name="connsiteX71" fmla="*/ 90487 w 577533"/>
              <a:gd name="connsiteY71" fmla="*/ 369094 h 577408"/>
              <a:gd name="connsiteX72" fmla="*/ 88106 w 577533"/>
              <a:gd name="connsiteY72" fmla="*/ 361950 h 577408"/>
              <a:gd name="connsiteX73" fmla="*/ 85725 w 577533"/>
              <a:gd name="connsiteY73" fmla="*/ 345282 h 577408"/>
              <a:gd name="connsiteX74" fmla="*/ 83343 w 577533"/>
              <a:gd name="connsiteY74" fmla="*/ 338138 h 577408"/>
              <a:gd name="connsiteX75" fmla="*/ 85725 w 577533"/>
              <a:gd name="connsiteY75" fmla="*/ 321469 h 577408"/>
              <a:gd name="connsiteX76" fmla="*/ 88106 w 577533"/>
              <a:gd name="connsiteY76" fmla="*/ 314325 h 577408"/>
              <a:gd name="connsiteX77" fmla="*/ 95250 w 577533"/>
              <a:gd name="connsiteY77" fmla="*/ 309563 h 577408"/>
              <a:gd name="connsiteX78" fmla="*/ 100012 w 577533"/>
              <a:gd name="connsiteY78" fmla="*/ 302419 h 577408"/>
              <a:gd name="connsiteX79" fmla="*/ 104775 w 577533"/>
              <a:gd name="connsiteY79" fmla="*/ 288132 h 577408"/>
              <a:gd name="connsiteX80" fmla="*/ 107156 w 577533"/>
              <a:gd name="connsiteY80" fmla="*/ 266700 h 577408"/>
              <a:gd name="connsiteX81" fmla="*/ 109537 w 577533"/>
              <a:gd name="connsiteY81" fmla="*/ 259557 h 577408"/>
              <a:gd name="connsiteX82" fmla="*/ 114300 w 577533"/>
              <a:gd name="connsiteY82" fmla="*/ 238125 h 577408"/>
              <a:gd name="connsiteX83" fmla="*/ 107156 w 577533"/>
              <a:gd name="connsiteY83" fmla="*/ 216694 h 577408"/>
              <a:gd name="connsiteX84" fmla="*/ 104775 w 577533"/>
              <a:gd name="connsiteY84" fmla="*/ 209550 h 577408"/>
              <a:gd name="connsiteX85" fmla="*/ 102393 w 577533"/>
              <a:gd name="connsiteY85" fmla="*/ 200025 h 577408"/>
              <a:gd name="connsiteX86" fmla="*/ 92868 w 577533"/>
              <a:gd name="connsiteY86" fmla="*/ 185738 h 577408"/>
              <a:gd name="connsiteX87" fmla="*/ 88106 w 577533"/>
              <a:gd name="connsiteY87" fmla="*/ 178594 h 577408"/>
              <a:gd name="connsiteX88" fmla="*/ 66675 w 577533"/>
              <a:gd name="connsiteY88" fmla="*/ 159544 h 577408"/>
              <a:gd name="connsiteX89" fmla="*/ 45243 w 577533"/>
              <a:gd name="connsiteY89" fmla="*/ 142875 h 577408"/>
              <a:gd name="connsiteX90" fmla="*/ 30956 w 577533"/>
              <a:gd name="connsiteY90" fmla="*/ 138113 h 577408"/>
              <a:gd name="connsiteX91" fmla="*/ 23812 w 577533"/>
              <a:gd name="connsiteY91" fmla="*/ 133350 h 577408"/>
              <a:gd name="connsiteX92" fmla="*/ 9525 w 577533"/>
              <a:gd name="connsiteY92" fmla="*/ 126207 h 577408"/>
              <a:gd name="connsiteX93" fmla="*/ 0 w 577533"/>
              <a:gd name="connsiteY93" fmla="*/ 42863 h 577408"/>
              <a:gd name="connsiteX94" fmla="*/ 28575 w 577533"/>
              <a:gd name="connsiteY94" fmla="*/ 40482 h 577408"/>
              <a:gd name="connsiteX95" fmla="*/ 16668 w 577533"/>
              <a:gd name="connsiteY95" fmla="*/ 38100 h 577408"/>
              <a:gd name="connsiteX0-1" fmla="*/ 16668 w 577533"/>
              <a:gd name="connsiteY0-2" fmla="*/ 38100 h 577408"/>
              <a:gd name="connsiteX1-3" fmla="*/ 16668 w 577533"/>
              <a:gd name="connsiteY1-4" fmla="*/ 38100 h 577408"/>
              <a:gd name="connsiteX2-5" fmla="*/ 240506 w 577533"/>
              <a:gd name="connsiteY2-6" fmla="*/ 38100 h 577408"/>
              <a:gd name="connsiteX3-7" fmla="*/ 250031 w 577533"/>
              <a:gd name="connsiteY3-8" fmla="*/ 23813 h 577408"/>
              <a:gd name="connsiteX4-9" fmla="*/ 257175 w 577533"/>
              <a:gd name="connsiteY4-10" fmla="*/ 19050 h 577408"/>
              <a:gd name="connsiteX5-11" fmla="*/ 261937 w 577533"/>
              <a:gd name="connsiteY5-12" fmla="*/ 11907 h 577408"/>
              <a:gd name="connsiteX6-13" fmla="*/ 283368 w 577533"/>
              <a:gd name="connsiteY6-14" fmla="*/ 0 h 577408"/>
              <a:gd name="connsiteX7-15" fmla="*/ 328612 w 577533"/>
              <a:gd name="connsiteY7-16" fmla="*/ 2382 h 577408"/>
              <a:gd name="connsiteX8-17" fmla="*/ 335756 w 577533"/>
              <a:gd name="connsiteY8-18" fmla="*/ 4763 h 577408"/>
              <a:gd name="connsiteX9-19" fmla="*/ 345281 w 577533"/>
              <a:gd name="connsiteY9-20" fmla="*/ 19050 h 577408"/>
              <a:gd name="connsiteX10-21" fmla="*/ 354806 w 577533"/>
              <a:gd name="connsiteY10-22" fmla="*/ 33338 h 577408"/>
              <a:gd name="connsiteX11-23" fmla="*/ 359568 w 577533"/>
              <a:gd name="connsiteY11-24" fmla="*/ 40482 h 577408"/>
              <a:gd name="connsiteX12-25" fmla="*/ 381000 w 577533"/>
              <a:gd name="connsiteY12-26" fmla="*/ 57150 h 577408"/>
              <a:gd name="connsiteX13-27" fmla="*/ 395287 w 577533"/>
              <a:gd name="connsiteY13-28" fmla="*/ 64294 h 577408"/>
              <a:gd name="connsiteX14-29" fmla="*/ 409575 w 577533"/>
              <a:gd name="connsiteY14-30" fmla="*/ 76200 h 577408"/>
              <a:gd name="connsiteX15-31" fmla="*/ 414337 w 577533"/>
              <a:gd name="connsiteY15-32" fmla="*/ 83344 h 577408"/>
              <a:gd name="connsiteX16-33" fmla="*/ 428625 w 577533"/>
              <a:gd name="connsiteY16-34" fmla="*/ 97632 h 577408"/>
              <a:gd name="connsiteX17-35" fmla="*/ 440531 w 577533"/>
              <a:gd name="connsiteY17-36" fmla="*/ 109538 h 577408"/>
              <a:gd name="connsiteX18-37" fmla="*/ 445293 w 577533"/>
              <a:gd name="connsiteY18-38" fmla="*/ 116682 h 577408"/>
              <a:gd name="connsiteX19-39" fmla="*/ 459581 w 577533"/>
              <a:gd name="connsiteY19-40" fmla="*/ 126207 h 577408"/>
              <a:gd name="connsiteX20-41" fmla="*/ 473868 w 577533"/>
              <a:gd name="connsiteY20-42" fmla="*/ 135732 h 577408"/>
              <a:gd name="connsiteX21-43" fmla="*/ 481012 w 577533"/>
              <a:gd name="connsiteY21-44" fmla="*/ 140494 h 577408"/>
              <a:gd name="connsiteX22-45" fmla="*/ 488156 w 577533"/>
              <a:gd name="connsiteY22-46" fmla="*/ 145257 h 577408"/>
              <a:gd name="connsiteX23-47" fmla="*/ 492918 w 577533"/>
              <a:gd name="connsiteY23-48" fmla="*/ 152400 h 577408"/>
              <a:gd name="connsiteX24-49" fmla="*/ 507206 w 577533"/>
              <a:gd name="connsiteY24-50" fmla="*/ 159544 h 577408"/>
              <a:gd name="connsiteX25-51" fmla="*/ 523875 w 577533"/>
              <a:gd name="connsiteY25-52" fmla="*/ 176213 h 577408"/>
              <a:gd name="connsiteX26-53" fmla="*/ 533400 w 577533"/>
              <a:gd name="connsiteY26-54" fmla="*/ 190500 h 577408"/>
              <a:gd name="connsiteX27-55" fmla="*/ 538162 w 577533"/>
              <a:gd name="connsiteY27-56" fmla="*/ 204788 h 577408"/>
              <a:gd name="connsiteX28-57" fmla="*/ 540543 w 577533"/>
              <a:gd name="connsiteY28-58" fmla="*/ 216694 h 577408"/>
              <a:gd name="connsiteX29-59" fmla="*/ 545306 w 577533"/>
              <a:gd name="connsiteY29-60" fmla="*/ 230982 h 577408"/>
              <a:gd name="connsiteX30-61" fmla="*/ 547687 w 577533"/>
              <a:gd name="connsiteY30-62" fmla="*/ 238125 h 577408"/>
              <a:gd name="connsiteX31-63" fmla="*/ 542925 w 577533"/>
              <a:gd name="connsiteY31-64" fmla="*/ 269082 h 577408"/>
              <a:gd name="connsiteX32-65" fmla="*/ 538162 w 577533"/>
              <a:gd name="connsiteY32-66" fmla="*/ 283369 h 577408"/>
              <a:gd name="connsiteX33-67" fmla="*/ 535781 w 577533"/>
              <a:gd name="connsiteY33-68" fmla="*/ 295275 h 577408"/>
              <a:gd name="connsiteX34-69" fmla="*/ 538162 w 577533"/>
              <a:gd name="connsiteY34-70" fmla="*/ 364332 h 577408"/>
              <a:gd name="connsiteX35-71" fmla="*/ 540543 w 577533"/>
              <a:gd name="connsiteY35-72" fmla="*/ 376238 h 577408"/>
              <a:gd name="connsiteX36-73" fmla="*/ 542925 w 577533"/>
              <a:gd name="connsiteY36-74" fmla="*/ 395288 h 577408"/>
              <a:gd name="connsiteX37-75" fmla="*/ 552450 w 577533"/>
              <a:gd name="connsiteY37-76" fmla="*/ 416719 h 577408"/>
              <a:gd name="connsiteX38-77" fmla="*/ 557212 w 577533"/>
              <a:gd name="connsiteY38-78" fmla="*/ 431007 h 577408"/>
              <a:gd name="connsiteX39-79" fmla="*/ 559593 w 577533"/>
              <a:gd name="connsiteY39-80" fmla="*/ 438150 h 577408"/>
              <a:gd name="connsiteX40-81" fmla="*/ 564356 w 577533"/>
              <a:gd name="connsiteY40-82" fmla="*/ 445294 h 577408"/>
              <a:gd name="connsiteX41-83" fmla="*/ 569118 w 577533"/>
              <a:gd name="connsiteY41-84" fmla="*/ 459582 h 577408"/>
              <a:gd name="connsiteX42-85" fmla="*/ 571500 w 577533"/>
              <a:gd name="connsiteY42-86" fmla="*/ 466725 h 577408"/>
              <a:gd name="connsiteX43-87" fmla="*/ 573881 w 577533"/>
              <a:gd name="connsiteY43-88" fmla="*/ 495300 h 577408"/>
              <a:gd name="connsiteX44-89" fmla="*/ 573881 w 577533"/>
              <a:gd name="connsiteY44-90" fmla="*/ 523875 h 577408"/>
              <a:gd name="connsiteX45-91" fmla="*/ 566737 w 577533"/>
              <a:gd name="connsiteY45-92" fmla="*/ 526257 h 577408"/>
              <a:gd name="connsiteX46-93" fmla="*/ 564356 w 577533"/>
              <a:gd name="connsiteY46-94" fmla="*/ 540544 h 577408"/>
              <a:gd name="connsiteX47-95" fmla="*/ 552450 w 577533"/>
              <a:gd name="connsiteY47-96" fmla="*/ 561975 h 577408"/>
              <a:gd name="connsiteX48-97" fmla="*/ 538162 w 577533"/>
              <a:gd name="connsiteY48-98" fmla="*/ 564357 h 577408"/>
              <a:gd name="connsiteX49-99" fmla="*/ 483393 w 577533"/>
              <a:gd name="connsiteY49-100" fmla="*/ 569119 h 577408"/>
              <a:gd name="connsiteX50-101" fmla="*/ 459581 w 577533"/>
              <a:gd name="connsiteY50-102" fmla="*/ 561975 h 577408"/>
              <a:gd name="connsiteX51-103" fmla="*/ 445293 w 577533"/>
              <a:gd name="connsiteY51-104" fmla="*/ 554832 h 577408"/>
              <a:gd name="connsiteX52-105" fmla="*/ 431006 w 577533"/>
              <a:gd name="connsiteY52-106" fmla="*/ 547688 h 577408"/>
              <a:gd name="connsiteX53-107" fmla="*/ 414337 w 577533"/>
              <a:gd name="connsiteY53-108" fmla="*/ 540544 h 577408"/>
              <a:gd name="connsiteX54-109" fmla="*/ 333375 w 577533"/>
              <a:gd name="connsiteY54-110" fmla="*/ 533400 h 577408"/>
              <a:gd name="connsiteX55-111" fmla="*/ 285750 w 577533"/>
              <a:gd name="connsiteY55-112" fmla="*/ 526257 h 577408"/>
              <a:gd name="connsiteX56-113" fmla="*/ 278606 w 577533"/>
              <a:gd name="connsiteY56-114" fmla="*/ 523875 h 577408"/>
              <a:gd name="connsiteX57-115" fmla="*/ 209550 w 577533"/>
              <a:gd name="connsiteY57-116" fmla="*/ 521494 h 577408"/>
              <a:gd name="connsiteX58-117" fmla="*/ 188118 w 577533"/>
              <a:gd name="connsiteY58-118" fmla="*/ 514350 h 577408"/>
              <a:gd name="connsiteX59-119" fmla="*/ 180975 w 577533"/>
              <a:gd name="connsiteY59-120" fmla="*/ 511969 h 577408"/>
              <a:gd name="connsiteX60-121" fmla="*/ 173831 w 577533"/>
              <a:gd name="connsiteY60-122" fmla="*/ 509588 h 577408"/>
              <a:gd name="connsiteX61-123" fmla="*/ 159543 w 577533"/>
              <a:gd name="connsiteY61-124" fmla="*/ 500063 h 577408"/>
              <a:gd name="connsiteX62-125" fmla="*/ 152400 w 577533"/>
              <a:gd name="connsiteY62-126" fmla="*/ 495300 h 577408"/>
              <a:gd name="connsiteX63-127" fmla="*/ 145256 w 577533"/>
              <a:gd name="connsiteY63-128" fmla="*/ 488157 h 577408"/>
              <a:gd name="connsiteX64-129" fmla="*/ 130968 w 577533"/>
              <a:gd name="connsiteY64-130" fmla="*/ 478632 h 577408"/>
              <a:gd name="connsiteX65-131" fmla="*/ 121443 w 577533"/>
              <a:gd name="connsiteY65-132" fmla="*/ 464344 h 577408"/>
              <a:gd name="connsiteX66-133" fmla="*/ 116681 w 577533"/>
              <a:gd name="connsiteY66-134" fmla="*/ 457200 h 577408"/>
              <a:gd name="connsiteX67-135" fmla="*/ 114300 w 577533"/>
              <a:gd name="connsiteY67-136" fmla="*/ 419100 h 577408"/>
              <a:gd name="connsiteX68-137" fmla="*/ 109537 w 577533"/>
              <a:gd name="connsiteY68-138" fmla="*/ 404813 h 577408"/>
              <a:gd name="connsiteX69-139" fmla="*/ 107156 w 577533"/>
              <a:gd name="connsiteY69-140" fmla="*/ 397669 h 577408"/>
              <a:gd name="connsiteX70-141" fmla="*/ 95250 w 577533"/>
              <a:gd name="connsiteY70-142" fmla="*/ 383382 h 577408"/>
              <a:gd name="connsiteX71-143" fmla="*/ 90487 w 577533"/>
              <a:gd name="connsiteY71-144" fmla="*/ 369094 h 577408"/>
              <a:gd name="connsiteX72-145" fmla="*/ 88106 w 577533"/>
              <a:gd name="connsiteY72-146" fmla="*/ 361950 h 577408"/>
              <a:gd name="connsiteX73-147" fmla="*/ 85725 w 577533"/>
              <a:gd name="connsiteY73-148" fmla="*/ 345282 h 577408"/>
              <a:gd name="connsiteX74-149" fmla="*/ 83343 w 577533"/>
              <a:gd name="connsiteY74-150" fmla="*/ 338138 h 577408"/>
              <a:gd name="connsiteX75-151" fmla="*/ 85725 w 577533"/>
              <a:gd name="connsiteY75-152" fmla="*/ 321469 h 577408"/>
              <a:gd name="connsiteX76-153" fmla="*/ 88106 w 577533"/>
              <a:gd name="connsiteY76-154" fmla="*/ 314325 h 577408"/>
              <a:gd name="connsiteX77-155" fmla="*/ 95250 w 577533"/>
              <a:gd name="connsiteY77-156" fmla="*/ 309563 h 577408"/>
              <a:gd name="connsiteX78-157" fmla="*/ 100012 w 577533"/>
              <a:gd name="connsiteY78-158" fmla="*/ 302419 h 577408"/>
              <a:gd name="connsiteX79-159" fmla="*/ 104775 w 577533"/>
              <a:gd name="connsiteY79-160" fmla="*/ 288132 h 577408"/>
              <a:gd name="connsiteX80-161" fmla="*/ 107156 w 577533"/>
              <a:gd name="connsiteY80-162" fmla="*/ 266700 h 577408"/>
              <a:gd name="connsiteX81-163" fmla="*/ 109537 w 577533"/>
              <a:gd name="connsiteY81-164" fmla="*/ 259557 h 577408"/>
              <a:gd name="connsiteX82-165" fmla="*/ 114300 w 577533"/>
              <a:gd name="connsiteY82-166" fmla="*/ 238125 h 577408"/>
              <a:gd name="connsiteX83-167" fmla="*/ 107156 w 577533"/>
              <a:gd name="connsiteY83-168" fmla="*/ 216694 h 577408"/>
              <a:gd name="connsiteX84-169" fmla="*/ 104775 w 577533"/>
              <a:gd name="connsiteY84-170" fmla="*/ 209550 h 577408"/>
              <a:gd name="connsiteX85-171" fmla="*/ 102393 w 577533"/>
              <a:gd name="connsiteY85-172" fmla="*/ 200025 h 577408"/>
              <a:gd name="connsiteX86-173" fmla="*/ 92868 w 577533"/>
              <a:gd name="connsiteY86-174" fmla="*/ 185738 h 577408"/>
              <a:gd name="connsiteX87-175" fmla="*/ 88106 w 577533"/>
              <a:gd name="connsiteY87-176" fmla="*/ 178594 h 577408"/>
              <a:gd name="connsiteX88-177" fmla="*/ 66675 w 577533"/>
              <a:gd name="connsiteY88-178" fmla="*/ 159544 h 577408"/>
              <a:gd name="connsiteX89-179" fmla="*/ 45243 w 577533"/>
              <a:gd name="connsiteY89-180" fmla="*/ 142875 h 577408"/>
              <a:gd name="connsiteX90-181" fmla="*/ 30956 w 577533"/>
              <a:gd name="connsiteY90-182" fmla="*/ 138113 h 577408"/>
              <a:gd name="connsiteX91-183" fmla="*/ 23812 w 577533"/>
              <a:gd name="connsiteY91-184" fmla="*/ 133350 h 577408"/>
              <a:gd name="connsiteX92-185" fmla="*/ 9525 w 577533"/>
              <a:gd name="connsiteY92-186" fmla="*/ 126207 h 577408"/>
              <a:gd name="connsiteX93-187" fmla="*/ 0 w 577533"/>
              <a:gd name="connsiteY93-188" fmla="*/ 42863 h 577408"/>
              <a:gd name="connsiteX94-189" fmla="*/ 42862 w 577533"/>
              <a:gd name="connsiteY94-190" fmla="*/ 38101 h 577408"/>
              <a:gd name="connsiteX95-191" fmla="*/ 16668 w 577533"/>
              <a:gd name="connsiteY95-192" fmla="*/ 38100 h 577408"/>
              <a:gd name="connsiteX0-193" fmla="*/ 16668 w 577533"/>
              <a:gd name="connsiteY0-194" fmla="*/ 38100 h 577408"/>
              <a:gd name="connsiteX1-195" fmla="*/ 16668 w 577533"/>
              <a:gd name="connsiteY1-196" fmla="*/ 38100 h 577408"/>
              <a:gd name="connsiteX2-197" fmla="*/ 240506 w 577533"/>
              <a:gd name="connsiteY2-198" fmla="*/ 38100 h 577408"/>
              <a:gd name="connsiteX3-199" fmla="*/ 245269 w 577533"/>
              <a:gd name="connsiteY3-200" fmla="*/ 19051 h 577408"/>
              <a:gd name="connsiteX4-201" fmla="*/ 257175 w 577533"/>
              <a:gd name="connsiteY4-202" fmla="*/ 19050 h 577408"/>
              <a:gd name="connsiteX5-203" fmla="*/ 261937 w 577533"/>
              <a:gd name="connsiteY5-204" fmla="*/ 11907 h 577408"/>
              <a:gd name="connsiteX6-205" fmla="*/ 283368 w 577533"/>
              <a:gd name="connsiteY6-206" fmla="*/ 0 h 577408"/>
              <a:gd name="connsiteX7-207" fmla="*/ 328612 w 577533"/>
              <a:gd name="connsiteY7-208" fmla="*/ 2382 h 577408"/>
              <a:gd name="connsiteX8-209" fmla="*/ 335756 w 577533"/>
              <a:gd name="connsiteY8-210" fmla="*/ 4763 h 577408"/>
              <a:gd name="connsiteX9-211" fmla="*/ 345281 w 577533"/>
              <a:gd name="connsiteY9-212" fmla="*/ 19050 h 577408"/>
              <a:gd name="connsiteX10-213" fmla="*/ 354806 w 577533"/>
              <a:gd name="connsiteY10-214" fmla="*/ 33338 h 577408"/>
              <a:gd name="connsiteX11-215" fmla="*/ 359568 w 577533"/>
              <a:gd name="connsiteY11-216" fmla="*/ 40482 h 577408"/>
              <a:gd name="connsiteX12-217" fmla="*/ 381000 w 577533"/>
              <a:gd name="connsiteY12-218" fmla="*/ 57150 h 577408"/>
              <a:gd name="connsiteX13-219" fmla="*/ 395287 w 577533"/>
              <a:gd name="connsiteY13-220" fmla="*/ 64294 h 577408"/>
              <a:gd name="connsiteX14-221" fmla="*/ 409575 w 577533"/>
              <a:gd name="connsiteY14-222" fmla="*/ 76200 h 577408"/>
              <a:gd name="connsiteX15-223" fmla="*/ 414337 w 577533"/>
              <a:gd name="connsiteY15-224" fmla="*/ 83344 h 577408"/>
              <a:gd name="connsiteX16-225" fmla="*/ 428625 w 577533"/>
              <a:gd name="connsiteY16-226" fmla="*/ 97632 h 577408"/>
              <a:gd name="connsiteX17-227" fmla="*/ 440531 w 577533"/>
              <a:gd name="connsiteY17-228" fmla="*/ 109538 h 577408"/>
              <a:gd name="connsiteX18-229" fmla="*/ 445293 w 577533"/>
              <a:gd name="connsiteY18-230" fmla="*/ 116682 h 577408"/>
              <a:gd name="connsiteX19-231" fmla="*/ 459581 w 577533"/>
              <a:gd name="connsiteY19-232" fmla="*/ 126207 h 577408"/>
              <a:gd name="connsiteX20-233" fmla="*/ 473868 w 577533"/>
              <a:gd name="connsiteY20-234" fmla="*/ 135732 h 577408"/>
              <a:gd name="connsiteX21-235" fmla="*/ 481012 w 577533"/>
              <a:gd name="connsiteY21-236" fmla="*/ 140494 h 577408"/>
              <a:gd name="connsiteX22-237" fmla="*/ 488156 w 577533"/>
              <a:gd name="connsiteY22-238" fmla="*/ 145257 h 577408"/>
              <a:gd name="connsiteX23-239" fmla="*/ 492918 w 577533"/>
              <a:gd name="connsiteY23-240" fmla="*/ 152400 h 577408"/>
              <a:gd name="connsiteX24-241" fmla="*/ 507206 w 577533"/>
              <a:gd name="connsiteY24-242" fmla="*/ 159544 h 577408"/>
              <a:gd name="connsiteX25-243" fmla="*/ 523875 w 577533"/>
              <a:gd name="connsiteY25-244" fmla="*/ 176213 h 577408"/>
              <a:gd name="connsiteX26-245" fmla="*/ 533400 w 577533"/>
              <a:gd name="connsiteY26-246" fmla="*/ 190500 h 577408"/>
              <a:gd name="connsiteX27-247" fmla="*/ 538162 w 577533"/>
              <a:gd name="connsiteY27-248" fmla="*/ 204788 h 577408"/>
              <a:gd name="connsiteX28-249" fmla="*/ 540543 w 577533"/>
              <a:gd name="connsiteY28-250" fmla="*/ 216694 h 577408"/>
              <a:gd name="connsiteX29-251" fmla="*/ 545306 w 577533"/>
              <a:gd name="connsiteY29-252" fmla="*/ 230982 h 577408"/>
              <a:gd name="connsiteX30-253" fmla="*/ 547687 w 577533"/>
              <a:gd name="connsiteY30-254" fmla="*/ 238125 h 577408"/>
              <a:gd name="connsiteX31-255" fmla="*/ 542925 w 577533"/>
              <a:gd name="connsiteY31-256" fmla="*/ 269082 h 577408"/>
              <a:gd name="connsiteX32-257" fmla="*/ 538162 w 577533"/>
              <a:gd name="connsiteY32-258" fmla="*/ 283369 h 577408"/>
              <a:gd name="connsiteX33-259" fmla="*/ 535781 w 577533"/>
              <a:gd name="connsiteY33-260" fmla="*/ 295275 h 577408"/>
              <a:gd name="connsiteX34-261" fmla="*/ 538162 w 577533"/>
              <a:gd name="connsiteY34-262" fmla="*/ 364332 h 577408"/>
              <a:gd name="connsiteX35-263" fmla="*/ 540543 w 577533"/>
              <a:gd name="connsiteY35-264" fmla="*/ 376238 h 577408"/>
              <a:gd name="connsiteX36-265" fmla="*/ 542925 w 577533"/>
              <a:gd name="connsiteY36-266" fmla="*/ 395288 h 577408"/>
              <a:gd name="connsiteX37-267" fmla="*/ 552450 w 577533"/>
              <a:gd name="connsiteY37-268" fmla="*/ 416719 h 577408"/>
              <a:gd name="connsiteX38-269" fmla="*/ 557212 w 577533"/>
              <a:gd name="connsiteY38-270" fmla="*/ 431007 h 577408"/>
              <a:gd name="connsiteX39-271" fmla="*/ 559593 w 577533"/>
              <a:gd name="connsiteY39-272" fmla="*/ 438150 h 577408"/>
              <a:gd name="connsiteX40-273" fmla="*/ 564356 w 577533"/>
              <a:gd name="connsiteY40-274" fmla="*/ 445294 h 577408"/>
              <a:gd name="connsiteX41-275" fmla="*/ 569118 w 577533"/>
              <a:gd name="connsiteY41-276" fmla="*/ 459582 h 577408"/>
              <a:gd name="connsiteX42-277" fmla="*/ 571500 w 577533"/>
              <a:gd name="connsiteY42-278" fmla="*/ 466725 h 577408"/>
              <a:gd name="connsiteX43-279" fmla="*/ 573881 w 577533"/>
              <a:gd name="connsiteY43-280" fmla="*/ 495300 h 577408"/>
              <a:gd name="connsiteX44-281" fmla="*/ 573881 w 577533"/>
              <a:gd name="connsiteY44-282" fmla="*/ 523875 h 577408"/>
              <a:gd name="connsiteX45-283" fmla="*/ 566737 w 577533"/>
              <a:gd name="connsiteY45-284" fmla="*/ 526257 h 577408"/>
              <a:gd name="connsiteX46-285" fmla="*/ 564356 w 577533"/>
              <a:gd name="connsiteY46-286" fmla="*/ 540544 h 577408"/>
              <a:gd name="connsiteX47-287" fmla="*/ 552450 w 577533"/>
              <a:gd name="connsiteY47-288" fmla="*/ 561975 h 577408"/>
              <a:gd name="connsiteX48-289" fmla="*/ 538162 w 577533"/>
              <a:gd name="connsiteY48-290" fmla="*/ 564357 h 577408"/>
              <a:gd name="connsiteX49-291" fmla="*/ 483393 w 577533"/>
              <a:gd name="connsiteY49-292" fmla="*/ 569119 h 577408"/>
              <a:gd name="connsiteX50-293" fmla="*/ 459581 w 577533"/>
              <a:gd name="connsiteY50-294" fmla="*/ 561975 h 577408"/>
              <a:gd name="connsiteX51-295" fmla="*/ 445293 w 577533"/>
              <a:gd name="connsiteY51-296" fmla="*/ 554832 h 577408"/>
              <a:gd name="connsiteX52-297" fmla="*/ 431006 w 577533"/>
              <a:gd name="connsiteY52-298" fmla="*/ 547688 h 577408"/>
              <a:gd name="connsiteX53-299" fmla="*/ 414337 w 577533"/>
              <a:gd name="connsiteY53-300" fmla="*/ 540544 h 577408"/>
              <a:gd name="connsiteX54-301" fmla="*/ 333375 w 577533"/>
              <a:gd name="connsiteY54-302" fmla="*/ 533400 h 577408"/>
              <a:gd name="connsiteX55-303" fmla="*/ 285750 w 577533"/>
              <a:gd name="connsiteY55-304" fmla="*/ 526257 h 577408"/>
              <a:gd name="connsiteX56-305" fmla="*/ 278606 w 577533"/>
              <a:gd name="connsiteY56-306" fmla="*/ 523875 h 577408"/>
              <a:gd name="connsiteX57-307" fmla="*/ 209550 w 577533"/>
              <a:gd name="connsiteY57-308" fmla="*/ 521494 h 577408"/>
              <a:gd name="connsiteX58-309" fmla="*/ 188118 w 577533"/>
              <a:gd name="connsiteY58-310" fmla="*/ 514350 h 577408"/>
              <a:gd name="connsiteX59-311" fmla="*/ 180975 w 577533"/>
              <a:gd name="connsiteY59-312" fmla="*/ 511969 h 577408"/>
              <a:gd name="connsiteX60-313" fmla="*/ 173831 w 577533"/>
              <a:gd name="connsiteY60-314" fmla="*/ 509588 h 577408"/>
              <a:gd name="connsiteX61-315" fmla="*/ 159543 w 577533"/>
              <a:gd name="connsiteY61-316" fmla="*/ 500063 h 577408"/>
              <a:gd name="connsiteX62-317" fmla="*/ 152400 w 577533"/>
              <a:gd name="connsiteY62-318" fmla="*/ 495300 h 577408"/>
              <a:gd name="connsiteX63-319" fmla="*/ 145256 w 577533"/>
              <a:gd name="connsiteY63-320" fmla="*/ 488157 h 577408"/>
              <a:gd name="connsiteX64-321" fmla="*/ 130968 w 577533"/>
              <a:gd name="connsiteY64-322" fmla="*/ 478632 h 577408"/>
              <a:gd name="connsiteX65-323" fmla="*/ 121443 w 577533"/>
              <a:gd name="connsiteY65-324" fmla="*/ 464344 h 577408"/>
              <a:gd name="connsiteX66-325" fmla="*/ 116681 w 577533"/>
              <a:gd name="connsiteY66-326" fmla="*/ 457200 h 577408"/>
              <a:gd name="connsiteX67-327" fmla="*/ 114300 w 577533"/>
              <a:gd name="connsiteY67-328" fmla="*/ 419100 h 577408"/>
              <a:gd name="connsiteX68-329" fmla="*/ 109537 w 577533"/>
              <a:gd name="connsiteY68-330" fmla="*/ 404813 h 577408"/>
              <a:gd name="connsiteX69-331" fmla="*/ 107156 w 577533"/>
              <a:gd name="connsiteY69-332" fmla="*/ 397669 h 577408"/>
              <a:gd name="connsiteX70-333" fmla="*/ 95250 w 577533"/>
              <a:gd name="connsiteY70-334" fmla="*/ 383382 h 577408"/>
              <a:gd name="connsiteX71-335" fmla="*/ 90487 w 577533"/>
              <a:gd name="connsiteY71-336" fmla="*/ 369094 h 577408"/>
              <a:gd name="connsiteX72-337" fmla="*/ 88106 w 577533"/>
              <a:gd name="connsiteY72-338" fmla="*/ 361950 h 577408"/>
              <a:gd name="connsiteX73-339" fmla="*/ 85725 w 577533"/>
              <a:gd name="connsiteY73-340" fmla="*/ 345282 h 577408"/>
              <a:gd name="connsiteX74-341" fmla="*/ 83343 w 577533"/>
              <a:gd name="connsiteY74-342" fmla="*/ 338138 h 577408"/>
              <a:gd name="connsiteX75-343" fmla="*/ 85725 w 577533"/>
              <a:gd name="connsiteY75-344" fmla="*/ 321469 h 577408"/>
              <a:gd name="connsiteX76-345" fmla="*/ 88106 w 577533"/>
              <a:gd name="connsiteY76-346" fmla="*/ 314325 h 577408"/>
              <a:gd name="connsiteX77-347" fmla="*/ 95250 w 577533"/>
              <a:gd name="connsiteY77-348" fmla="*/ 309563 h 577408"/>
              <a:gd name="connsiteX78-349" fmla="*/ 100012 w 577533"/>
              <a:gd name="connsiteY78-350" fmla="*/ 302419 h 577408"/>
              <a:gd name="connsiteX79-351" fmla="*/ 104775 w 577533"/>
              <a:gd name="connsiteY79-352" fmla="*/ 288132 h 577408"/>
              <a:gd name="connsiteX80-353" fmla="*/ 107156 w 577533"/>
              <a:gd name="connsiteY80-354" fmla="*/ 266700 h 577408"/>
              <a:gd name="connsiteX81-355" fmla="*/ 109537 w 577533"/>
              <a:gd name="connsiteY81-356" fmla="*/ 259557 h 577408"/>
              <a:gd name="connsiteX82-357" fmla="*/ 114300 w 577533"/>
              <a:gd name="connsiteY82-358" fmla="*/ 238125 h 577408"/>
              <a:gd name="connsiteX83-359" fmla="*/ 107156 w 577533"/>
              <a:gd name="connsiteY83-360" fmla="*/ 216694 h 577408"/>
              <a:gd name="connsiteX84-361" fmla="*/ 104775 w 577533"/>
              <a:gd name="connsiteY84-362" fmla="*/ 209550 h 577408"/>
              <a:gd name="connsiteX85-363" fmla="*/ 102393 w 577533"/>
              <a:gd name="connsiteY85-364" fmla="*/ 200025 h 577408"/>
              <a:gd name="connsiteX86-365" fmla="*/ 92868 w 577533"/>
              <a:gd name="connsiteY86-366" fmla="*/ 185738 h 577408"/>
              <a:gd name="connsiteX87-367" fmla="*/ 88106 w 577533"/>
              <a:gd name="connsiteY87-368" fmla="*/ 178594 h 577408"/>
              <a:gd name="connsiteX88-369" fmla="*/ 66675 w 577533"/>
              <a:gd name="connsiteY88-370" fmla="*/ 159544 h 577408"/>
              <a:gd name="connsiteX89-371" fmla="*/ 45243 w 577533"/>
              <a:gd name="connsiteY89-372" fmla="*/ 142875 h 577408"/>
              <a:gd name="connsiteX90-373" fmla="*/ 30956 w 577533"/>
              <a:gd name="connsiteY90-374" fmla="*/ 138113 h 577408"/>
              <a:gd name="connsiteX91-375" fmla="*/ 23812 w 577533"/>
              <a:gd name="connsiteY91-376" fmla="*/ 133350 h 577408"/>
              <a:gd name="connsiteX92-377" fmla="*/ 9525 w 577533"/>
              <a:gd name="connsiteY92-378" fmla="*/ 126207 h 577408"/>
              <a:gd name="connsiteX93-379" fmla="*/ 0 w 577533"/>
              <a:gd name="connsiteY93-380" fmla="*/ 42863 h 577408"/>
              <a:gd name="connsiteX94-381" fmla="*/ 42862 w 577533"/>
              <a:gd name="connsiteY94-382" fmla="*/ 38101 h 577408"/>
              <a:gd name="connsiteX95-383" fmla="*/ 16668 w 577533"/>
              <a:gd name="connsiteY95-384" fmla="*/ 38100 h 577408"/>
              <a:gd name="connsiteX0-385" fmla="*/ 16668 w 577533"/>
              <a:gd name="connsiteY0-386" fmla="*/ 38100 h 577408"/>
              <a:gd name="connsiteX1-387" fmla="*/ 16668 w 577533"/>
              <a:gd name="connsiteY1-388" fmla="*/ 38100 h 577408"/>
              <a:gd name="connsiteX2-389" fmla="*/ 240506 w 577533"/>
              <a:gd name="connsiteY2-390" fmla="*/ 38100 h 577408"/>
              <a:gd name="connsiteX3-391" fmla="*/ 245269 w 577533"/>
              <a:gd name="connsiteY3-392" fmla="*/ 19051 h 577408"/>
              <a:gd name="connsiteX4-393" fmla="*/ 257175 w 577533"/>
              <a:gd name="connsiteY4-394" fmla="*/ 19050 h 577408"/>
              <a:gd name="connsiteX5-395" fmla="*/ 261937 w 577533"/>
              <a:gd name="connsiteY5-396" fmla="*/ 11907 h 577408"/>
              <a:gd name="connsiteX6-397" fmla="*/ 283368 w 577533"/>
              <a:gd name="connsiteY6-398" fmla="*/ 0 h 577408"/>
              <a:gd name="connsiteX7-399" fmla="*/ 328612 w 577533"/>
              <a:gd name="connsiteY7-400" fmla="*/ 2382 h 577408"/>
              <a:gd name="connsiteX8-401" fmla="*/ 335756 w 577533"/>
              <a:gd name="connsiteY8-402" fmla="*/ 4763 h 577408"/>
              <a:gd name="connsiteX9-403" fmla="*/ 345281 w 577533"/>
              <a:gd name="connsiteY9-404" fmla="*/ 19050 h 577408"/>
              <a:gd name="connsiteX10-405" fmla="*/ 354806 w 577533"/>
              <a:gd name="connsiteY10-406" fmla="*/ 33338 h 577408"/>
              <a:gd name="connsiteX11-407" fmla="*/ 359568 w 577533"/>
              <a:gd name="connsiteY11-408" fmla="*/ 40482 h 577408"/>
              <a:gd name="connsiteX12-409" fmla="*/ 381000 w 577533"/>
              <a:gd name="connsiteY12-410" fmla="*/ 57150 h 577408"/>
              <a:gd name="connsiteX13-411" fmla="*/ 395287 w 577533"/>
              <a:gd name="connsiteY13-412" fmla="*/ 64294 h 577408"/>
              <a:gd name="connsiteX14-413" fmla="*/ 409575 w 577533"/>
              <a:gd name="connsiteY14-414" fmla="*/ 76200 h 577408"/>
              <a:gd name="connsiteX15-415" fmla="*/ 414337 w 577533"/>
              <a:gd name="connsiteY15-416" fmla="*/ 83344 h 577408"/>
              <a:gd name="connsiteX16-417" fmla="*/ 428625 w 577533"/>
              <a:gd name="connsiteY16-418" fmla="*/ 97632 h 577408"/>
              <a:gd name="connsiteX17-419" fmla="*/ 440531 w 577533"/>
              <a:gd name="connsiteY17-420" fmla="*/ 109538 h 577408"/>
              <a:gd name="connsiteX18-421" fmla="*/ 445293 w 577533"/>
              <a:gd name="connsiteY18-422" fmla="*/ 116682 h 577408"/>
              <a:gd name="connsiteX19-423" fmla="*/ 459581 w 577533"/>
              <a:gd name="connsiteY19-424" fmla="*/ 126207 h 577408"/>
              <a:gd name="connsiteX20-425" fmla="*/ 473868 w 577533"/>
              <a:gd name="connsiteY20-426" fmla="*/ 135732 h 577408"/>
              <a:gd name="connsiteX21-427" fmla="*/ 481012 w 577533"/>
              <a:gd name="connsiteY21-428" fmla="*/ 140494 h 577408"/>
              <a:gd name="connsiteX22-429" fmla="*/ 488156 w 577533"/>
              <a:gd name="connsiteY22-430" fmla="*/ 145257 h 577408"/>
              <a:gd name="connsiteX23-431" fmla="*/ 492918 w 577533"/>
              <a:gd name="connsiteY23-432" fmla="*/ 152400 h 577408"/>
              <a:gd name="connsiteX24-433" fmla="*/ 507206 w 577533"/>
              <a:gd name="connsiteY24-434" fmla="*/ 159544 h 577408"/>
              <a:gd name="connsiteX25-435" fmla="*/ 523875 w 577533"/>
              <a:gd name="connsiteY25-436" fmla="*/ 176213 h 577408"/>
              <a:gd name="connsiteX26-437" fmla="*/ 533400 w 577533"/>
              <a:gd name="connsiteY26-438" fmla="*/ 190500 h 577408"/>
              <a:gd name="connsiteX27-439" fmla="*/ 538162 w 577533"/>
              <a:gd name="connsiteY27-440" fmla="*/ 204788 h 577408"/>
              <a:gd name="connsiteX28-441" fmla="*/ 540543 w 577533"/>
              <a:gd name="connsiteY28-442" fmla="*/ 216694 h 577408"/>
              <a:gd name="connsiteX29-443" fmla="*/ 545306 w 577533"/>
              <a:gd name="connsiteY29-444" fmla="*/ 230982 h 577408"/>
              <a:gd name="connsiteX30-445" fmla="*/ 547687 w 577533"/>
              <a:gd name="connsiteY30-446" fmla="*/ 238125 h 577408"/>
              <a:gd name="connsiteX31-447" fmla="*/ 542925 w 577533"/>
              <a:gd name="connsiteY31-448" fmla="*/ 269082 h 577408"/>
              <a:gd name="connsiteX32-449" fmla="*/ 538162 w 577533"/>
              <a:gd name="connsiteY32-450" fmla="*/ 283369 h 577408"/>
              <a:gd name="connsiteX33-451" fmla="*/ 535781 w 577533"/>
              <a:gd name="connsiteY33-452" fmla="*/ 295275 h 577408"/>
              <a:gd name="connsiteX34-453" fmla="*/ 538162 w 577533"/>
              <a:gd name="connsiteY34-454" fmla="*/ 364332 h 577408"/>
              <a:gd name="connsiteX35-455" fmla="*/ 540543 w 577533"/>
              <a:gd name="connsiteY35-456" fmla="*/ 376238 h 577408"/>
              <a:gd name="connsiteX36-457" fmla="*/ 542925 w 577533"/>
              <a:gd name="connsiteY36-458" fmla="*/ 395288 h 577408"/>
              <a:gd name="connsiteX37-459" fmla="*/ 552450 w 577533"/>
              <a:gd name="connsiteY37-460" fmla="*/ 416719 h 577408"/>
              <a:gd name="connsiteX38-461" fmla="*/ 557212 w 577533"/>
              <a:gd name="connsiteY38-462" fmla="*/ 431007 h 577408"/>
              <a:gd name="connsiteX39-463" fmla="*/ 559593 w 577533"/>
              <a:gd name="connsiteY39-464" fmla="*/ 438150 h 577408"/>
              <a:gd name="connsiteX40-465" fmla="*/ 564356 w 577533"/>
              <a:gd name="connsiteY40-466" fmla="*/ 445294 h 577408"/>
              <a:gd name="connsiteX41-467" fmla="*/ 569118 w 577533"/>
              <a:gd name="connsiteY41-468" fmla="*/ 459582 h 577408"/>
              <a:gd name="connsiteX42-469" fmla="*/ 571500 w 577533"/>
              <a:gd name="connsiteY42-470" fmla="*/ 466725 h 577408"/>
              <a:gd name="connsiteX43-471" fmla="*/ 573881 w 577533"/>
              <a:gd name="connsiteY43-472" fmla="*/ 495300 h 577408"/>
              <a:gd name="connsiteX44-473" fmla="*/ 573881 w 577533"/>
              <a:gd name="connsiteY44-474" fmla="*/ 523875 h 577408"/>
              <a:gd name="connsiteX45-475" fmla="*/ 566737 w 577533"/>
              <a:gd name="connsiteY45-476" fmla="*/ 526257 h 577408"/>
              <a:gd name="connsiteX46-477" fmla="*/ 564356 w 577533"/>
              <a:gd name="connsiteY46-478" fmla="*/ 540544 h 577408"/>
              <a:gd name="connsiteX47-479" fmla="*/ 545306 w 577533"/>
              <a:gd name="connsiteY47-480" fmla="*/ 552450 h 577408"/>
              <a:gd name="connsiteX48-481" fmla="*/ 538162 w 577533"/>
              <a:gd name="connsiteY48-482" fmla="*/ 564357 h 577408"/>
              <a:gd name="connsiteX49-483" fmla="*/ 483393 w 577533"/>
              <a:gd name="connsiteY49-484" fmla="*/ 569119 h 577408"/>
              <a:gd name="connsiteX50-485" fmla="*/ 459581 w 577533"/>
              <a:gd name="connsiteY50-486" fmla="*/ 561975 h 577408"/>
              <a:gd name="connsiteX51-487" fmla="*/ 445293 w 577533"/>
              <a:gd name="connsiteY51-488" fmla="*/ 554832 h 577408"/>
              <a:gd name="connsiteX52-489" fmla="*/ 431006 w 577533"/>
              <a:gd name="connsiteY52-490" fmla="*/ 547688 h 577408"/>
              <a:gd name="connsiteX53-491" fmla="*/ 414337 w 577533"/>
              <a:gd name="connsiteY53-492" fmla="*/ 540544 h 577408"/>
              <a:gd name="connsiteX54-493" fmla="*/ 333375 w 577533"/>
              <a:gd name="connsiteY54-494" fmla="*/ 533400 h 577408"/>
              <a:gd name="connsiteX55-495" fmla="*/ 285750 w 577533"/>
              <a:gd name="connsiteY55-496" fmla="*/ 526257 h 577408"/>
              <a:gd name="connsiteX56-497" fmla="*/ 278606 w 577533"/>
              <a:gd name="connsiteY56-498" fmla="*/ 523875 h 577408"/>
              <a:gd name="connsiteX57-499" fmla="*/ 209550 w 577533"/>
              <a:gd name="connsiteY57-500" fmla="*/ 521494 h 577408"/>
              <a:gd name="connsiteX58-501" fmla="*/ 188118 w 577533"/>
              <a:gd name="connsiteY58-502" fmla="*/ 514350 h 577408"/>
              <a:gd name="connsiteX59-503" fmla="*/ 180975 w 577533"/>
              <a:gd name="connsiteY59-504" fmla="*/ 511969 h 577408"/>
              <a:gd name="connsiteX60-505" fmla="*/ 173831 w 577533"/>
              <a:gd name="connsiteY60-506" fmla="*/ 509588 h 577408"/>
              <a:gd name="connsiteX61-507" fmla="*/ 159543 w 577533"/>
              <a:gd name="connsiteY61-508" fmla="*/ 500063 h 577408"/>
              <a:gd name="connsiteX62-509" fmla="*/ 152400 w 577533"/>
              <a:gd name="connsiteY62-510" fmla="*/ 495300 h 577408"/>
              <a:gd name="connsiteX63-511" fmla="*/ 145256 w 577533"/>
              <a:gd name="connsiteY63-512" fmla="*/ 488157 h 577408"/>
              <a:gd name="connsiteX64-513" fmla="*/ 130968 w 577533"/>
              <a:gd name="connsiteY64-514" fmla="*/ 478632 h 577408"/>
              <a:gd name="connsiteX65-515" fmla="*/ 121443 w 577533"/>
              <a:gd name="connsiteY65-516" fmla="*/ 464344 h 577408"/>
              <a:gd name="connsiteX66-517" fmla="*/ 116681 w 577533"/>
              <a:gd name="connsiteY66-518" fmla="*/ 457200 h 577408"/>
              <a:gd name="connsiteX67-519" fmla="*/ 114300 w 577533"/>
              <a:gd name="connsiteY67-520" fmla="*/ 419100 h 577408"/>
              <a:gd name="connsiteX68-521" fmla="*/ 109537 w 577533"/>
              <a:gd name="connsiteY68-522" fmla="*/ 404813 h 577408"/>
              <a:gd name="connsiteX69-523" fmla="*/ 107156 w 577533"/>
              <a:gd name="connsiteY69-524" fmla="*/ 397669 h 577408"/>
              <a:gd name="connsiteX70-525" fmla="*/ 95250 w 577533"/>
              <a:gd name="connsiteY70-526" fmla="*/ 383382 h 577408"/>
              <a:gd name="connsiteX71-527" fmla="*/ 90487 w 577533"/>
              <a:gd name="connsiteY71-528" fmla="*/ 369094 h 577408"/>
              <a:gd name="connsiteX72-529" fmla="*/ 88106 w 577533"/>
              <a:gd name="connsiteY72-530" fmla="*/ 361950 h 577408"/>
              <a:gd name="connsiteX73-531" fmla="*/ 85725 w 577533"/>
              <a:gd name="connsiteY73-532" fmla="*/ 345282 h 577408"/>
              <a:gd name="connsiteX74-533" fmla="*/ 83343 w 577533"/>
              <a:gd name="connsiteY74-534" fmla="*/ 338138 h 577408"/>
              <a:gd name="connsiteX75-535" fmla="*/ 85725 w 577533"/>
              <a:gd name="connsiteY75-536" fmla="*/ 321469 h 577408"/>
              <a:gd name="connsiteX76-537" fmla="*/ 88106 w 577533"/>
              <a:gd name="connsiteY76-538" fmla="*/ 314325 h 577408"/>
              <a:gd name="connsiteX77-539" fmla="*/ 95250 w 577533"/>
              <a:gd name="connsiteY77-540" fmla="*/ 309563 h 577408"/>
              <a:gd name="connsiteX78-541" fmla="*/ 100012 w 577533"/>
              <a:gd name="connsiteY78-542" fmla="*/ 302419 h 577408"/>
              <a:gd name="connsiteX79-543" fmla="*/ 104775 w 577533"/>
              <a:gd name="connsiteY79-544" fmla="*/ 288132 h 577408"/>
              <a:gd name="connsiteX80-545" fmla="*/ 107156 w 577533"/>
              <a:gd name="connsiteY80-546" fmla="*/ 266700 h 577408"/>
              <a:gd name="connsiteX81-547" fmla="*/ 109537 w 577533"/>
              <a:gd name="connsiteY81-548" fmla="*/ 259557 h 577408"/>
              <a:gd name="connsiteX82-549" fmla="*/ 114300 w 577533"/>
              <a:gd name="connsiteY82-550" fmla="*/ 238125 h 577408"/>
              <a:gd name="connsiteX83-551" fmla="*/ 107156 w 577533"/>
              <a:gd name="connsiteY83-552" fmla="*/ 216694 h 577408"/>
              <a:gd name="connsiteX84-553" fmla="*/ 104775 w 577533"/>
              <a:gd name="connsiteY84-554" fmla="*/ 209550 h 577408"/>
              <a:gd name="connsiteX85-555" fmla="*/ 102393 w 577533"/>
              <a:gd name="connsiteY85-556" fmla="*/ 200025 h 577408"/>
              <a:gd name="connsiteX86-557" fmla="*/ 92868 w 577533"/>
              <a:gd name="connsiteY86-558" fmla="*/ 185738 h 577408"/>
              <a:gd name="connsiteX87-559" fmla="*/ 88106 w 577533"/>
              <a:gd name="connsiteY87-560" fmla="*/ 178594 h 577408"/>
              <a:gd name="connsiteX88-561" fmla="*/ 66675 w 577533"/>
              <a:gd name="connsiteY88-562" fmla="*/ 159544 h 577408"/>
              <a:gd name="connsiteX89-563" fmla="*/ 45243 w 577533"/>
              <a:gd name="connsiteY89-564" fmla="*/ 142875 h 577408"/>
              <a:gd name="connsiteX90-565" fmla="*/ 30956 w 577533"/>
              <a:gd name="connsiteY90-566" fmla="*/ 138113 h 577408"/>
              <a:gd name="connsiteX91-567" fmla="*/ 23812 w 577533"/>
              <a:gd name="connsiteY91-568" fmla="*/ 133350 h 577408"/>
              <a:gd name="connsiteX92-569" fmla="*/ 9525 w 577533"/>
              <a:gd name="connsiteY92-570" fmla="*/ 126207 h 577408"/>
              <a:gd name="connsiteX93-571" fmla="*/ 0 w 577533"/>
              <a:gd name="connsiteY93-572" fmla="*/ 42863 h 577408"/>
              <a:gd name="connsiteX94-573" fmla="*/ 42862 w 577533"/>
              <a:gd name="connsiteY94-574" fmla="*/ 38101 h 577408"/>
              <a:gd name="connsiteX95-575" fmla="*/ 16668 w 577533"/>
              <a:gd name="connsiteY95-576" fmla="*/ 38100 h 577408"/>
              <a:gd name="connsiteX0-577" fmla="*/ 16668 w 577533"/>
              <a:gd name="connsiteY0-578" fmla="*/ 38100 h 574652"/>
              <a:gd name="connsiteX1-579" fmla="*/ 16668 w 577533"/>
              <a:gd name="connsiteY1-580" fmla="*/ 38100 h 574652"/>
              <a:gd name="connsiteX2-581" fmla="*/ 240506 w 577533"/>
              <a:gd name="connsiteY2-582" fmla="*/ 38100 h 574652"/>
              <a:gd name="connsiteX3-583" fmla="*/ 245269 w 577533"/>
              <a:gd name="connsiteY3-584" fmla="*/ 19051 h 574652"/>
              <a:gd name="connsiteX4-585" fmla="*/ 257175 w 577533"/>
              <a:gd name="connsiteY4-586" fmla="*/ 19050 h 574652"/>
              <a:gd name="connsiteX5-587" fmla="*/ 261937 w 577533"/>
              <a:gd name="connsiteY5-588" fmla="*/ 11907 h 574652"/>
              <a:gd name="connsiteX6-589" fmla="*/ 283368 w 577533"/>
              <a:gd name="connsiteY6-590" fmla="*/ 0 h 574652"/>
              <a:gd name="connsiteX7-591" fmla="*/ 328612 w 577533"/>
              <a:gd name="connsiteY7-592" fmla="*/ 2382 h 574652"/>
              <a:gd name="connsiteX8-593" fmla="*/ 335756 w 577533"/>
              <a:gd name="connsiteY8-594" fmla="*/ 4763 h 574652"/>
              <a:gd name="connsiteX9-595" fmla="*/ 345281 w 577533"/>
              <a:gd name="connsiteY9-596" fmla="*/ 19050 h 574652"/>
              <a:gd name="connsiteX10-597" fmla="*/ 354806 w 577533"/>
              <a:gd name="connsiteY10-598" fmla="*/ 33338 h 574652"/>
              <a:gd name="connsiteX11-599" fmla="*/ 359568 w 577533"/>
              <a:gd name="connsiteY11-600" fmla="*/ 40482 h 574652"/>
              <a:gd name="connsiteX12-601" fmla="*/ 381000 w 577533"/>
              <a:gd name="connsiteY12-602" fmla="*/ 57150 h 574652"/>
              <a:gd name="connsiteX13-603" fmla="*/ 395287 w 577533"/>
              <a:gd name="connsiteY13-604" fmla="*/ 64294 h 574652"/>
              <a:gd name="connsiteX14-605" fmla="*/ 409575 w 577533"/>
              <a:gd name="connsiteY14-606" fmla="*/ 76200 h 574652"/>
              <a:gd name="connsiteX15-607" fmla="*/ 414337 w 577533"/>
              <a:gd name="connsiteY15-608" fmla="*/ 83344 h 574652"/>
              <a:gd name="connsiteX16-609" fmla="*/ 428625 w 577533"/>
              <a:gd name="connsiteY16-610" fmla="*/ 97632 h 574652"/>
              <a:gd name="connsiteX17-611" fmla="*/ 440531 w 577533"/>
              <a:gd name="connsiteY17-612" fmla="*/ 109538 h 574652"/>
              <a:gd name="connsiteX18-613" fmla="*/ 445293 w 577533"/>
              <a:gd name="connsiteY18-614" fmla="*/ 116682 h 574652"/>
              <a:gd name="connsiteX19-615" fmla="*/ 459581 w 577533"/>
              <a:gd name="connsiteY19-616" fmla="*/ 126207 h 574652"/>
              <a:gd name="connsiteX20-617" fmla="*/ 473868 w 577533"/>
              <a:gd name="connsiteY20-618" fmla="*/ 135732 h 574652"/>
              <a:gd name="connsiteX21-619" fmla="*/ 481012 w 577533"/>
              <a:gd name="connsiteY21-620" fmla="*/ 140494 h 574652"/>
              <a:gd name="connsiteX22-621" fmla="*/ 488156 w 577533"/>
              <a:gd name="connsiteY22-622" fmla="*/ 145257 h 574652"/>
              <a:gd name="connsiteX23-623" fmla="*/ 492918 w 577533"/>
              <a:gd name="connsiteY23-624" fmla="*/ 152400 h 574652"/>
              <a:gd name="connsiteX24-625" fmla="*/ 507206 w 577533"/>
              <a:gd name="connsiteY24-626" fmla="*/ 159544 h 574652"/>
              <a:gd name="connsiteX25-627" fmla="*/ 523875 w 577533"/>
              <a:gd name="connsiteY25-628" fmla="*/ 176213 h 574652"/>
              <a:gd name="connsiteX26-629" fmla="*/ 533400 w 577533"/>
              <a:gd name="connsiteY26-630" fmla="*/ 190500 h 574652"/>
              <a:gd name="connsiteX27-631" fmla="*/ 538162 w 577533"/>
              <a:gd name="connsiteY27-632" fmla="*/ 204788 h 574652"/>
              <a:gd name="connsiteX28-633" fmla="*/ 540543 w 577533"/>
              <a:gd name="connsiteY28-634" fmla="*/ 216694 h 574652"/>
              <a:gd name="connsiteX29-635" fmla="*/ 545306 w 577533"/>
              <a:gd name="connsiteY29-636" fmla="*/ 230982 h 574652"/>
              <a:gd name="connsiteX30-637" fmla="*/ 547687 w 577533"/>
              <a:gd name="connsiteY30-638" fmla="*/ 238125 h 574652"/>
              <a:gd name="connsiteX31-639" fmla="*/ 542925 w 577533"/>
              <a:gd name="connsiteY31-640" fmla="*/ 269082 h 574652"/>
              <a:gd name="connsiteX32-641" fmla="*/ 538162 w 577533"/>
              <a:gd name="connsiteY32-642" fmla="*/ 283369 h 574652"/>
              <a:gd name="connsiteX33-643" fmla="*/ 535781 w 577533"/>
              <a:gd name="connsiteY33-644" fmla="*/ 295275 h 574652"/>
              <a:gd name="connsiteX34-645" fmla="*/ 538162 w 577533"/>
              <a:gd name="connsiteY34-646" fmla="*/ 364332 h 574652"/>
              <a:gd name="connsiteX35-647" fmla="*/ 540543 w 577533"/>
              <a:gd name="connsiteY35-648" fmla="*/ 376238 h 574652"/>
              <a:gd name="connsiteX36-649" fmla="*/ 542925 w 577533"/>
              <a:gd name="connsiteY36-650" fmla="*/ 395288 h 574652"/>
              <a:gd name="connsiteX37-651" fmla="*/ 552450 w 577533"/>
              <a:gd name="connsiteY37-652" fmla="*/ 416719 h 574652"/>
              <a:gd name="connsiteX38-653" fmla="*/ 557212 w 577533"/>
              <a:gd name="connsiteY38-654" fmla="*/ 431007 h 574652"/>
              <a:gd name="connsiteX39-655" fmla="*/ 559593 w 577533"/>
              <a:gd name="connsiteY39-656" fmla="*/ 438150 h 574652"/>
              <a:gd name="connsiteX40-657" fmla="*/ 564356 w 577533"/>
              <a:gd name="connsiteY40-658" fmla="*/ 445294 h 574652"/>
              <a:gd name="connsiteX41-659" fmla="*/ 569118 w 577533"/>
              <a:gd name="connsiteY41-660" fmla="*/ 459582 h 574652"/>
              <a:gd name="connsiteX42-661" fmla="*/ 571500 w 577533"/>
              <a:gd name="connsiteY42-662" fmla="*/ 466725 h 574652"/>
              <a:gd name="connsiteX43-663" fmla="*/ 573881 w 577533"/>
              <a:gd name="connsiteY43-664" fmla="*/ 495300 h 574652"/>
              <a:gd name="connsiteX44-665" fmla="*/ 573881 w 577533"/>
              <a:gd name="connsiteY44-666" fmla="*/ 523875 h 574652"/>
              <a:gd name="connsiteX45-667" fmla="*/ 566737 w 577533"/>
              <a:gd name="connsiteY45-668" fmla="*/ 526257 h 574652"/>
              <a:gd name="connsiteX46-669" fmla="*/ 564356 w 577533"/>
              <a:gd name="connsiteY46-670" fmla="*/ 540544 h 574652"/>
              <a:gd name="connsiteX47-671" fmla="*/ 545306 w 577533"/>
              <a:gd name="connsiteY47-672" fmla="*/ 552450 h 574652"/>
              <a:gd name="connsiteX48-673" fmla="*/ 523874 w 577533"/>
              <a:gd name="connsiteY48-674" fmla="*/ 561976 h 574652"/>
              <a:gd name="connsiteX49-675" fmla="*/ 483393 w 577533"/>
              <a:gd name="connsiteY49-676" fmla="*/ 569119 h 574652"/>
              <a:gd name="connsiteX50-677" fmla="*/ 459581 w 577533"/>
              <a:gd name="connsiteY50-678" fmla="*/ 561975 h 574652"/>
              <a:gd name="connsiteX51-679" fmla="*/ 445293 w 577533"/>
              <a:gd name="connsiteY51-680" fmla="*/ 554832 h 574652"/>
              <a:gd name="connsiteX52-681" fmla="*/ 431006 w 577533"/>
              <a:gd name="connsiteY52-682" fmla="*/ 547688 h 574652"/>
              <a:gd name="connsiteX53-683" fmla="*/ 414337 w 577533"/>
              <a:gd name="connsiteY53-684" fmla="*/ 540544 h 574652"/>
              <a:gd name="connsiteX54-685" fmla="*/ 333375 w 577533"/>
              <a:gd name="connsiteY54-686" fmla="*/ 533400 h 574652"/>
              <a:gd name="connsiteX55-687" fmla="*/ 285750 w 577533"/>
              <a:gd name="connsiteY55-688" fmla="*/ 526257 h 574652"/>
              <a:gd name="connsiteX56-689" fmla="*/ 278606 w 577533"/>
              <a:gd name="connsiteY56-690" fmla="*/ 523875 h 574652"/>
              <a:gd name="connsiteX57-691" fmla="*/ 209550 w 577533"/>
              <a:gd name="connsiteY57-692" fmla="*/ 521494 h 574652"/>
              <a:gd name="connsiteX58-693" fmla="*/ 188118 w 577533"/>
              <a:gd name="connsiteY58-694" fmla="*/ 514350 h 574652"/>
              <a:gd name="connsiteX59-695" fmla="*/ 180975 w 577533"/>
              <a:gd name="connsiteY59-696" fmla="*/ 511969 h 574652"/>
              <a:gd name="connsiteX60-697" fmla="*/ 173831 w 577533"/>
              <a:gd name="connsiteY60-698" fmla="*/ 509588 h 574652"/>
              <a:gd name="connsiteX61-699" fmla="*/ 159543 w 577533"/>
              <a:gd name="connsiteY61-700" fmla="*/ 500063 h 574652"/>
              <a:gd name="connsiteX62-701" fmla="*/ 152400 w 577533"/>
              <a:gd name="connsiteY62-702" fmla="*/ 495300 h 574652"/>
              <a:gd name="connsiteX63-703" fmla="*/ 145256 w 577533"/>
              <a:gd name="connsiteY63-704" fmla="*/ 488157 h 574652"/>
              <a:gd name="connsiteX64-705" fmla="*/ 130968 w 577533"/>
              <a:gd name="connsiteY64-706" fmla="*/ 478632 h 574652"/>
              <a:gd name="connsiteX65-707" fmla="*/ 121443 w 577533"/>
              <a:gd name="connsiteY65-708" fmla="*/ 464344 h 574652"/>
              <a:gd name="connsiteX66-709" fmla="*/ 116681 w 577533"/>
              <a:gd name="connsiteY66-710" fmla="*/ 457200 h 574652"/>
              <a:gd name="connsiteX67-711" fmla="*/ 114300 w 577533"/>
              <a:gd name="connsiteY67-712" fmla="*/ 419100 h 574652"/>
              <a:gd name="connsiteX68-713" fmla="*/ 109537 w 577533"/>
              <a:gd name="connsiteY68-714" fmla="*/ 404813 h 574652"/>
              <a:gd name="connsiteX69-715" fmla="*/ 107156 w 577533"/>
              <a:gd name="connsiteY69-716" fmla="*/ 397669 h 574652"/>
              <a:gd name="connsiteX70-717" fmla="*/ 95250 w 577533"/>
              <a:gd name="connsiteY70-718" fmla="*/ 383382 h 574652"/>
              <a:gd name="connsiteX71-719" fmla="*/ 90487 w 577533"/>
              <a:gd name="connsiteY71-720" fmla="*/ 369094 h 574652"/>
              <a:gd name="connsiteX72-721" fmla="*/ 88106 w 577533"/>
              <a:gd name="connsiteY72-722" fmla="*/ 361950 h 574652"/>
              <a:gd name="connsiteX73-723" fmla="*/ 85725 w 577533"/>
              <a:gd name="connsiteY73-724" fmla="*/ 345282 h 574652"/>
              <a:gd name="connsiteX74-725" fmla="*/ 83343 w 577533"/>
              <a:gd name="connsiteY74-726" fmla="*/ 338138 h 574652"/>
              <a:gd name="connsiteX75-727" fmla="*/ 85725 w 577533"/>
              <a:gd name="connsiteY75-728" fmla="*/ 321469 h 574652"/>
              <a:gd name="connsiteX76-729" fmla="*/ 88106 w 577533"/>
              <a:gd name="connsiteY76-730" fmla="*/ 314325 h 574652"/>
              <a:gd name="connsiteX77-731" fmla="*/ 95250 w 577533"/>
              <a:gd name="connsiteY77-732" fmla="*/ 309563 h 574652"/>
              <a:gd name="connsiteX78-733" fmla="*/ 100012 w 577533"/>
              <a:gd name="connsiteY78-734" fmla="*/ 302419 h 574652"/>
              <a:gd name="connsiteX79-735" fmla="*/ 104775 w 577533"/>
              <a:gd name="connsiteY79-736" fmla="*/ 288132 h 574652"/>
              <a:gd name="connsiteX80-737" fmla="*/ 107156 w 577533"/>
              <a:gd name="connsiteY80-738" fmla="*/ 266700 h 574652"/>
              <a:gd name="connsiteX81-739" fmla="*/ 109537 w 577533"/>
              <a:gd name="connsiteY81-740" fmla="*/ 259557 h 574652"/>
              <a:gd name="connsiteX82-741" fmla="*/ 114300 w 577533"/>
              <a:gd name="connsiteY82-742" fmla="*/ 238125 h 574652"/>
              <a:gd name="connsiteX83-743" fmla="*/ 107156 w 577533"/>
              <a:gd name="connsiteY83-744" fmla="*/ 216694 h 574652"/>
              <a:gd name="connsiteX84-745" fmla="*/ 104775 w 577533"/>
              <a:gd name="connsiteY84-746" fmla="*/ 209550 h 574652"/>
              <a:gd name="connsiteX85-747" fmla="*/ 102393 w 577533"/>
              <a:gd name="connsiteY85-748" fmla="*/ 200025 h 574652"/>
              <a:gd name="connsiteX86-749" fmla="*/ 92868 w 577533"/>
              <a:gd name="connsiteY86-750" fmla="*/ 185738 h 574652"/>
              <a:gd name="connsiteX87-751" fmla="*/ 88106 w 577533"/>
              <a:gd name="connsiteY87-752" fmla="*/ 178594 h 574652"/>
              <a:gd name="connsiteX88-753" fmla="*/ 66675 w 577533"/>
              <a:gd name="connsiteY88-754" fmla="*/ 159544 h 574652"/>
              <a:gd name="connsiteX89-755" fmla="*/ 45243 w 577533"/>
              <a:gd name="connsiteY89-756" fmla="*/ 142875 h 574652"/>
              <a:gd name="connsiteX90-757" fmla="*/ 30956 w 577533"/>
              <a:gd name="connsiteY90-758" fmla="*/ 138113 h 574652"/>
              <a:gd name="connsiteX91-759" fmla="*/ 23812 w 577533"/>
              <a:gd name="connsiteY91-760" fmla="*/ 133350 h 574652"/>
              <a:gd name="connsiteX92-761" fmla="*/ 9525 w 577533"/>
              <a:gd name="connsiteY92-762" fmla="*/ 126207 h 574652"/>
              <a:gd name="connsiteX93-763" fmla="*/ 0 w 577533"/>
              <a:gd name="connsiteY93-764" fmla="*/ 42863 h 574652"/>
              <a:gd name="connsiteX94-765" fmla="*/ 42862 w 577533"/>
              <a:gd name="connsiteY94-766" fmla="*/ 38101 h 574652"/>
              <a:gd name="connsiteX95-767" fmla="*/ 16668 w 577533"/>
              <a:gd name="connsiteY95-768" fmla="*/ 38100 h 574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Lst>
            <a:rect l="l" t="t" r="r" b="b"/>
            <a:pathLst>
              <a:path w="577533" h="574652">
                <a:moveTo>
                  <a:pt x="16668" y="38100"/>
                </a:moveTo>
                <a:lnTo>
                  <a:pt x="16668" y="38100"/>
                </a:lnTo>
                <a:cubicBezTo>
                  <a:pt x="80929" y="39991"/>
                  <a:pt x="202406" y="41275"/>
                  <a:pt x="240506" y="38100"/>
                </a:cubicBezTo>
                <a:cubicBezTo>
                  <a:pt x="278606" y="34925"/>
                  <a:pt x="240507" y="22226"/>
                  <a:pt x="245269" y="19051"/>
                </a:cubicBezTo>
                <a:lnTo>
                  <a:pt x="257175" y="19050"/>
                </a:lnTo>
                <a:cubicBezTo>
                  <a:pt x="258762" y="16669"/>
                  <a:pt x="259783" y="13791"/>
                  <a:pt x="261937" y="11907"/>
                </a:cubicBezTo>
                <a:cubicBezTo>
                  <a:pt x="272013" y="3091"/>
                  <a:pt x="273558" y="3272"/>
                  <a:pt x="283368" y="0"/>
                </a:cubicBezTo>
                <a:cubicBezTo>
                  <a:pt x="298449" y="794"/>
                  <a:pt x="313572" y="1015"/>
                  <a:pt x="328612" y="2382"/>
                </a:cubicBezTo>
                <a:cubicBezTo>
                  <a:pt x="331112" y="2609"/>
                  <a:pt x="333981" y="2988"/>
                  <a:pt x="335756" y="4763"/>
                </a:cubicBezTo>
                <a:cubicBezTo>
                  <a:pt x="339803" y="8810"/>
                  <a:pt x="342106" y="14288"/>
                  <a:pt x="345281" y="19050"/>
                </a:cubicBezTo>
                <a:lnTo>
                  <a:pt x="354806" y="33338"/>
                </a:lnTo>
                <a:cubicBezTo>
                  <a:pt x="356393" y="35719"/>
                  <a:pt x="357544" y="38458"/>
                  <a:pt x="359568" y="40482"/>
                </a:cubicBezTo>
                <a:cubicBezTo>
                  <a:pt x="370761" y="51674"/>
                  <a:pt x="363907" y="45754"/>
                  <a:pt x="381000" y="57150"/>
                </a:cubicBezTo>
                <a:cubicBezTo>
                  <a:pt x="390234" y="63307"/>
                  <a:pt x="385425" y="61007"/>
                  <a:pt x="395287" y="64294"/>
                </a:cubicBezTo>
                <a:cubicBezTo>
                  <a:pt x="402309" y="68975"/>
                  <a:pt x="403848" y="69327"/>
                  <a:pt x="409575" y="76200"/>
                </a:cubicBezTo>
                <a:cubicBezTo>
                  <a:pt x="411407" y="78399"/>
                  <a:pt x="412436" y="81205"/>
                  <a:pt x="414337" y="83344"/>
                </a:cubicBezTo>
                <a:cubicBezTo>
                  <a:pt x="418812" y="88378"/>
                  <a:pt x="424889" y="92028"/>
                  <a:pt x="428625" y="97632"/>
                </a:cubicBezTo>
                <a:cubicBezTo>
                  <a:pt x="434975" y="107156"/>
                  <a:pt x="431006" y="103188"/>
                  <a:pt x="440531" y="109538"/>
                </a:cubicBezTo>
                <a:cubicBezTo>
                  <a:pt x="442118" y="111919"/>
                  <a:pt x="443139" y="114797"/>
                  <a:pt x="445293" y="116682"/>
                </a:cubicBezTo>
                <a:cubicBezTo>
                  <a:pt x="449601" y="120451"/>
                  <a:pt x="454818" y="123032"/>
                  <a:pt x="459581" y="126207"/>
                </a:cubicBezTo>
                <a:lnTo>
                  <a:pt x="473868" y="135732"/>
                </a:lnTo>
                <a:lnTo>
                  <a:pt x="481012" y="140494"/>
                </a:lnTo>
                <a:lnTo>
                  <a:pt x="488156" y="145257"/>
                </a:lnTo>
                <a:cubicBezTo>
                  <a:pt x="489743" y="147638"/>
                  <a:pt x="490895" y="150377"/>
                  <a:pt x="492918" y="152400"/>
                </a:cubicBezTo>
                <a:cubicBezTo>
                  <a:pt x="497535" y="157017"/>
                  <a:pt x="501394" y="157607"/>
                  <a:pt x="507206" y="159544"/>
                </a:cubicBezTo>
                <a:cubicBezTo>
                  <a:pt x="533699" y="177206"/>
                  <a:pt x="515245" y="160681"/>
                  <a:pt x="523875" y="176213"/>
                </a:cubicBezTo>
                <a:cubicBezTo>
                  <a:pt x="526655" y="181216"/>
                  <a:pt x="533400" y="190500"/>
                  <a:pt x="533400" y="190500"/>
                </a:cubicBezTo>
                <a:cubicBezTo>
                  <a:pt x="534987" y="195263"/>
                  <a:pt x="537178" y="199865"/>
                  <a:pt x="538162" y="204788"/>
                </a:cubicBezTo>
                <a:cubicBezTo>
                  <a:pt x="538956" y="208757"/>
                  <a:pt x="539478" y="212789"/>
                  <a:pt x="540543" y="216694"/>
                </a:cubicBezTo>
                <a:cubicBezTo>
                  <a:pt x="541864" y="221537"/>
                  <a:pt x="543718" y="226219"/>
                  <a:pt x="545306" y="230982"/>
                </a:cubicBezTo>
                <a:lnTo>
                  <a:pt x="547687" y="238125"/>
                </a:lnTo>
                <a:cubicBezTo>
                  <a:pt x="547184" y="241647"/>
                  <a:pt x="544026" y="264679"/>
                  <a:pt x="542925" y="269082"/>
                </a:cubicBezTo>
                <a:cubicBezTo>
                  <a:pt x="541707" y="273952"/>
                  <a:pt x="539146" y="278446"/>
                  <a:pt x="538162" y="283369"/>
                </a:cubicBezTo>
                <a:lnTo>
                  <a:pt x="535781" y="295275"/>
                </a:lnTo>
                <a:cubicBezTo>
                  <a:pt x="536575" y="318294"/>
                  <a:pt x="536810" y="341339"/>
                  <a:pt x="538162" y="364332"/>
                </a:cubicBezTo>
                <a:cubicBezTo>
                  <a:pt x="538400" y="368372"/>
                  <a:pt x="539928" y="372238"/>
                  <a:pt x="540543" y="376238"/>
                </a:cubicBezTo>
                <a:cubicBezTo>
                  <a:pt x="541516" y="382563"/>
                  <a:pt x="541584" y="389031"/>
                  <a:pt x="542925" y="395288"/>
                </a:cubicBezTo>
                <a:cubicBezTo>
                  <a:pt x="545610" y="407818"/>
                  <a:pt x="546602" y="407948"/>
                  <a:pt x="552450" y="416719"/>
                </a:cubicBezTo>
                <a:lnTo>
                  <a:pt x="557212" y="431007"/>
                </a:lnTo>
                <a:cubicBezTo>
                  <a:pt x="558006" y="433388"/>
                  <a:pt x="558201" y="436062"/>
                  <a:pt x="559593" y="438150"/>
                </a:cubicBezTo>
                <a:lnTo>
                  <a:pt x="564356" y="445294"/>
                </a:lnTo>
                <a:lnTo>
                  <a:pt x="569118" y="459582"/>
                </a:lnTo>
                <a:lnTo>
                  <a:pt x="571500" y="466725"/>
                </a:lnTo>
                <a:cubicBezTo>
                  <a:pt x="572294" y="476250"/>
                  <a:pt x="572696" y="485816"/>
                  <a:pt x="573881" y="495300"/>
                </a:cubicBezTo>
                <a:cubicBezTo>
                  <a:pt x="575480" y="508090"/>
                  <a:pt x="581233" y="507334"/>
                  <a:pt x="573881" y="523875"/>
                </a:cubicBezTo>
                <a:cubicBezTo>
                  <a:pt x="572862" y="526169"/>
                  <a:pt x="569118" y="525463"/>
                  <a:pt x="566737" y="526257"/>
                </a:cubicBezTo>
                <a:cubicBezTo>
                  <a:pt x="565943" y="531019"/>
                  <a:pt x="567928" y="536179"/>
                  <a:pt x="564356" y="540544"/>
                </a:cubicBezTo>
                <a:cubicBezTo>
                  <a:pt x="560784" y="544909"/>
                  <a:pt x="552053" y="548878"/>
                  <a:pt x="545306" y="552450"/>
                </a:cubicBezTo>
                <a:cubicBezTo>
                  <a:pt x="538559" y="556022"/>
                  <a:pt x="528637" y="561182"/>
                  <a:pt x="523874" y="561976"/>
                </a:cubicBezTo>
                <a:cubicBezTo>
                  <a:pt x="516046" y="585461"/>
                  <a:pt x="494108" y="569119"/>
                  <a:pt x="483393" y="569119"/>
                </a:cubicBezTo>
                <a:cubicBezTo>
                  <a:pt x="472678" y="569119"/>
                  <a:pt x="460665" y="562697"/>
                  <a:pt x="459581" y="561975"/>
                </a:cubicBezTo>
                <a:cubicBezTo>
                  <a:pt x="450348" y="555821"/>
                  <a:pt x="455152" y="558118"/>
                  <a:pt x="445293" y="554832"/>
                </a:cubicBezTo>
                <a:cubicBezTo>
                  <a:pt x="431565" y="545678"/>
                  <a:pt x="444809" y="553604"/>
                  <a:pt x="431006" y="547688"/>
                </a:cubicBezTo>
                <a:cubicBezTo>
                  <a:pt x="421460" y="543597"/>
                  <a:pt x="423276" y="542778"/>
                  <a:pt x="414337" y="540544"/>
                </a:cubicBezTo>
                <a:cubicBezTo>
                  <a:pt x="388205" y="534012"/>
                  <a:pt x="359748" y="534656"/>
                  <a:pt x="333375" y="533400"/>
                </a:cubicBezTo>
                <a:cubicBezTo>
                  <a:pt x="308184" y="523325"/>
                  <a:pt x="331889" y="531384"/>
                  <a:pt x="285750" y="526257"/>
                </a:cubicBezTo>
                <a:cubicBezTo>
                  <a:pt x="283255" y="525980"/>
                  <a:pt x="281111" y="524032"/>
                  <a:pt x="278606" y="523875"/>
                </a:cubicBezTo>
                <a:cubicBezTo>
                  <a:pt x="255619" y="522438"/>
                  <a:pt x="232569" y="522288"/>
                  <a:pt x="209550" y="521494"/>
                </a:cubicBezTo>
                <a:lnTo>
                  <a:pt x="188118" y="514350"/>
                </a:lnTo>
                <a:lnTo>
                  <a:pt x="180975" y="511969"/>
                </a:lnTo>
                <a:lnTo>
                  <a:pt x="173831" y="509588"/>
                </a:lnTo>
                <a:lnTo>
                  <a:pt x="159543" y="500063"/>
                </a:lnTo>
                <a:cubicBezTo>
                  <a:pt x="157162" y="498476"/>
                  <a:pt x="154424" y="497323"/>
                  <a:pt x="152400" y="495300"/>
                </a:cubicBezTo>
                <a:cubicBezTo>
                  <a:pt x="150019" y="492919"/>
                  <a:pt x="147914" y="490224"/>
                  <a:pt x="145256" y="488157"/>
                </a:cubicBezTo>
                <a:cubicBezTo>
                  <a:pt x="140738" y="484643"/>
                  <a:pt x="130968" y="478632"/>
                  <a:pt x="130968" y="478632"/>
                </a:cubicBezTo>
                <a:lnTo>
                  <a:pt x="121443" y="464344"/>
                </a:lnTo>
                <a:lnTo>
                  <a:pt x="116681" y="457200"/>
                </a:lnTo>
                <a:cubicBezTo>
                  <a:pt x="115887" y="444500"/>
                  <a:pt x="116019" y="431708"/>
                  <a:pt x="114300" y="419100"/>
                </a:cubicBezTo>
                <a:cubicBezTo>
                  <a:pt x="113622" y="414126"/>
                  <a:pt x="111125" y="409575"/>
                  <a:pt x="109537" y="404813"/>
                </a:cubicBezTo>
                <a:cubicBezTo>
                  <a:pt x="108743" y="402432"/>
                  <a:pt x="108548" y="399757"/>
                  <a:pt x="107156" y="397669"/>
                </a:cubicBezTo>
                <a:cubicBezTo>
                  <a:pt x="100525" y="387723"/>
                  <a:pt x="104417" y="392549"/>
                  <a:pt x="95250" y="383382"/>
                </a:cubicBezTo>
                <a:lnTo>
                  <a:pt x="90487" y="369094"/>
                </a:lnTo>
                <a:lnTo>
                  <a:pt x="88106" y="361950"/>
                </a:lnTo>
                <a:cubicBezTo>
                  <a:pt x="87312" y="356394"/>
                  <a:pt x="86826" y="350785"/>
                  <a:pt x="85725" y="345282"/>
                </a:cubicBezTo>
                <a:cubicBezTo>
                  <a:pt x="85233" y="342821"/>
                  <a:pt x="83343" y="340648"/>
                  <a:pt x="83343" y="338138"/>
                </a:cubicBezTo>
                <a:cubicBezTo>
                  <a:pt x="83343" y="332525"/>
                  <a:pt x="84624" y="326973"/>
                  <a:pt x="85725" y="321469"/>
                </a:cubicBezTo>
                <a:cubicBezTo>
                  <a:pt x="86217" y="319008"/>
                  <a:pt x="86538" y="316285"/>
                  <a:pt x="88106" y="314325"/>
                </a:cubicBezTo>
                <a:cubicBezTo>
                  <a:pt x="89894" y="312090"/>
                  <a:pt x="92869" y="311150"/>
                  <a:pt x="95250" y="309563"/>
                </a:cubicBezTo>
                <a:cubicBezTo>
                  <a:pt x="96837" y="307182"/>
                  <a:pt x="98850" y="305034"/>
                  <a:pt x="100012" y="302419"/>
                </a:cubicBezTo>
                <a:cubicBezTo>
                  <a:pt x="102051" y="297832"/>
                  <a:pt x="104775" y="288132"/>
                  <a:pt x="104775" y="288132"/>
                </a:cubicBezTo>
                <a:cubicBezTo>
                  <a:pt x="105569" y="280988"/>
                  <a:pt x="105974" y="273790"/>
                  <a:pt x="107156" y="266700"/>
                </a:cubicBezTo>
                <a:cubicBezTo>
                  <a:pt x="107569" y="264224"/>
                  <a:pt x="108848" y="261970"/>
                  <a:pt x="109537" y="259557"/>
                </a:cubicBezTo>
                <a:cubicBezTo>
                  <a:pt x="111777" y="251716"/>
                  <a:pt x="112664" y="246302"/>
                  <a:pt x="114300" y="238125"/>
                </a:cubicBezTo>
                <a:cubicBezTo>
                  <a:pt x="109877" y="211598"/>
                  <a:pt x="115527" y="233437"/>
                  <a:pt x="107156" y="216694"/>
                </a:cubicBezTo>
                <a:cubicBezTo>
                  <a:pt x="106034" y="214449"/>
                  <a:pt x="105465" y="211964"/>
                  <a:pt x="104775" y="209550"/>
                </a:cubicBezTo>
                <a:cubicBezTo>
                  <a:pt x="103876" y="206403"/>
                  <a:pt x="103857" y="202952"/>
                  <a:pt x="102393" y="200025"/>
                </a:cubicBezTo>
                <a:cubicBezTo>
                  <a:pt x="99833" y="194906"/>
                  <a:pt x="96043" y="190500"/>
                  <a:pt x="92868" y="185738"/>
                </a:cubicBezTo>
                <a:cubicBezTo>
                  <a:pt x="91281" y="183357"/>
                  <a:pt x="90487" y="180181"/>
                  <a:pt x="88106" y="178594"/>
                </a:cubicBezTo>
                <a:cubicBezTo>
                  <a:pt x="75357" y="170096"/>
                  <a:pt x="82987" y="175856"/>
                  <a:pt x="66675" y="159544"/>
                </a:cubicBezTo>
                <a:cubicBezTo>
                  <a:pt x="60511" y="153380"/>
                  <a:pt x="53788" y="145723"/>
                  <a:pt x="45243" y="142875"/>
                </a:cubicBezTo>
                <a:lnTo>
                  <a:pt x="30956" y="138113"/>
                </a:lnTo>
                <a:cubicBezTo>
                  <a:pt x="28575" y="136525"/>
                  <a:pt x="26372" y="134630"/>
                  <a:pt x="23812" y="133350"/>
                </a:cubicBezTo>
                <a:cubicBezTo>
                  <a:pt x="4092" y="123490"/>
                  <a:pt x="29999" y="139856"/>
                  <a:pt x="9525" y="126207"/>
                </a:cubicBezTo>
                <a:cubicBezTo>
                  <a:pt x="-2535" y="90030"/>
                  <a:pt x="5107" y="116927"/>
                  <a:pt x="0" y="42863"/>
                </a:cubicBezTo>
                <a:cubicBezTo>
                  <a:pt x="12856" y="36435"/>
                  <a:pt x="24604" y="33121"/>
                  <a:pt x="42862" y="38101"/>
                </a:cubicBezTo>
                <a:cubicBezTo>
                  <a:pt x="45623" y="38854"/>
                  <a:pt x="21034" y="38100"/>
                  <a:pt x="16668" y="38100"/>
                </a:cubicBezTo>
                <a:close/>
              </a:path>
            </a:pathLst>
          </a:custGeom>
          <a:solidFill>
            <a:srgbClr val="FFFF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vi-VN" sz="2400">
              <a:latin typeface="Times New Roman" panose="02020603050405020304" pitchFamily="18" charset="0"/>
            </a:endParaRPr>
          </a:p>
        </p:txBody>
      </p:sp>
      <p:sp>
        <p:nvSpPr>
          <p:cNvPr id="21" name="Freeform 20"/>
          <p:cNvSpPr/>
          <p:nvPr/>
        </p:nvSpPr>
        <p:spPr>
          <a:xfrm>
            <a:off x="7328180" y="2886096"/>
            <a:ext cx="1611657" cy="688975"/>
          </a:xfrm>
          <a:custGeom>
            <a:avLst/>
            <a:gdLst>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85812 w 1407319"/>
              <a:gd name="connsiteY47" fmla="*/ 116682 h 688182"/>
              <a:gd name="connsiteX48" fmla="*/ 790575 w 1407319"/>
              <a:gd name="connsiteY48" fmla="*/ 109538 h 688182"/>
              <a:gd name="connsiteX49" fmla="*/ 797719 w 1407319"/>
              <a:gd name="connsiteY49" fmla="*/ 107157 h 688182"/>
              <a:gd name="connsiteX50" fmla="*/ 804862 w 1407319"/>
              <a:gd name="connsiteY50" fmla="*/ 102394 h 688182"/>
              <a:gd name="connsiteX51" fmla="*/ 809625 w 1407319"/>
              <a:gd name="connsiteY51" fmla="*/ 83344 h 688182"/>
              <a:gd name="connsiteX52" fmla="*/ 814387 w 1407319"/>
              <a:gd name="connsiteY52" fmla="*/ 76200 h 688182"/>
              <a:gd name="connsiteX53" fmla="*/ 821531 w 1407319"/>
              <a:gd name="connsiteY53" fmla="*/ 73819 h 688182"/>
              <a:gd name="connsiteX54" fmla="*/ 828675 w 1407319"/>
              <a:gd name="connsiteY54" fmla="*/ 6905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1" fmla="*/ 335756 w 1407319"/>
              <a:gd name="connsiteY0-2" fmla="*/ 16669 h 688182"/>
              <a:gd name="connsiteX1-3" fmla="*/ 335756 w 1407319"/>
              <a:gd name="connsiteY1-4" fmla="*/ 16669 h 688182"/>
              <a:gd name="connsiteX2-5" fmla="*/ 330994 w 1407319"/>
              <a:gd name="connsiteY2-6" fmla="*/ 38100 h 688182"/>
              <a:gd name="connsiteX3-7" fmla="*/ 328612 w 1407319"/>
              <a:gd name="connsiteY3-8" fmla="*/ 52388 h 688182"/>
              <a:gd name="connsiteX4-9" fmla="*/ 323850 w 1407319"/>
              <a:gd name="connsiteY4-10" fmla="*/ 59532 h 688182"/>
              <a:gd name="connsiteX5-11" fmla="*/ 316706 w 1407319"/>
              <a:gd name="connsiteY5-12" fmla="*/ 73819 h 688182"/>
              <a:gd name="connsiteX6-13" fmla="*/ 309562 w 1407319"/>
              <a:gd name="connsiteY6-14" fmla="*/ 114300 h 688182"/>
              <a:gd name="connsiteX7-15" fmla="*/ 304800 w 1407319"/>
              <a:gd name="connsiteY7-16" fmla="*/ 128588 h 688182"/>
              <a:gd name="connsiteX8-17" fmla="*/ 309562 w 1407319"/>
              <a:gd name="connsiteY8-18" fmla="*/ 145257 h 688182"/>
              <a:gd name="connsiteX9-19" fmla="*/ 314325 w 1407319"/>
              <a:gd name="connsiteY9-20" fmla="*/ 152400 h 688182"/>
              <a:gd name="connsiteX10-21" fmla="*/ 328612 w 1407319"/>
              <a:gd name="connsiteY10-22" fmla="*/ 157163 h 688182"/>
              <a:gd name="connsiteX11-23" fmla="*/ 338137 w 1407319"/>
              <a:gd name="connsiteY11-24" fmla="*/ 161925 h 688182"/>
              <a:gd name="connsiteX12-25" fmla="*/ 395287 w 1407319"/>
              <a:gd name="connsiteY12-26" fmla="*/ 166688 h 688182"/>
              <a:gd name="connsiteX13-27" fmla="*/ 435769 w 1407319"/>
              <a:gd name="connsiteY13-28" fmla="*/ 169069 h 688182"/>
              <a:gd name="connsiteX14-29" fmla="*/ 450056 w 1407319"/>
              <a:gd name="connsiteY14-30" fmla="*/ 173832 h 688182"/>
              <a:gd name="connsiteX15-31" fmla="*/ 459581 w 1407319"/>
              <a:gd name="connsiteY15-32" fmla="*/ 176213 h 688182"/>
              <a:gd name="connsiteX16-33" fmla="*/ 469106 w 1407319"/>
              <a:gd name="connsiteY16-34" fmla="*/ 197644 h 688182"/>
              <a:gd name="connsiteX17-35" fmla="*/ 476250 w 1407319"/>
              <a:gd name="connsiteY17-36" fmla="*/ 200025 h 688182"/>
              <a:gd name="connsiteX18-37" fmla="*/ 478631 w 1407319"/>
              <a:gd name="connsiteY18-38" fmla="*/ 207169 h 688182"/>
              <a:gd name="connsiteX19-39" fmla="*/ 492919 w 1407319"/>
              <a:gd name="connsiteY19-40" fmla="*/ 219075 h 688182"/>
              <a:gd name="connsiteX20-41" fmla="*/ 500062 w 1407319"/>
              <a:gd name="connsiteY20-42" fmla="*/ 226219 h 688182"/>
              <a:gd name="connsiteX21-43" fmla="*/ 516731 w 1407319"/>
              <a:gd name="connsiteY21-44" fmla="*/ 245269 h 688182"/>
              <a:gd name="connsiteX22-45" fmla="*/ 526256 w 1407319"/>
              <a:gd name="connsiteY22-46" fmla="*/ 266700 h 688182"/>
              <a:gd name="connsiteX23-47" fmla="*/ 540544 w 1407319"/>
              <a:gd name="connsiteY23-48" fmla="*/ 280988 h 688182"/>
              <a:gd name="connsiteX24-49" fmla="*/ 547687 w 1407319"/>
              <a:gd name="connsiteY24-50" fmla="*/ 288132 h 688182"/>
              <a:gd name="connsiteX25-51" fmla="*/ 561975 w 1407319"/>
              <a:gd name="connsiteY25-52" fmla="*/ 300038 h 688182"/>
              <a:gd name="connsiteX26-53" fmla="*/ 569119 w 1407319"/>
              <a:gd name="connsiteY26-54" fmla="*/ 302419 h 688182"/>
              <a:gd name="connsiteX27-55" fmla="*/ 583406 w 1407319"/>
              <a:gd name="connsiteY27-56" fmla="*/ 311944 h 688182"/>
              <a:gd name="connsiteX28-57" fmla="*/ 597694 w 1407319"/>
              <a:gd name="connsiteY28-58" fmla="*/ 316707 h 688182"/>
              <a:gd name="connsiteX29-59" fmla="*/ 614362 w 1407319"/>
              <a:gd name="connsiteY29-60" fmla="*/ 323850 h 688182"/>
              <a:gd name="connsiteX30-61" fmla="*/ 650081 w 1407319"/>
              <a:gd name="connsiteY30-62" fmla="*/ 326232 h 688182"/>
              <a:gd name="connsiteX31-63" fmla="*/ 666750 w 1407319"/>
              <a:gd name="connsiteY31-64" fmla="*/ 323850 h 688182"/>
              <a:gd name="connsiteX32-65" fmla="*/ 681037 w 1407319"/>
              <a:gd name="connsiteY32-66" fmla="*/ 314325 h 688182"/>
              <a:gd name="connsiteX33-67" fmla="*/ 688181 w 1407319"/>
              <a:gd name="connsiteY33-68" fmla="*/ 300038 h 688182"/>
              <a:gd name="connsiteX34-69" fmla="*/ 707231 w 1407319"/>
              <a:gd name="connsiteY34-70" fmla="*/ 295275 h 688182"/>
              <a:gd name="connsiteX35-71" fmla="*/ 711994 w 1407319"/>
              <a:gd name="connsiteY35-72" fmla="*/ 250032 h 688182"/>
              <a:gd name="connsiteX36-73" fmla="*/ 716756 w 1407319"/>
              <a:gd name="connsiteY36-74" fmla="*/ 242888 h 688182"/>
              <a:gd name="connsiteX37-75" fmla="*/ 714375 w 1407319"/>
              <a:gd name="connsiteY37-76" fmla="*/ 221457 h 688182"/>
              <a:gd name="connsiteX38-77" fmla="*/ 709612 w 1407319"/>
              <a:gd name="connsiteY38-78" fmla="*/ 207169 h 688182"/>
              <a:gd name="connsiteX39-79" fmla="*/ 711994 w 1407319"/>
              <a:gd name="connsiteY39-80" fmla="*/ 169069 h 688182"/>
              <a:gd name="connsiteX40-81" fmla="*/ 726281 w 1407319"/>
              <a:gd name="connsiteY40-82" fmla="*/ 159544 h 688182"/>
              <a:gd name="connsiteX41-83" fmla="*/ 740569 w 1407319"/>
              <a:gd name="connsiteY41-84" fmla="*/ 152400 h 688182"/>
              <a:gd name="connsiteX42-85" fmla="*/ 747712 w 1407319"/>
              <a:gd name="connsiteY42-86" fmla="*/ 147638 h 688182"/>
              <a:gd name="connsiteX43-87" fmla="*/ 757237 w 1407319"/>
              <a:gd name="connsiteY43-88" fmla="*/ 145257 h 688182"/>
              <a:gd name="connsiteX44-89" fmla="*/ 764381 w 1407319"/>
              <a:gd name="connsiteY44-90" fmla="*/ 142875 h 688182"/>
              <a:gd name="connsiteX45-91" fmla="*/ 773906 w 1407319"/>
              <a:gd name="connsiteY45-92" fmla="*/ 128588 h 688182"/>
              <a:gd name="connsiteX46-93" fmla="*/ 778669 w 1407319"/>
              <a:gd name="connsiteY46-94" fmla="*/ 121444 h 688182"/>
              <a:gd name="connsiteX47-95" fmla="*/ 776287 w 1407319"/>
              <a:gd name="connsiteY47-96" fmla="*/ 109538 h 688182"/>
              <a:gd name="connsiteX48-97" fmla="*/ 790575 w 1407319"/>
              <a:gd name="connsiteY48-98" fmla="*/ 109538 h 688182"/>
              <a:gd name="connsiteX49-99" fmla="*/ 797719 w 1407319"/>
              <a:gd name="connsiteY49-100" fmla="*/ 107157 h 688182"/>
              <a:gd name="connsiteX50-101" fmla="*/ 804862 w 1407319"/>
              <a:gd name="connsiteY50-102" fmla="*/ 102394 h 688182"/>
              <a:gd name="connsiteX51-103" fmla="*/ 809625 w 1407319"/>
              <a:gd name="connsiteY51-104" fmla="*/ 83344 h 688182"/>
              <a:gd name="connsiteX52-105" fmla="*/ 814387 w 1407319"/>
              <a:gd name="connsiteY52-106" fmla="*/ 76200 h 688182"/>
              <a:gd name="connsiteX53-107" fmla="*/ 821531 w 1407319"/>
              <a:gd name="connsiteY53-108" fmla="*/ 73819 h 688182"/>
              <a:gd name="connsiteX54-109" fmla="*/ 828675 w 1407319"/>
              <a:gd name="connsiteY54-110" fmla="*/ 69057 h 688182"/>
              <a:gd name="connsiteX55-111" fmla="*/ 833437 w 1407319"/>
              <a:gd name="connsiteY55-112" fmla="*/ 61913 h 688182"/>
              <a:gd name="connsiteX56-113" fmla="*/ 840581 w 1407319"/>
              <a:gd name="connsiteY56-114" fmla="*/ 57150 h 688182"/>
              <a:gd name="connsiteX57-115" fmla="*/ 842962 w 1407319"/>
              <a:gd name="connsiteY57-116" fmla="*/ 50007 h 688182"/>
              <a:gd name="connsiteX58-117" fmla="*/ 857250 w 1407319"/>
              <a:gd name="connsiteY58-118" fmla="*/ 45244 h 688182"/>
              <a:gd name="connsiteX59-119" fmla="*/ 864394 w 1407319"/>
              <a:gd name="connsiteY59-120" fmla="*/ 38100 h 688182"/>
              <a:gd name="connsiteX60-121" fmla="*/ 871537 w 1407319"/>
              <a:gd name="connsiteY60-122" fmla="*/ 33338 h 688182"/>
              <a:gd name="connsiteX61-123" fmla="*/ 885825 w 1407319"/>
              <a:gd name="connsiteY61-124" fmla="*/ 16669 h 688182"/>
              <a:gd name="connsiteX62-125" fmla="*/ 892969 w 1407319"/>
              <a:gd name="connsiteY62-126" fmla="*/ 11907 h 688182"/>
              <a:gd name="connsiteX63-127" fmla="*/ 897731 w 1407319"/>
              <a:gd name="connsiteY63-128" fmla="*/ 4763 h 688182"/>
              <a:gd name="connsiteX64-129" fmla="*/ 928687 w 1407319"/>
              <a:gd name="connsiteY64-130" fmla="*/ 7144 h 688182"/>
              <a:gd name="connsiteX65-131" fmla="*/ 942975 w 1407319"/>
              <a:gd name="connsiteY65-132" fmla="*/ 19050 h 688182"/>
              <a:gd name="connsiteX66-133" fmla="*/ 950119 w 1407319"/>
              <a:gd name="connsiteY66-134" fmla="*/ 21432 h 688182"/>
              <a:gd name="connsiteX67-135" fmla="*/ 969169 w 1407319"/>
              <a:gd name="connsiteY67-136" fmla="*/ 42863 h 688182"/>
              <a:gd name="connsiteX68-137" fmla="*/ 983456 w 1407319"/>
              <a:gd name="connsiteY68-138" fmla="*/ 54769 h 688182"/>
              <a:gd name="connsiteX69-139" fmla="*/ 992981 w 1407319"/>
              <a:gd name="connsiteY69-140" fmla="*/ 69057 h 688182"/>
              <a:gd name="connsiteX70-141" fmla="*/ 997744 w 1407319"/>
              <a:gd name="connsiteY70-142" fmla="*/ 76200 h 688182"/>
              <a:gd name="connsiteX71-143" fmla="*/ 1012031 w 1407319"/>
              <a:gd name="connsiteY71-144" fmla="*/ 88107 h 688182"/>
              <a:gd name="connsiteX72-145" fmla="*/ 1019175 w 1407319"/>
              <a:gd name="connsiteY72-146" fmla="*/ 90488 h 688182"/>
              <a:gd name="connsiteX73-147" fmla="*/ 1028700 w 1407319"/>
              <a:gd name="connsiteY73-148" fmla="*/ 102394 h 688182"/>
              <a:gd name="connsiteX74-149" fmla="*/ 1040606 w 1407319"/>
              <a:gd name="connsiteY74-150" fmla="*/ 111919 h 688182"/>
              <a:gd name="connsiteX75-151" fmla="*/ 1064419 w 1407319"/>
              <a:gd name="connsiteY75-152" fmla="*/ 107157 h 688182"/>
              <a:gd name="connsiteX76-153" fmla="*/ 1078706 w 1407319"/>
              <a:gd name="connsiteY76-154" fmla="*/ 97632 h 688182"/>
              <a:gd name="connsiteX77-155" fmla="*/ 1092994 w 1407319"/>
              <a:gd name="connsiteY77-156" fmla="*/ 92869 h 688182"/>
              <a:gd name="connsiteX78-157" fmla="*/ 1104900 w 1407319"/>
              <a:gd name="connsiteY78-158" fmla="*/ 83344 h 688182"/>
              <a:gd name="connsiteX79-159" fmla="*/ 1126331 w 1407319"/>
              <a:gd name="connsiteY79-160" fmla="*/ 71438 h 688182"/>
              <a:gd name="connsiteX80-161" fmla="*/ 1145381 w 1407319"/>
              <a:gd name="connsiteY80-162" fmla="*/ 47625 h 688182"/>
              <a:gd name="connsiteX81-163" fmla="*/ 1159669 w 1407319"/>
              <a:gd name="connsiteY81-164" fmla="*/ 42863 h 688182"/>
              <a:gd name="connsiteX82-165" fmla="*/ 1166812 w 1407319"/>
              <a:gd name="connsiteY82-166" fmla="*/ 45244 h 688182"/>
              <a:gd name="connsiteX83-167" fmla="*/ 1178719 w 1407319"/>
              <a:gd name="connsiteY83-168" fmla="*/ 66675 h 688182"/>
              <a:gd name="connsiteX84-169" fmla="*/ 1183481 w 1407319"/>
              <a:gd name="connsiteY84-170" fmla="*/ 90488 h 688182"/>
              <a:gd name="connsiteX85-171" fmla="*/ 1185862 w 1407319"/>
              <a:gd name="connsiteY85-172" fmla="*/ 100013 h 688182"/>
              <a:gd name="connsiteX86-173" fmla="*/ 1193006 w 1407319"/>
              <a:gd name="connsiteY86-174" fmla="*/ 114300 h 688182"/>
              <a:gd name="connsiteX87-175" fmla="*/ 1200150 w 1407319"/>
              <a:gd name="connsiteY87-176" fmla="*/ 121444 h 688182"/>
              <a:gd name="connsiteX88-177" fmla="*/ 1216819 w 1407319"/>
              <a:gd name="connsiteY88-178" fmla="*/ 142875 h 688182"/>
              <a:gd name="connsiteX89-179" fmla="*/ 1233487 w 1407319"/>
              <a:gd name="connsiteY89-180" fmla="*/ 147638 h 688182"/>
              <a:gd name="connsiteX90-181" fmla="*/ 1259681 w 1407319"/>
              <a:gd name="connsiteY90-182" fmla="*/ 154782 h 688182"/>
              <a:gd name="connsiteX91-183" fmla="*/ 1264444 w 1407319"/>
              <a:gd name="connsiteY91-184" fmla="*/ 161925 h 688182"/>
              <a:gd name="connsiteX92-185" fmla="*/ 1276350 w 1407319"/>
              <a:gd name="connsiteY92-186" fmla="*/ 176213 h 688182"/>
              <a:gd name="connsiteX93-187" fmla="*/ 1278731 w 1407319"/>
              <a:gd name="connsiteY93-188" fmla="*/ 183357 h 688182"/>
              <a:gd name="connsiteX94-189" fmla="*/ 1281112 w 1407319"/>
              <a:gd name="connsiteY94-190" fmla="*/ 192882 h 688182"/>
              <a:gd name="connsiteX95-191" fmla="*/ 1285875 w 1407319"/>
              <a:gd name="connsiteY95-192" fmla="*/ 207169 h 688182"/>
              <a:gd name="connsiteX96-193" fmla="*/ 1290637 w 1407319"/>
              <a:gd name="connsiteY96-194" fmla="*/ 273844 h 688182"/>
              <a:gd name="connsiteX97-195" fmla="*/ 1290637 w 1407319"/>
              <a:gd name="connsiteY97-196" fmla="*/ 276225 h 688182"/>
              <a:gd name="connsiteX98-197" fmla="*/ 1388269 w 1407319"/>
              <a:gd name="connsiteY98-198" fmla="*/ 273844 h 688182"/>
              <a:gd name="connsiteX99-199" fmla="*/ 1390650 w 1407319"/>
              <a:gd name="connsiteY99-200" fmla="*/ 273844 h 688182"/>
              <a:gd name="connsiteX100-201" fmla="*/ 1404937 w 1407319"/>
              <a:gd name="connsiteY100-202" fmla="*/ 311944 h 688182"/>
              <a:gd name="connsiteX101-203" fmla="*/ 1407319 w 1407319"/>
              <a:gd name="connsiteY101-204" fmla="*/ 352425 h 688182"/>
              <a:gd name="connsiteX102-205" fmla="*/ 1404937 w 1407319"/>
              <a:gd name="connsiteY102-206" fmla="*/ 421482 h 688182"/>
              <a:gd name="connsiteX103-207" fmla="*/ 1400175 w 1407319"/>
              <a:gd name="connsiteY103-208" fmla="*/ 440532 h 688182"/>
              <a:gd name="connsiteX104-209" fmla="*/ 1397794 w 1407319"/>
              <a:gd name="connsiteY104-210" fmla="*/ 450057 h 688182"/>
              <a:gd name="connsiteX105-211" fmla="*/ 1395412 w 1407319"/>
              <a:gd name="connsiteY105-212" fmla="*/ 457200 h 688182"/>
              <a:gd name="connsiteX106-213" fmla="*/ 1393031 w 1407319"/>
              <a:gd name="connsiteY106-214" fmla="*/ 469107 h 688182"/>
              <a:gd name="connsiteX107-215" fmla="*/ 1390650 w 1407319"/>
              <a:gd name="connsiteY107-216" fmla="*/ 483394 h 688182"/>
              <a:gd name="connsiteX108-217" fmla="*/ 1381125 w 1407319"/>
              <a:gd name="connsiteY108-218" fmla="*/ 485775 h 688182"/>
              <a:gd name="connsiteX109-219" fmla="*/ 1376362 w 1407319"/>
              <a:gd name="connsiteY109-220" fmla="*/ 528638 h 688182"/>
              <a:gd name="connsiteX110-221" fmla="*/ 1371600 w 1407319"/>
              <a:gd name="connsiteY110-222" fmla="*/ 564357 h 688182"/>
              <a:gd name="connsiteX111-223" fmla="*/ 1366837 w 1407319"/>
              <a:gd name="connsiteY111-224" fmla="*/ 583407 h 688182"/>
              <a:gd name="connsiteX112-225" fmla="*/ 1362075 w 1407319"/>
              <a:gd name="connsiteY112-226" fmla="*/ 597694 h 688182"/>
              <a:gd name="connsiteX113-227" fmla="*/ 1354931 w 1407319"/>
              <a:gd name="connsiteY113-228" fmla="*/ 600075 h 688182"/>
              <a:gd name="connsiteX114-229" fmla="*/ 1335881 w 1407319"/>
              <a:gd name="connsiteY114-230" fmla="*/ 604838 h 688182"/>
              <a:gd name="connsiteX115-231" fmla="*/ 1312069 w 1407319"/>
              <a:gd name="connsiteY115-232" fmla="*/ 616744 h 688182"/>
              <a:gd name="connsiteX116-233" fmla="*/ 1304925 w 1407319"/>
              <a:gd name="connsiteY116-234" fmla="*/ 619125 h 688182"/>
              <a:gd name="connsiteX117-235" fmla="*/ 1269206 w 1407319"/>
              <a:gd name="connsiteY117-236" fmla="*/ 621507 h 688182"/>
              <a:gd name="connsiteX118-237" fmla="*/ 1233487 w 1407319"/>
              <a:gd name="connsiteY118-238" fmla="*/ 633413 h 688182"/>
              <a:gd name="connsiteX119-239" fmla="*/ 1226344 w 1407319"/>
              <a:gd name="connsiteY119-240" fmla="*/ 638175 h 688182"/>
              <a:gd name="connsiteX120-241" fmla="*/ 1223962 w 1407319"/>
              <a:gd name="connsiteY120-242" fmla="*/ 645319 h 688182"/>
              <a:gd name="connsiteX121-243" fmla="*/ 1209675 w 1407319"/>
              <a:gd name="connsiteY121-244" fmla="*/ 650082 h 688182"/>
              <a:gd name="connsiteX122-245" fmla="*/ 1202531 w 1407319"/>
              <a:gd name="connsiteY122-246" fmla="*/ 652463 h 688182"/>
              <a:gd name="connsiteX123-247" fmla="*/ 1195387 w 1407319"/>
              <a:gd name="connsiteY123-248" fmla="*/ 657225 h 688182"/>
              <a:gd name="connsiteX124-249" fmla="*/ 1183481 w 1407319"/>
              <a:gd name="connsiteY124-250" fmla="*/ 659607 h 688182"/>
              <a:gd name="connsiteX125-251" fmla="*/ 1176337 w 1407319"/>
              <a:gd name="connsiteY125-252" fmla="*/ 661988 h 688182"/>
              <a:gd name="connsiteX126-253" fmla="*/ 1171575 w 1407319"/>
              <a:gd name="connsiteY126-254" fmla="*/ 669132 h 688182"/>
              <a:gd name="connsiteX127-255" fmla="*/ 1157287 w 1407319"/>
              <a:gd name="connsiteY127-256" fmla="*/ 673894 h 688182"/>
              <a:gd name="connsiteX128-257" fmla="*/ 1009650 w 1407319"/>
              <a:gd name="connsiteY128-258" fmla="*/ 671513 h 688182"/>
              <a:gd name="connsiteX129-259" fmla="*/ 995362 w 1407319"/>
              <a:gd name="connsiteY129-260" fmla="*/ 666750 h 688182"/>
              <a:gd name="connsiteX130-261" fmla="*/ 973931 w 1407319"/>
              <a:gd name="connsiteY130-262" fmla="*/ 659607 h 688182"/>
              <a:gd name="connsiteX131-263" fmla="*/ 959644 w 1407319"/>
              <a:gd name="connsiteY131-264" fmla="*/ 654844 h 688182"/>
              <a:gd name="connsiteX132-265" fmla="*/ 952500 w 1407319"/>
              <a:gd name="connsiteY132-266" fmla="*/ 652463 h 688182"/>
              <a:gd name="connsiteX133-267" fmla="*/ 945356 w 1407319"/>
              <a:gd name="connsiteY133-268" fmla="*/ 647700 h 688182"/>
              <a:gd name="connsiteX134-269" fmla="*/ 935831 w 1407319"/>
              <a:gd name="connsiteY134-270" fmla="*/ 645319 h 688182"/>
              <a:gd name="connsiteX135-271" fmla="*/ 928687 w 1407319"/>
              <a:gd name="connsiteY135-272" fmla="*/ 642938 h 688182"/>
              <a:gd name="connsiteX136-273" fmla="*/ 907256 w 1407319"/>
              <a:gd name="connsiteY136-274" fmla="*/ 633413 h 688182"/>
              <a:gd name="connsiteX137-275" fmla="*/ 897731 w 1407319"/>
              <a:gd name="connsiteY137-276" fmla="*/ 628650 h 688182"/>
              <a:gd name="connsiteX138-277" fmla="*/ 854869 w 1407319"/>
              <a:gd name="connsiteY138-278" fmla="*/ 626269 h 688182"/>
              <a:gd name="connsiteX139-279" fmla="*/ 831056 w 1407319"/>
              <a:gd name="connsiteY139-280" fmla="*/ 621507 h 688182"/>
              <a:gd name="connsiteX140-281" fmla="*/ 821531 w 1407319"/>
              <a:gd name="connsiteY140-282" fmla="*/ 619125 h 688182"/>
              <a:gd name="connsiteX141-283" fmla="*/ 814387 w 1407319"/>
              <a:gd name="connsiteY141-284" fmla="*/ 614363 h 688182"/>
              <a:gd name="connsiteX142-285" fmla="*/ 800100 w 1407319"/>
              <a:gd name="connsiteY142-286" fmla="*/ 609600 h 688182"/>
              <a:gd name="connsiteX143-287" fmla="*/ 785812 w 1407319"/>
              <a:gd name="connsiteY143-288" fmla="*/ 604838 h 688182"/>
              <a:gd name="connsiteX144-289" fmla="*/ 771525 w 1407319"/>
              <a:gd name="connsiteY144-290" fmla="*/ 600075 h 688182"/>
              <a:gd name="connsiteX145-291" fmla="*/ 764381 w 1407319"/>
              <a:gd name="connsiteY145-292" fmla="*/ 595313 h 688182"/>
              <a:gd name="connsiteX146-293" fmla="*/ 750094 w 1407319"/>
              <a:gd name="connsiteY146-294" fmla="*/ 590550 h 688182"/>
              <a:gd name="connsiteX147-295" fmla="*/ 742950 w 1407319"/>
              <a:gd name="connsiteY147-296" fmla="*/ 585788 h 688182"/>
              <a:gd name="connsiteX148-297" fmla="*/ 723900 w 1407319"/>
              <a:gd name="connsiteY148-298" fmla="*/ 581025 h 688182"/>
              <a:gd name="connsiteX149-299" fmla="*/ 709612 w 1407319"/>
              <a:gd name="connsiteY149-300" fmla="*/ 576263 h 688182"/>
              <a:gd name="connsiteX150-301" fmla="*/ 700087 w 1407319"/>
              <a:gd name="connsiteY150-302" fmla="*/ 571500 h 688182"/>
              <a:gd name="connsiteX151-303" fmla="*/ 657225 w 1407319"/>
              <a:gd name="connsiteY151-304" fmla="*/ 569119 h 688182"/>
              <a:gd name="connsiteX152-305" fmla="*/ 647700 w 1407319"/>
              <a:gd name="connsiteY152-306" fmla="*/ 566738 h 688182"/>
              <a:gd name="connsiteX153-307" fmla="*/ 588169 w 1407319"/>
              <a:gd name="connsiteY153-308" fmla="*/ 571500 h 688182"/>
              <a:gd name="connsiteX154-309" fmla="*/ 581025 w 1407319"/>
              <a:gd name="connsiteY154-310" fmla="*/ 576263 h 688182"/>
              <a:gd name="connsiteX155-311" fmla="*/ 566737 w 1407319"/>
              <a:gd name="connsiteY155-312" fmla="*/ 581025 h 688182"/>
              <a:gd name="connsiteX156-313" fmla="*/ 559594 w 1407319"/>
              <a:gd name="connsiteY156-314" fmla="*/ 583407 h 688182"/>
              <a:gd name="connsiteX157-315" fmla="*/ 550069 w 1407319"/>
              <a:gd name="connsiteY157-316" fmla="*/ 585788 h 688182"/>
              <a:gd name="connsiteX158-317" fmla="*/ 535781 w 1407319"/>
              <a:gd name="connsiteY158-318" fmla="*/ 590550 h 688182"/>
              <a:gd name="connsiteX159-319" fmla="*/ 533400 w 1407319"/>
              <a:gd name="connsiteY159-320" fmla="*/ 597694 h 688182"/>
              <a:gd name="connsiteX160-321" fmla="*/ 526256 w 1407319"/>
              <a:gd name="connsiteY160-322" fmla="*/ 602457 h 688182"/>
              <a:gd name="connsiteX161-323" fmla="*/ 523875 w 1407319"/>
              <a:gd name="connsiteY161-324" fmla="*/ 616744 h 688182"/>
              <a:gd name="connsiteX162-325" fmla="*/ 521494 w 1407319"/>
              <a:gd name="connsiteY162-326" fmla="*/ 623888 h 688182"/>
              <a:gd name="connsiteX163-327" fmla="*/ 514350 w 1407319"/>
              <a:gd name="connsiteY163-328" fmla="*/ 626269 h 688182"/>
              <a:gd name="connsiteX164-329" fmla="*/ 507206 w 1407319"/>
              <a:gd name="connsiteY164-330" fmla="*/ 631032 h 688182"/>
              <a:gd name="connsiteX165-331" fmla="*/ 502444 w 1407319"/>
              <a:gd name="connsiteY165-332" fmla="*/ 645319 h 688182"/>
              <a:gd name="connsiteX166-333" fmla="*/ 500062 w 1407319"/>
              <a:gd name="connsiteY166-334" fmla="*/ 652463 h 688182"/>
              <a:gd name="connsiteX167-335" fmla="*/ 492919 w 1407319"/>
              <a:gd name="connsiteY167-336" fmla="*/ 659607 h 688182"/>
              <a:gd name="connsiteX168-337" fmla="*/ 488156 w 1407319"/>
              <a:gd name="connsiteY168-338" fmla="*/ 673894 h 688182"/>
              <a:gd name="connsiteX169-339" fmla="*/ 478631 w 1407319"/>
              <a:gd name="connsiteY169-340" fmla="*/ 685800 h 688182"/>
              <a:gd name="connsiteX170-341" fmla="*/ 461962 w 1407319"/>
              <a:gd name="connsiteY170-342" fmla="*/ 688182 h 688182"/>
              <a:gd name="connsiteX171-343" fmla="*/ 447675 w 1407319"/>
              <a:gd name="connsiteY171-344" fmla="*/ 685800 h 688182"/>
              <a:gd name="connsiteX172-345" fmla="*/ 433387 w 1407319"/>
              <a:gd name="connsiteY172-346" fmla="*/ 676275 h 688182"/>
              <a:gd name="connsiteX173-347" fmla="*/ 419100 w 1407319"/>
              <a:gd name="connsiteY173-348" fmla="*/ 671513 h 688182"/>
              <a:gd name="connsiteX174-349" fmla="*/ 392906 w 1407319"/>
              <a:gd name="connsiteY174-350" fmla="*/ 657225 h 688182"/>
              <a:gd name="connsiteX175-351" fmla="*/ 371475 w 1407319"/>
              <a:gd name="connsiteY175-352" fmla="*/ 650082 h 688182"/>
              <a:gd name="connsiteX176-353" fmla="*/ 357187 w 1407319"/>
              <a:gd name="connsiteY176-354" fmla="*/ 645319 h 688182"/>
              <a:gd name="connsiteX177-355" fmla="*/ 333375 w 1407319"/>
              <a:gd name="connsiteY177-356" fmla="*/ 642938 h 688182"/>
              <a:gd name="connsiteX178-357" fmla="*/ 319087 w 1407319"/>
              <a:gd name="connsiteY178-358" fmla="*/ 638175 h 688182"/>
              <a:gd name="connsiteX179-359" fmla="*/ 302419 w 1407319"/>
              <a:gd name="connsiteY179-360" fmla="*/ 633413 h 688182"/>
              <a:gd name="connsiteX180-361" fmla="*/ 269081 w 1407319"/>
              <a:gd name="connsiteY180-362" fmla="*/ 631032 h 688182"/>
              <a:gd name="connsiteX181-363" fmla="*/ 259556 w 1407319"/>
              <a:gd name="connsiteY181-364" fmla="*/ 628650 h 688182"/>
              <a:gd name="connsiteX182-365" fmla="*/ 240506 w 1407319"/>
              <a:gd name="connsiteY182-366" fmla="*/ 616744 h 688182"/>
              <a:gd name="connsiteX183-367" fmla="*/ 230981 w 1407319"/>
              <a:gd name="connsiteY183-368" fmla="*/ 614363 h 688182"/>
              <a:gd name="connsiteX184-369" fmla="*/ 209550 w 1407319"/>
              <a:gd name="connsiteY184-370" fmla="*/ 600075 h 688182"/>
              <a:gd name="connsiteX185-371" fmla="*/ 197644 w 1407319"/>
              <a:gd name="connsiteY185-372" fmla="*/ 592932 h 688182"/>
              <a:gd name="connsiteX186-373" fmla="*/ 178594 w 1407319"/>
              <a:gd name="connsiteY186-374" fmla="*/ 581025 h 688182"/>
              <a:gd name="connsiteX187-375" fmla="*/ 173831 w 1407319"/>
              <a:gd name="connsiteY187-376" fmla="*/ 573882 h 688182"/>
              <a:gd name="connsiteX188-377" fmla="*/ 152400 w 1407319"/>
              <a:gd name="connsiteY188-378" fmla="*/ 561975 h 688182"/>
              <a:gd name="connsiteX189-379" fmla="*/ 142875 w 1407319"/>
              <a:gd name="connsiteY189-380" fmla="*/ 559594 h 688182"/>
              <a:gd name="connsiteX190-381" fmla="*/ 135731 w 1407319"/>
              <a:gd name="connsiteY190-382" fmla="*/ 557213 h 688182"/>
              <a:gd name="connsiteX191-383" fmla="*/ 126206 w 1407319"/>
              <a:gd name="connsiteY191-384" fmla="*/ 552450 h 688182"/>
              <a:gd name="connsiteX192-385" fmla="*/ 109537 w 1407319"/>
              <a:gd name="connsiteY192-386" fmla="*/ 550069 h 688182"/>
              <a:gd name="connsiteX193-387" fmla="*/ 66675 w 1407319"/>
              <a:gd name="connsiteY193-388" fmla="*/ 545307 h 688182"/>
              <a:gd name="connsiteX194-389" fmla="*/ 57150 w 1407319"/>
              <a:gd name="connsiteY194-390" fmla="*/ 542925 h 688182"/>
              <a:gd name="connsiteX195-391" fmla="*/ 42862 w 1407319"/>
              <a:gd name="connsiteY195-392" fmla="*/ 540544 h 688182"/>
              <a:gd name="connsiteX196-393" fmla="*/ 26194 w 1407319"/>
              <a:gd name="connsiteY196-394" fmla="*/ 540544 h 688182"/>
              <a:gd name="connsiteX197-395" fmla="*/ 0 w 1407319"/>
              <a:gd name="connsiteY197-396" fmla="*/ 414338 h 688182"/>
              <a:gd name="connsiteX198-397" fmla="*/ 19050 w 1407319"/>
              <a:gd name="connsiteY198-398" fmla="*/ 404813 h 688182"/>
              <a:gd name="connsiteX199-399" fmla="*/ 26194 w 1407319"/>
              <a:gd name="connsiteY199-400" fmla="*/ 402432 h 688182"/>
              <a:gd name="connsiteX200-401" fmla="*/ 47625 w 1407319"/>
              <a:gd name="connsiteY200-402" fmla="*/ 385763 h 688182"/>
              <a:gd name="connsiteX201-403" fmla="*/ 54769 w 1407319"/>
              <a:gd name="connsiteY201-404" fmla="*/ 345282 h 688182"/>
              <a:gd name="connsiteX202-405" fmla="*/ 57150 w 1407319"/>
              <a:gd name="connsiteY202-406" fmla="*/ 307182 h 688182"/>
              <a:gd name="connsiteX203-407" fmla="*/ 59531 w 1407319"/>
              <a:gd name="connsiteY203-408" fmla="*/ 300038 h 688182"/>
              <a:gd name="connsiteX204-409" fmla="*/ 66675 w 1407319"/>
              <a:gd name="connsiteY204-410" fmla="*/ 295275 h 688182"/>
              <a:gd name="connsiteX205-411" fmla="*/ 88106 w 1407319"/>
              <a:gd name="connsiteY205-412" fmla="*/ 302419 h 688182"/>
              <a:gd name="connsiteX206-413" fmla="*/ 95250 w 1407319"/>
              <a:gd name="connsiteY206-414" fmla="*/ 304800 h 688182"/>
              <a:gd name="connsiteX207-415" fmla="*/ 111919 w 1407319"/>
              <a:gd name="connsiteY207-416" fmla="*/ 307182 h 688182"/>
              <a:gd name="connsiteX208-417" fmla="*/ 169069 w 1407319"/>
              <a:gd name="connsiteY208-418" fmla="*/ 304800 h 688182"/>
              <a:gd name="connsiteX209-419" fmla="*/ 178594 w 1407319"/>
              <a:gd name="connsiteY209-420" fmla="*/ 302419 h 688182"/>
              <a:gd name="connsiteX210-421" fmla="*/ 192881 w 1407319"/>
              <a:gd name="connsiteY210-422" fmla="*/ 297657 h 688182"/>
              <a:gd name="connsiteX211-423" fmla="*/ 195262 w 1407319"/>
              <a:gd name="connsiteY211-424" fmla="*/ 290513 h 688182"/>
              <a:gd name="connsiteX212-425" fmla="*/ 202406 w 1407319"/>
              <a:gd name="connsiteY212-426" fmla="*/ 288132 h 688182"/>
              <a:gd name="connsiteX213-427" fmla="*/ 195262 w 1407319"/>
              <a:gd name="connsiteY213-428" fmla="*/ 273844 h 688182"/>
              <a:gd name="connsiteX214-429" fmla="*/ 192881 w 1407319"/>
              <a:gd name="connsiteY214-430" fmla="*/ 266700 h 688182"/>
              <a:gd name="connsiteX215-431" fmla="*/ 200025 w 1407319"/>
              <a:gd name="connsiteY215-432" fmla="*/ 230982 h 688182"/>
              <a:gd name="connsiteX216-433" fmla="*/ 202406 w 1407319"/>
              <a:gd name="connsiteY216-434" fmla="*/ 223838 h 688182"/>
              <a:gd name="connsiteX217-435" fmla="*/ 207169 w 1407319"/>
              <a:gd name="connsiteY217-436" fmla="*/ 216694 h 688182"/>
              <a:gd name="connsiteX218-437" fmla="*/ 214312 w 1407319"/>
              <a:gd name="connsiteY218-438" fmla="*/ 190500 h 688182"/>
              <a:gd name="connsiteX219-439" fmla="*/ 211931 w 1407319"/>
              <a:gd name="connsiteY219-440" fmla="*/ 152400 h 688182"/>
              <a:gd name="connsiteX220-441" fmla="*/ 209550 w 1407319"/>
              <a:gd name="connsiteY220-442" fmla="*/ 145257 h 688182"/>
              <a:gd name="connsiteX221-443" fmla="*/ 204787 w 1407319"/>
              <a:gd name="connsiteY221-444" fmla="*/ 116682 h 688182"/>
              <a:gd name="connsiteX222-445" fmla="*/ 202406 w 1407319"/>
              <a:gd name="connsiteY222-446" fmla="*/ 90488 h 688182"/>
              <a:gd name="connsiteX223-447" fmla="*/ 200025 w 1407319"/>
              <a:gd name="connsiteY223-448" fmla="*/ 83344 h 688182"/>
              <a:gd name="connsiteX224-449" fmla="*/ 197644 w 1407319"/>
              <a:gd name="connsiteY224-450" fmla="*/ 73819 h 688182"/>
              <a:gd name="connsiteX225-451" fmla="*/ 195262 w 1407319"/>
              <a:gd name="connsiteY225-452" fmla="*/ 66675 h 688182"/>
              <a:gd name="connsiteX226-453" fmla="*/ 188119 w 1407319"/>
              <a:gd name="connsiteY226-454" fmla="*/ 59532 h 688182"/>
              <a:gd name="connsiteX227-455" fmla="*/ 183356 w 1407319"/>
              <a:gd name="connsiteY227-456" fmla="*/ 52388 h 688182"/>
              <a:gd name="connsiteX228-457" fmla="*/ 178594 w 1407319"/>
              <a:gd name="connsiteY228-458" fmla="*/ 38100 h 688182"/>
              <a:gd name="connsiteX229-459" fmla="*/ 173831 w 1407319"/>
              <a:gd name="connsiteY229-460" fmla="*/ 19050 h 688182"/>
              <a:gd name="connsiteX230-461" fmla="*/ 176212 w 1407319"/>
              <a:gd name="connsiteY230-462" fmla="*/ 2382 h 688182"/>
              <a:gd name="connsiteX231-463" fmla="*/ 183356 w 1407319"/>
              <a:gd name="connsiteY231-464" fmla="*/ 0 h 688182"/>
              <a:gd name="connsiteX232-465" fmla="*/ 207169 w 1407319"/>
              <a:gd name="connsiteY232-466" fmla="*/ 2382 h 688182"/>
              <a:gd name="connsiteX233-467" fmla="*/ 288131 w 1407319"/>
              <a:gd name="connsiteY233-468" fmla="*/ 9525 h 688182"/>
              <a:gd name="connsiteX234-469" fmla="*/ 295275 w 1407319"/>
              <a:gd name="connsiteY234-470" fmla="*/ 11907 h 688182"/>
              <a:gd name="connsiteX235-471" fmla="*/ 335756 w 1407319"/>
              <a:gd name="connsiteY235-472" fmla="*/ 16669 h 688182"/>
              <a:gd name="connsiteX0-473" fmla="*/ 335756 w 1407319"/>
              <a:gd name="connsiteY0-474" fmla="*/ 16669 h 688182"/>
              <a:gd name="connsiteX1-475" fmla="*/ 335756 w 1407319"/>
              <a:gd name="connsiteY1-476" fmla="*/ 16669 h 688182"/>
              <a:gd name="connsiteX2-477" fmla="*/ 330994 w 1407319"/>
              <a:gd name="connsiteY2-478" fmla="*/ 38100 h 688182"/>
              <a:gd name="connsiteX3-479" fmla="*/ 328612 w 1407319"/>
              <a:gd name="connsiteY3-480" fmla="*/ 52388 h 688182"/>
              <a:gd name="connsiteX4-481" fmla="*/ 323850 w 1407319"/>
              <a:gd name="connsiteY4-482" fmla="*/ 59532 h 688182"/>
              <a:gd name="connsiteX5-483" fmla="*/ 316706 w 1407319"/>
              <a:gd name="connsiteY5-484" fmla="*/ 73819 h 688182"/>
              <a:gd name="connsiteX6-485" fmla="*/ 309562 w 1407319"/>
              <a:gd name="connsiteY6-486" fmla="*/ 114300 h 688182"/>
              <a:gd name="connsiteX7-487" fmla="*/ 304800 w 1407319"/>
              <a:gd name="connsiteY7-488" fmla="*/ 128588 h 688182"/>
              <a:gd name="connsiteX8-489" fmla="*/ 309562 w 1407319"/>
              <a:gd name="connsiteY8-490" fmla="*/ 145257 h 688182"/>
              <a:gd name="connsiteX9-491" fmla="*/ 314325 w 1407319"/>
              <a:gd name="connsiteY9-492" fmla="*/ 152400 h 688182"/>
              <a:gd name="connsiteX10-493" fmla="*/ 328612 w 1407319"/>
              <a:gd name="connsiteY10-494" fmla="*/ 157163 h 688182"/>
              <a:gd name="connsiteX11-495" fmla="*/ 338137 w 1407319"/>
              <a:gd name="connsiteY11-496" fmla="*/ 161925 h 688182"/>
              <a:gd name="connsiteX12-497" fmla="*/ 395287 w 1407319"/>
              <a:gd name="connsiteY12-498" fmla="*/ 166688 h 688182"/>
              <a:gd name="connsiteX13-499" fmla="*/ 435769 w 1407319"/>
              <a:gd name="connsiteY13-500" fmla="*/ 169069 h 688182"/>
              <a:gd name="connsiteX14-501" fmla="*/ 450056 w 1407319"/>
              <a:gd name="connsiteY14-502" fmla="*/ 173832 h 688182"/>
              <a:gd name="connsiteX15-503" fmla="*/ 459581 w 1407319"/>
              <a:gd name="connsiteY15-504" fmla="*/ 176213 h 688182"/>
              <a:gd name="connsiteX16-505" fmla="*/ 469106 w 1407319"/>
              <a:gd name="connsiteY16-506" fmla="*/ 197644 h 688182"/>
              <a:gd name="connsiteX17-507" fmla="*/ 476250 w 1407319"/>
              <a:gd name="connsiteY17-508" fmla="*/ 200025 h 688182"/>
              <a:gd name="connsiteX18-509" fmla="*/ 478631 w 1407319"/>
              <a:gd name="connsiteY18-510" fmla="*/ 207169 h 688182"/>
              <a:gd name="connsiteX19-511" fmla="*/ 492919 w 1407319"/>
              <a:gd name="connsiteY19-512" fmla="*/ 219075 h 688182"/>
              <a:gd name="connsiteX20-513" fmla="*/ 500062 w 1407319"/>
              <a:gd name="connsiteY20-514" fmla="*/ 226219 h 688182"/>
              <a:gd name="connsiteX21-515" fmla="*/ 516731 w 1407319"/>
              <a:gd name="connsiteY21-516" fmla="*/ 245269 h 688182"/>
              <a:gd name="connsiteX22-517" fmla="*/ 526256 w 1407319"/>
              <a:gd name="connsiteY22-518" fmla="*/ 266700 h 688182"/>
              <a:gd name="connsiteX23-519" fmla="*/ 540544 w 1407319"/>
              <a:gd name="connsiteY23-520" fmla="*/ 280988 h 688182"/>
              <a:gd name="connsiteX24-521" fmla="*/ 547687 w 1407319"/>
              <a:gd name="connsiteY24-522" fmla="*/ 288132 h 688182"/>
              <a:gd name="connsiteX25-523" fmla="*/ 561975 w 1407319"/>
              <a:gd name="connsiteY25-524" fmla="*/ 300038 h 688182"/>
              <a:gd name="connsiteX26-525" fmla="*/ 569119 w 1407319"/>
              <a:gd name="connsiteY26-526" fmla="*/ 302419 h 688182"/>
              <a:gd name="connsiteX27-527" fmla="*/ 583406 w 1407319"/>
              <a:gd name="connsiteY27-528" fmla="*/ 311944 h 688182"/>
              <a:gd name="connsiteX28-529" fmla="*/ 597694 w 1407319"/>
              <a:gd name="connsiteY28-530" fmla="*/ 316707 h 688182"/>
              <a:gd name="connsiteX29-531" fmla="*/ 614362 w 1407319"/>
              <a:gd name="connsiteY29-532" fmla="*/ 323850 h 688182"/>
              <a:gd name="connsiteX30-533" fmla="*/ 650081 w 1407319"/>
              <a:gd name="connsiteY30-534" fmla="*/ 326232 h 688182"/>
              <a:gd name="connsiteX31-535" fmla="*/ 666750 w 1407319"/>
              <a:gd name="connsiteY31-536" fmla="*/ 323850 h 688182"/>
              <a:gd name="connsiteX32-537" fmla="*/ 681037 w 1407319"/>
              <a:gd name="connsiteY32-538" fmla="*/ 314325 h 688182"/>
              <a:gd name="connsiteX33-539" fmla="*/ 688181 w 1407319"/>
              <a:gd name="connsiteY33-540" fmla="*/ 300038 h 688182"/>
              <a:gd name="connsiteX34-541" fmla="*/ 707231 w 1407319"/>
              <a:gd name="connsiteY34-542" fmla="*/ 295275 h 688182"/>
              <a:gd name="connsiteX35-543" fmla="*/ 711994 w 1407319"/>
              <a:gd name="connsiteY35-544" fmla="*/ 250032 h 688182"/>
              <a:gd name="connsiteX36-545" fmla="*/ 716756 w 1407319"/>
              <a:gd name="connsiteY36-546" fmla="*/ 242888 h 688182"/>
              <a:gd name="connsiteX37-547" fmla="*/ 714375 w 1407319"/>
              <a:gd name="connsiteY37-548" fmla="*/ 221457 h 688182"/>
              <a:gd name="connsiteX38-549" fmla="*/ 709612 w 1407319"/>
              <a:gd name="connsiteY38-550" fmla="*/ 207169 h 688182"/>
              <a:gd name="connsiteX39-551" fmla="*/ 711994 w 1407319"/>
              <a:gd name="connsiteY39-552" fmla="*/ 169069 h 688182"/>
              <a:gd name="connsiteX40-553" fmla="*/ 726281 w 1407319"/>
              <a:gd name="connsiteY40-554" fmla="*/ 159544 h 688182"/>
              <a:gd name="connsiteX41-555" fmla="*/ 740569 w 1407319"/>
              <a:gd name="connsiteY41-556" fmla="*/ 152400 h 688182"/>
              <a:gd name="connsiteX42-557" fmla="*/ 747712 w 1407319"/>
              <a:gd name="connsiteY42-558" fmla="*/ 147638 h 688182"/>
              <a:gd name="connsiteX43-559" fmla="*/ 757237 w 1407319"/>
              <a:gd name="connsiteY43-560" fmla="*/ 145257 h 688182"/>
              <a:gd name="connsiteX44-561" fmla="*/ 764381 w 1407319"/>
              <a:gd name="connsiteY44-562" fmla="*/ 142875 h 688182"/>
              <a:gd name="connsiteX45-563" fmla="*/ 773906 w 1407319"/>
              <a:gd name="connsiteY45-564" fmla="*/ 128588 h 688182"/>
              <a:gd name="connsiteX46-565" fmla="*/ 778669 w 1407319"/>
              <a:gd name="connsiteY46-566" fmla="*/ 121444 h 688182"/>
              <a:gd name="connsiteX47-567" fmla="*/ 776287 w 1407319"/>
              <a:gd name="connsiteY47-568" fmla="*/ 109538 h 688182"/>
              <a:gd name="connsiteX48-569" fmla="*/ 790575 w 1407319"/>
              <a:gd name="connsiteY48-570" fmla="*/ 109538 h 688182"/>
              <a:gd name="connsiteX49-571" fmla="*/ 797719 w 1407319"/>
              <a:gd name="connsiteY49-572" fmla="*/ 107157 h 688182"/>
              <a:gd name="connsiteX50-573" fmla="*/ 802481 w 1407319"/>
              <a:gd name="connsiteY50-574" fmla="*/ 88107 h 688182"/>
              <a:gd name="connsiteX51-575" fmla="*/ 809625 w 1407319"/>
              <a:gd name="connsiteY51-576" fmla="*/ 83344 h 688182"/>
              <a:gd name="connsiteX52-577" fmla="*/ 814387 w 1407319"/>
              <a:gd name="connsiteY52-578" fmla="*/ 76200 h 688182"/>
              <a:gd name="connsiteX53-579" fmla="*/ 821531 w 1407319"/>
              <a:gd name="connsiteY53-580" fmla="*/ 73819 h 688182"/>
              <a:gd name="connsiteX54-581" fmla="*/ 828675 w 1407319"/>
              <a:gd name="connsiteY54-582" fmla="*/ 69057 h 688182"/>
              <a:gd name="connsiteX55-583" fmla="*/ 833437 w 1407319"/>
              <a:gd name="connsiteY55-584" fmla="*/ 61913 h 688182"/>
              <a:gd name="connsiteX56-585" fmla="*/ 840581 w 1407319"/>
              <a:gd name="connsiteY56-586" fmla="*/ 57150 h 688182"/>
              <a:gd name="connsiteX57-587" fmla="*/ 842962 w 1407319"/>
              <a:gd name="connsiteY57-588" fmla="*/ 50007 h 688182"/>
              <a:gd name="connsiteX58-589" fmla="*/ 857250 w 1407319"/>
              <a:gd name="connsiteY58-590" fmla="*/ 45244 h 688182"/>
              <a:gd name="connsiteX59-591" fmla="*/ 864394 w 1407319"/>
              <a:gd name="connsiteY59-592" fmla="*/ 38100 h 688182"/>
              <a:gd name="connsiteX60-593" fmla="*/ 871537 w 1407319"/>
              <a:gd name="connsiteY60-594" fmla="*/ 33338 h 688182"/>
              <a:gd name="connsiteX61-595" fmla="*/ 885825 w 1407319"/>
              <a:gd name="connsiteY61-596" fmla="*/ 16669 h 688182"/>
              <a:gd name="connsiteX62-597" fmla="*/ 892969 w 1407319"/>
              <a:gd name="connsiteY62-598" fmla="*/ 11907 h 688182"/>
              <a:gd name="connsiteX63-599" fmla="*/ 897731 w 1407319"/>
              <a:gd name="connsiteY63-600" fmla="*/ 4763 h 688182"/>
              <a:gd name="connsiteX64-601" fmla="*/ 928687 w 1407319"/>
              <a:gd name="connsiteY64-602" fmla="*/ 7144 h 688182"/>
              <a:gd name="connsiteX65-603" fmla="*/ 942975 w 1407319"/>
              <a:gd name="connsiteY65-604" fmla="*/ 19050 h 688182"/>
              <a:gd name="connsiteX66-605" fmla="*/ 950119 w 1407319"/>
              <a:gd name="connsiteY66-606" fmla="*/ 21432 h 688182"/>
              <a:gd name="connsiteX67-607" fmla="*/ 969169 w 1407319"/>
              <a:gd name="connsiteY67-608" fmla="*/ 42863 h 688182"/>
              <a:gd name="connsiteX68-609" fmla="*/ 983456 w 1407319"/>
              <a:gd name="connsiteY68-610" fmla="*/ 54769 h 688182"/>
              <a:gd name="connsiteX69-611" fmla="*/ 992981 w 1407319"/>
              <a:gd name="connsiteY69-612" fmla="*/ 69057 h 688182"/>
              <a:gd name="connsiteX70-613" fmla="*/ 997744 w 1407319"/>
              <a:gd name="connsiteY70-614" fmla="*/ 76200 h 688182"/>
              <a:gd name="connsiteX71-615" fmla="*/ 1012031 w 1407319"/>
              <a:gd name="connsiteY71-616" fmla="*/ 88107 h 688182"/>
              <a:gd name="connsiteX72-617" fmla="*/ 1019175 w 1407319"/>
              <a:gd name="connsiteY72-618" fmla="*/ 90488 h 688182"/>
              <a:gd name="connsiteX73-619" fmla="*/ 1028700 w 1407319"/>
              <a:gd name="connsiteY73-620" fmla="*/ 102394 h 688182"/>
              <a:gd name="connsiteX74-621" fmla="*/ 1040606 w 1407319"/>
              <a:gd name="connsiteY74-622" fmla="*/ 111919 h 688182"/>
              <a:gd name="connsiteX75-623" fmla="*/ 1064419 w 1407319"/>
              <a:gd name="connsiteY75-624" fmla="*/ 107157 h 688182"/>
              <a:gd name="connsiteX76-625" fmla="*/ 1078706 w 1407319"/>
              <a:gd name="connsiteY76-626" fmla="*/ 97632 h 688182"/>
              <a:gd name="connsiteX77-627" fmla="*/ 1092994 w 1407319"/>
              <a:gd name="connsiteY77-628" fmla="*/ 92869 h 688182"/>
              <a:gd name="connsiteX78-629" fmla="*/ 1104900 w 1407319"/>
              <a:gd name="connsiteY78-630" fmla="*/ 83344 h 688182"/>
              <a:gd name="connsiteX79-631" fmla="*/ 1126331 w 1407319"/>
              <a:gd name="connsiteY79-632" fmla="*/ 71438 h 688182"/>
              <a:gd name="connsiteX80-633" fmla="*/ 1145381 w 1407319"/>
              <a:gd name="connsiteY80-634" fmla="*/ 47625 h 688182"/>
              <a:gd name="connsiteX81-635" fmla="*/ 1159669 w 1407319"/>
              <a:gd name="connsiteY81-636" fmla="*/ 42863 h 688182"/>
              <a:gd name="connsiteX82-637" fmla="*/ 1166812 w 1407319"/>
              <a:gd name="connsiteY82-638" fmla="*/ 45244 h 688182"/>
              <a:gd name="connsiteX83-639" fmla="*/ 1178719 w 1407319"/>
              <a:gd name="connsiteY83-640" fmla="*/ 66675 h 688182"/>
              <a:gd name="connsiteX84-641" fmla="*/ 1183481 w 1407319"/>
              <a:gd name="connsiteY84-642" fmla="*/ 90488 h 688182"/>
              <a:gd name="connsiteX85-643" fmla="*/ 1185862 w 1407319"/>
              <a:gd name="connsiteY85-644" fmla="*/ 100013 h 688182"/>
              <a:gd name="connsiteX86-645" fmla="*/ 1193006 w 1407319"/>
              <a:gd name="connsiteY86-646" fmla="*/ 114300 h 688182"/>
              <a:gd name="connsiteX87-647" fmla="*/ 1200150 w 1407319"/>
              <a:gd name="connsiteY87-648" fmla="*/ 121444 h 688182"/>
              <a:gd name="connsiteX88-649" fmla="*/ 1216819 w 1407319"/>
              <a:gd name="connsiteY88-650" fmla="*/ 142875 h 688182"/>
              <a:gd name="connsiteX89-651" fmla="*/ 1233487 w 1407319"/>
              <a:gd name="connsiteY89-652" fmla="*/ 147638 h 688182"/>
              <a:gd name="connsiteX90-653" fmla="*/ 1259681 w 1407319"/>
              <a:gd name="connsiteY90-654" fmla="*/ 154782 h 688182"/>
              <a:gd name="connsiteX91-655" fmla="*/ 1264444 w 1407319"/>
              <a:gd name="connsiteY91-656" fmla="*/ 161925 h 688182"/>
              <a:gd name="connsiteX92-657" fmla="*/ 1276350 w 1407319"/>
              <a:gd name="connsiteY92-658" fmla="*/ 176213 h 688182"/>
              <a:gd name="connsiteX93-659" fmla="*/ 1278731 w 1407319"/>
              <a:gd name="connsiteY93-660" fmla="*/ 183357 h 688182"/>
              <a:gd name="connsiteX94-661" fmla="*/ 1281112 w 1407319"/>
              <a:gd name="connsiteY94-662" fmla="*/ 192882 h 688182"/>
              <a:gd name="connsiteX95-663" fmla="*/ 1285875 w 1407319"/>
              <a:gd name="connsiteY95-664" fmla="*/ 207169 h 688182"/>
              <a:gd name="connsiteX96-665" fmla="*/ 1290637 w 1407319"/>
              <a:gd name="connsiteY96-666" fmla="*/ 273844 h 688182"/>
              <a:gd name="connsiteX97-667" fmla="*/ 1290637 w 1407319"/>
              <a:gd name="connsiteY97-668" fmla="*/ 276225 h 688182"/>
              <a:gd name="connsiteX98-669" fmla="*/ 1388269 w 1407319"/>
              <a:gd name="connsiteY98-670" fmla="*/ 273844 h 688182"/>
              <a:gd name="connsiteX99-671" fmla="*/ 1390650 w 1407319"/>
              <a:gd name="connsiteY99-672" fmla="*/ 273844 h 688182"/>
              <a:gd name="connsiteX100-673" fmla="*/ 1404937 w 1407319"/>
              <a:gd name="connsiteY100-674" fmla="*/ 311944 h 688182"/>
              <a:gd name="connsiteX101-675" fmla="*/ 1407319 w 1407319"/>
              <a:gd name="connsiteY101-676" fmla="*/ 352425 h 688182"/>
              <a:gd name="connsiteX102-677" fmla="*/ 1404937 w 1407319"/>
              <a:gd name="connsiteY102-678" fmla="*/ 421482 h 688182"/>
              <a:gd name="connsiteX103-679" fmla="*/ 1400175 w 1407319"/>
              <a:gd name="connsiteY103-680" fmla="*/ 440532 h 688182"/>
              <a:gd name="connsiteX104-681" fmla="*/ 1397794 w 1407319"/>
              <a:gd name="connsiteY104-682" fmla="*/ 450057 h 688182"/>
              <a:gd name="connsiteX105-683" fmla="*/ 1395412 w 1407319"/>
              <a:gd name="connsiteY105-684" fmla="*/ 457200 h 688182"/>
              <a:gd name="connsiteX106-685" fmla="*/ 1393031 w 1407319"/>
              <a:gd name="connsiteY106-686" fmla="*/ 469107 h 688182"/>
              <a:gd name="connsiteX107-687" fmla="*/ 1390650 w 1407319"/>
              <a:gd name="connsiteY107-688" fmla="*/ 483394 h 688182"/>
              <a:gd name="connsiteX108-689" fmla="*/ 1381125 w 1407319"/>
              <a:gd name="connsiteY108-690" fmla="*/ 485775 h 688182"/>
              <a:gd name="connsiteX109-691" fmla="*/ 1376362 w 1407319"/>
              <a:gd name="connsiteY109-692" fmla="*/ 528638 h 688182"/>
              <a:gd name="connsiteX110-693" fmla="*/ 1371600 w 1407319"/>
              <a:gd name="connsiteY110-694" fmla="*/ 564357 h 688182"/>
              <a:gd name="connsiteX111-695" fmla="*/ 1366837 w 1407319"/>
              <a:gd name="connsiteY111-696" fmla="*/ 583407 h 688182"/>
              <a:gd name="connsiteX112-697" fmla="*/ 1362075 w 1407319"/>
              <a:gd name="connsiteY112-698" fmla="*/ 597694 h 688182"/>
              <a:gd name="connsiteX113-699" fmla="*/ 1354931 w 1407319"/>
              <a:gd name="connsiteY113-700" fmla="*/ 600075 h 688182"/>
              <a:gd name="connsiteX114-701" fmla="*/ 1335881 w 1407319"/>
              <a:gd name="connsiteY114-702" fmla="*/ 604838 h 688182"/>
              <a:gd name="connsiteX115-703" fmla="*/ 1312069 w 1407319"/>
              <a:gd name="connsiteY115-704" fmla="*/ 616744 h 688182"/>
              <a:gd name="connsiteX116-705" fmla="*/ 1304925 w 1407319"/>
              <a:gd name="connsiteY116-706" fmla="*/ 619125 h 688182"/>
              <a:gd name="connsiteX117-707" fmla="*/ 1269206 w 1407319"/>
              <a:gd name="connsiteY117-708" fmla="*/ 621507 h 688182"/>
              <a:gd name="connsiteX118-709" fmla="*/ 1233487 w 1407319"/>
              <a:gd name="connsiteY118-710" fmla="*/ 633413 h 688182"/>
              <a:gd name="connsiteX119-711" fmla="*/ 1226344 w 1407319"/>
              <a:gd name="connsiteY119-712" fmla="*/ 638175 h 688182"/>
              <a:gd name="connsiteX120-713" fmla="*/ 1223962 w 1407319"/>
              <a:gd name="connsiteY120-714" fmla="*/ 645319 h 688182"/>
              <a:gd name="connsiteX121-715" fmla="*/ 1209675 w 1407319"/>
              <a:gd name="connsiteY121-716" fmla="*/ 650082 h 688182"/>
              <a:gd name="connsiteX122-717" fmla="*/ 1202531 w 1407319"/>
              <a:gd name="connsiteY122-718" fmla="*/ 652463 h 688182"/>
              <a:gd name="connsiteX123-719" fmla="*/ 1195387 w 1407319"/>
              <a:gd name="connsiteY123-720" fmla="*/ 657225 h 688182"/>
              <a:gd name="connsiteX124-721" fmla="*/ 1183481 w 1407319"/>
              <a:gd name="connsiteY124-722" fmla="*/ 659607 h 688182"/>
              <a:gd name="connsiteX125-723" fmla="*/ 1176337 w 1407319"/>
              <a:gd name="connsiteY125-724" fmla="*/ 661988 h 688182"/>
              <a:gd name="connsiteX126-725" fmla="*/ 1171575 w 1407319"/>
              <a:gd name="connsiteY126-726" fmla="*/ 669132 h 688182"/>
              <a:gd name="connsiteX127-727" fmla="*/ 1157287 w 1407319"/>
              <a:gd name="connsiteY127-728" fmla="*/ 673894 h 688182"/>
              <a:gd name="connsiteX128-729" fmla="*/ 1009650 w 1407319"/>
              <a:gd name="connsiteY128-730" fmla="*/ 671513 h 688182"/>
              <a:gd name="connsiteX129-731" fmla="*/ 995362 w 1407319"/>
              <a:gd name="connsiteY129-732" fmla="*/ 666750 h 688182"/>
              <a:gd name="connsiteX130-733" fmla="*/ 973931 w 1407319"/>
              <a:gd name="connsiteY130-734" fmla="*/ 659607 h 688182"/>
              <a:gd name="connsiteX131-735" fmla="*/ 959644 w 1407319"/>
              <a:gd name="connsiteY131-736" fmla="*/ 654844 h 688182"/>
              <a:gd name="connsiteX132-737" fmla="*/ 952500 w 1407319"/>
              <a:gd name="connsiteY132-738" fmla="*/ 652463 h 688182"/>
              <a:gd name="connsiteX133-739" fmla="*/ 945356 w 1407319"/>
              <a:gd name="connsiteY133-740" fmla="*/ 647700 h 688182"/>
              <a:gd name="connsiteX134-741" fmla="*/ 935831 w 1407319"/>
              <a:gd name="connsiteY134-742" fmla="*/ 645319 h 688182"/>
              <a:gd name="connsiteX135-743" fmla="*/ 928687 w 1407319"/>
              <a:gd name="connsiteY135-744" fmla="*/ 642938 h 688182"/>
              <a:gd name="connsiteX136-745" fmla="*/ 907256 w 1407319"/>
              <a:gd name="connsiteY136-746" fmla="*/ 633413 h 688182"/>
              <a:gd name="connsiteX137-747" fmla="*/ 897731 w 1407319"/>
              <a:gd name="connsiteY137-748" fmla="*/ 628650 h 688182"/>
              <a:gd name="connsiteX138-749" fmla="*/ 854869 w 1407319"/>
              <a:gd name="connsiteY138-750" fmla="*/ 626269 h 688182"/>
              <a:gd name="connsiteX139-751" fmla="*/ 831056 w 1407319"/>
              <a:gd name="connsiteY139-752" fmla="*/ 621507 h 688182"/>
              <a:gd name="connsiteX140-753" fmla="*/ 821531 w 1407319"/>
              <a:gd name="connsiteY140-754" fmla="*/ 619125 h 688182"/>
              <a:gd name="connsiteX141-755" fmla="*/ 814387 w 1407319"/>
              <a:gd name="connsiteY141-756" fmla="*/ 614363 h 688182"/>
              <a:gd name="connsiteX142-757" fmla="*/ 800100 w 1407319"/>
              <a:gd name="connsiteY142-758" fmla="*/ 609600 h 688182"/>
              <a:gd name="connsiteX143-759" fmla="*/ 785812 w 1407319"/>
              <a:gd name="connsiteY143-760" fmla="*/ 604838 h 688182"/>
              <a:gd name="connsiteX144-761" fmla="*/ 771525 w 1407319"/>
              <a:gd name="connsiteY144-762" fmla="*/ 600075 h 688182"/>
              <a:gd name="connsiteX145-763" fmla="*/ 764381 w 1407319"/>
              <a:gd name="connsiteY145-764" fmla="*/ 595313 h 688182"/>
              <a:gd name="connsiteX146-765" fmla="*/ 750094 w 1407319"/>
              <a:gd name="connsiteY146-766" fmla="*/ 590550 h 688182"/>
              <a:gd name="connsiteX147-767" fmla="*/ 742950 w 1407319"/>
              <a:gd name="connsiteY147-768" fmla="*/ 585788 h 688182"/>
              <a:gd name="connsiteX148-769" fmla="*/ 723900 w 1407319"/>
              <a:gd name="connsiteY148-770" fmla="*/ 581025 h 688182"/>
              <a:gd name="connsiteX149-771" fmla="*/ 709612 w 1407319"/>
              <a:gd name="connsiteY149-772" fmla="*/ 576263 h 688182"/>
              <a:gd name="connsiteX150-773" fmla="*/ 700087 w 1407319"/>
              <a:gd name="connsiteY150-774" fmla="*/ 571500 h 688182"/>
              <a:gd name="connsiteX151-775" fmla="*/ 657225 w 1407319"/>
              <a:gd name="connsiteY151-776" fmla="*/ 569119 h 688182"/>
              <a:gd name="connsiteX152-777" fmla="*/ 647700 w 1407319"/>
              <a:gd name="connsiteY152-778" fmla="*/ 566738 h 688182"/>
              <a:gd name="connsiteX153-779" fmla="*/ 588169 w 1407319"/>
              <a:gd name="connsiteY153-780" fmla="*/ 571500 h 688182"/>
              <a:gd name="connsiteX154-781" fmla="*/ 581025 w 1407319"/>
              <a:gd name="connsiteY154-782" fmla="*/ 576263 h 688182"/>
              <a:gd name="connsiteX155-783" fmla="*/ 566737 w 1407319"/>
              <a:gd name="connsiteY155-784" fmla="*/ 581025 h 688182"/>
              <a:gd name="connsiteX156-785" fmla="*/ 559594 w 1407319"/>
              <a:gd name="connsiteY156-786" fmla="*/ 583407 h 688182"/>
              <a:gd name="connsiteX157-787" fmla="*/ 550069 w 1407319"/>
              <a:gd name="connsiteY157-788" fmla="*/ 585788 h 688182"/>
              <a:gd name="connsiteX158-789" fmla="*/ 535781 w 1407319"/>
              <a:gd name="connsiteY158-790" fmla="*/ 590550 h 688182"/>
              <a:gd name="connsiteX159-791" fmla="*/ 533400 w 1407319"/>
              <a:gd name="connsiteY159-792" fmla="*/ 597694 h 688182"/>
              <a:gd name="connsiteX160-793" fmla="*/ 526256 w 1407319"/>
              <a:gd name="connsiteY160-794" fmla="*/ 602457 h 688182"/>
              <a:gd name="connsiteX161-795" fmla="*/ 523875 w 1407319"/>
              <a:gd name="connsiteY161-796" fmla="*/ 616744 h 688182"/>
              <a:gd name="connsiteX162-797" fmla="*/ 521494 w 1407319"/>
              <a:gd name="connsiteY162-798" fmla="*/ 623888 h 688182"/>
              <a:gd name="connsiteX163-799" fmla="*/ 514350 w 1407319"/>
              <a:gd name="connsiteY163-800" fmla="*/ 626269 h 688182"/>
              <a:gd name="connsiteX164-801" fmla="*/ 507206 w 1407319"/>
              <a:gd name="connsiteY164-802" fmla="*/ 631032 h 688182"/>
              <a:gd name="connsiteX165-803" fmla="*/ 502444 w 1407319"/>
              <a:gd name="connsiteY165-804" fmla="*/ 645319 h 688182"/>
              <a:gd name="connsiteX166-805" fmla="*/ 500062 w 1407319"/>
              <a:gd name="connsiteY166-806" fmla="*/ 652463 h 688182"/>
              <a:gd name="connsiteX167-807" fmla="*/ 492919 w 1407319"/>
              <a:gd name="connsiteY167-808" fmla="*/ 659607 h 688182"/>
              <a:gd name="connsiteX168-809" fmla="*/ 488156 w 1407319"/>
              <a:gd name="connsiteY168-810" fmla="*/ 673894 h 688182"/>
              <a:gd name="connsiteX169-811" fmla="*/ 478631 w 1407319"/>
              <a:gd name="connsiteY169-812" fmla="*/ 685800 h 688182"/>
              <a:gd name="connsiteX170-813" fmla="*/ 461962 w 1407319"/>
              <a:gd name="connsiteY170-814" fmla="*/ 688182 h 688182"/>
              <a:gd name="connsiteX171-815" fmla="*/ 447675 w 1407319"/>
              <a:gd name="connsiteY171-816" fmla="*/ 685800 h 688182"/>
              <a:gd name="connsiteX172-817" fmla="*/ 433387 w 1407319"/>
              <a:gd name="connsiteY172-818" fmla="*/ 676275 h 688182"/>
              <a:gd name="connsiteX173-819" fmla="*/ 419100 w 1407319"/>
              <a:gd name="connsiteY173-820" fmla="*/ 671513 h 688182"/>
              <a:gd name="connsiteX174-821" fmla="*/ 392906 w 1407319"/>
              <a:gd name="connsiteY174-822" fmla="*/ 657225 h 688182"/>
              <a:gd name="connsiteX175-823" fmla="*/ 371475 w 1407319"/>
              <a:gd name="connsiteY175-824" fmla="*/ 650082 h 688182"/>
              <a:gd name="connsiteX176-825" fmla="*/ 357187 w 1407319"/>
              <a:gd name="connsiteY176-826" fmla="*/ 645319 h 688182"/>
              <a:gd name="connsiteX177-827" fmla="*/ 333375 w 1407319"/>
              <a:gd name="connsiteY177-828" fmla="*/ 642938 h 688182"/>
              <a:gd name="connsiteX178-829" fmla="*/ 319087 w 1407319"/>
              <a:gd name="connsiteY178-830" fmla="*/ 638175 h 688182"/>
              <a:gd name="connsiteX179-831" fmla="*/ 302419 w 1407319"/>
              <a:gd name="connsiteY179-832" fmla="*/ 633413 h 688182"/>
              <a:gd name="connsiteX180-833" fmla="*/ 269081 w 1407319"/>
              <a:gd name="connsiteY180-834" fmla="*/ 631032 h 688182"/>
              <a:gd name="connsiteX181-835" fmla="*/ 259556 w 1407319"/>
              <a:gd name="connsiteY181-836" fmla="*/ 628650 h 688182"/>
              <a:gd name="connsiteX182-837" fmla="*/ 240506 w 1407319"/>
              <a:gd name="connsiteY182-838" fmla="*/ 616744 h 688182"/>
              <a:gd name="connsiteX183-839" fmla="*/ 230981 w 1407319"/>
              <a:gd name="connsiteY183-840" fmla="*/ 614363 h 688182"/>
              <a:gd name="connsiteX184-841" fmla="*/ 209550 w 1407319"/>
              <a:gd name="connsiteY184-842" fmla="*/ 600075 h 688182"/>
              <a:gd name="connsiteX185-843" fmla="*/ 197644 w 1407319"/>
              <a:gd name="connsiteY185-844" fmla="*/ 592932 h 688182"/>
              <a:gd name="connsiteX186-845" fmla="*/ 178594 w 1407319"/>
              <a:gd name="connsiteY186-846" fmla="*/ 581025 h 688182"/>
              <a:gd name="connsiteX187-847" fmla="*/ 173831 w 1407319"/>
              <a:gd name="connsiteY187-848" fmla="*/ 573882 h 688182"/>
              <a:gd name="connsiteX188-849" fmla="*/ 152400 w 1407319"/>
              <a:gd name="connsiteY188-850" fmla="*/ 561975 h 688182"/>
              <a:gd name="connsiteX189-851" fmla="*/ 142875 w 1407319"/>
              <a:gd name="connsiteY189-852" fmla="*/ 559594 h 688182"/>
              <a:gd name="connsiteX190-853" fmla="*/ 135731 w 1407319"/>
              <a:gd name="connsiteY190-854" fmla="*/ 557213 h 688182"/>
              <a:gd name="connsiteX191-855" fmla="*/ 126206 w 1407319"/>
              <a:gd name="connsiteY191-856" fmla="*/ 552450 h 688182"/>
              <a:gd name="connsiteX192-857" fmla="*/ 109537 w 1407319"/>
              <a:gd name="connsiteY192-858" fmla="*/ 550069 h 688182"/>
              <a:gd name="connsiteX193-859" fmla="*/ 66675 w 1407319"/>
              <a:gd name="connsiteY193-860" fmla="*/ 545307 h 688182"/>
              <a:gd name="connsiteX194-861" fmla="*/ 57150 w 1407319"/>
              <a:gd name="connsiteY194-862" fmla="*/ 542925 h 688182"/>
              <a:gd name="connsiteX195-863" fmla="*/ 42862 w 1407319"/>
              <a:gd name="connsiteY195-864" fmla="*/ 540544 h 688182"/>
              <a:gd name="connsiteX196-865" fmla="*/ 26194 w 1407319"/>
              <a:gd name="connsiteY196-866" fmla="*/ 540544 h 688182"/>
              <a:gd name="connsiteX197-867" fmla="*/ 0 w 1407319"/>
              <a:gd name="connsiteY197-868" fmla="*/ 414338 h 688182"/>
              <a:gd name="connsiteX198-869" fmla="*/ 19050 w 1407319"/>
              <a:gd name="connsiteY198-870" fmla="*/ 404813 h 688182"/>
              <a:gd name="connsiteX199-871" fmla="*/ 26194 w 1407319"/>
              <a:gd name="connsiteY199-872" fmla="*/ 402432 h 688182"/>
              <a:gd name="connsiteX200-873" fmla="*/ 47625 w 1407319"/>
              <a:gd name="connsiteY200-874" fmla="*/ 385763 h 688182"/>
              <a:gd name="connsiteX201-875" fmla="*/ 54769 w 1407319"/>
              <a:gd name="connsiteY201-876" fmla="*/ 345282 h 688182"/>
              <a:gd name="connsiteX202-877" fmla="*/ 57150 w 1407319"/>
              <a:gd name="connsiteY202-878" fmla="*/ 307182 h 688182"/>
              <a:gd name="connsiteX203-879" fmla="*/ 59531 w 1407319"/>
              <a:gd name="connsiteY203-880" fmla="*/ 300038 h 688182"/>
              <a:gd name="connsiteX204-881" fmla="*/ 66675 w 1407319"/>
              <a:gd name="connsiteY204-882" fmla="*/ 295275 h 688182"/>
              <a:gd name="connsiteX205-883" fmla="*/ 88106 w 1407319"/>
              <a:gd name="connsiteY205-884" fmla="*/ 302419 h 688182"/>
              <a:gd name="connsiteX206-885" fmla="*/ 95250 w 1407319"/>
              <a:gd name="connsiteY206-886" fmla="*/ 304800 h 688182"/>
              <a:gd name="connsiteX207-887" fmla="*/ 111919 w 1407319"/>
              <a:gd name="connsiteY207-888" fmla="*/ 307182 h 688182"/>
              <a:gd name="connsiteX208-889" fmla="*/ 169069 w 1407319"/>
              <a:gd name="connsiteY208-890" fmla="*/ 304800 h 688182"/>
              <a:gd name="connsiteX209-891" fmla="*/ 178594 w 1407319"/>
              <a:gd name="connsiteY209-892" fmla="*/ 302419 h 688182"/>
              <a:gd name="connsiteX210-893" fmla="*/ 192881 w 1407319"/>
              <a:gd name="connsiteY210-894" fmla="*/ 297657 h 688182"/>
              <a:gd name="connsiteX211-895" fmla="*/ 195262 w 1407319"/>
              <a:gd name="connsiteY211-896" fmla="*/ 290513 h 688182"/>
              <a:gd name="connsiteX212-897" fmla="*/ 202406 w 1407319"/>
              <a:gd name="connsiteY212-898" fmla="*/ 288132 h 688182"/>
              <a:gd name="connsiteX213-899" fmla="*/ 195262 w 1407319"/>
              <a:gd name="connsiteY213-900" fmla="*/ 273844 h 688182"/>
              <a:gd name="connsiteX214-901" fmla="*/ 192881 w 1407319"/>
              <a:gd name="connsiteY214-902" fmla="*/ 266700 h 688182"/>
              <a:gd name="connsiteX215-903" fmla="*/ 200025 w 1407319"/>
              <a:gd name="connsiteY215-904" fmla="*/ 230982 h 688182"/>
              <a:gd name="connsiteX216-905" fmla="*/ 202406 w 1407319"/>
              <a:gd name="connsiteY216-906" fmla="*/ 223838 h 688182"/>
              <a:gd name="connsiteX217-907" fmla="*/ 207169 w 1407319"/>
              <a:gd name="connsiteY217-908" fmla="*/ 216694 h 688182"/>
              <a:gd name="connsiteX218-909" fmla="*/ 214312 w 1407319"/>
              <a:gd name="connsiteY218-910" fmla="*/ 190500 h 688182"/>
              <a:gd name="connsiteX219-911" fmla="*/ 211931 w 1407319"/>
              <a:gd name="connsiteY219-912" fmla="*/ 152400 h 688182"/>
              <a:gd name="connsiteX220-913" fmla="*/ 209550 w 1407319"/>
              <a:gd name="connsiteY220-914" fmla="*/ 145257 h 688182"/>
              <a:gd name="connsiteX221-915" fmla="*/ 204787 w 1407319"/>
              <a:gd name="connsiteY221-916" fmla="*/ 116682 h 688182"/>
              <a:gd name="connsiteX222-917" fmla="*/ 202406 w 1407319"/>
              <a:gd name="connsiteY222-918" fmla="*/ 90488 h 688182"/>
              <a:gd name="connsiteX223-919" fmla="*/ 200025 w 1407319"/>
              <a:gd name="connsiteY223-920" fmla="*/ 83344 h 688182"/>
              <a:gd name="connsiteX224-921" fmla="*/ 197644 w 1407319"/>
              <a:gd name="connsiteY224-922" fmla="*/ 73819 h 688182"/>
              <a:gd name="connsiteX225-923" fmla="*/ 195262 w 1407319"/>
              <a:gd name="connsiteY225-924" fmla="*/ 66675 h 688182"/>
              <a:gd name="connsiteX226-925" fmla="*/ 188119 w 1407319"/>
              <a:gd name="connsiteY226-926" fmla="*/ 59532 h 688182"/>
              <a:gd name="connsiteX227-927" fmla="*/ 183356 w 1407319"/>
              <a:gd name="connsiteY227-928" fmla="*/ 52388 h 688182"/>
              <a:gd name="connsiteX228-929" fmla="*/ 178594 w 1407319"/>
              <a:gd name="connsiteY228-930" fmla="*/ 38100 h 688182"/>
              <a:gd name="connsiteX229-931" fmla="*/ 173831 w 1407319"/>
              <a:gd name="connsiteY229-932" fmla="*/ 19050 h 688182"/>
              <a:gd name="connsiteX230-933" fmla="*/ 176212 w 1407319"/>
              <a:gd name="connsiteY230-934" fmla="*/ 2382 h 688182"/>
              <a:gd name="connsiteX231-935" fmla="*/ 183356 w 1407319"/>
              <a:gd name="connsiteY231-936" fmla="*/ 0 h 688182"/>
              <a:gd name="connsiteX232-937" fmla="*/ 207169 w 1407319"/>
              <a:gd name="connsiteY232-938" fmla="*/ 2382 h 688182"/>
              <a:gd name="connsiteX233-939" fmla="*/ 288131 w 1407319"/>
              <a:gd name="connsiteY233-940" fmla="*/ 9525 h 688182"/>
              <a:gd name="connsiteX234-941" fmla="*/ 295275 w 1407319"/>
              <a:gd name="connsiteY234-942" fmla="*/ 11907 h 688182"/>
              <a:gd name="connsiteX235-943" fmla="*/ 335756 w 1407319"/>
              <a:gd name="connsiteY235-944" fmla="*/ 16669 h 688182"/>
              <a:gd name="connsiteX0-945" fmla="*/ 335756 w 1407319"/>
              <a:gd name="connsiteY0-946" fmla="*/ 16669 h 688182"/>
              <a:gd name="connsiteX1-947" fmla="*/ 335756 w 1407319"/>
              <a:gd name="connsiteY1-948" fmla="*/ 16669 h 688182"/>
              <a:gd name="connsiteX2-949" fmla="*/ 330994 w 1407319"/>
              <a:gd name="connsiteY2-950" fmla="*/ 38100 h 688182"/>
              <a:gd name="connsiteX3-951" fmla="*/ 328612 w 1407319"/>
              <a:gd name="connsiteY3-952" fmla="*/ 52388 h 688182"/>
              <a:gd name="connsiteX4-953" fmla="*/ 323850 w 1407319"/>
              <a:gd name="connsiteY4-954" fmla="*/ 59532 h 688182"/>
              <a:gd name="connsiteX5-955" fmla="*/ 316706 w 1407319"/>
              <a:gd name="connsiteY5-956" fmla="*/ 73819 h 688182"/>
              <a:gd name="connsiteX6-957" fmla="*/ 309562 w 1407319"/>
              <a:gd name="connsiteY6-958" fmla="*/ 114300 h 688182"/>
              <a:gd name="connsiteX7-959" fmla="*/ 304800 w 1407319"/>
              <a:gd name="connsiteY7-960" fmla="*/ 128588 h 688182"/>
              <a:gd name="connsiteX8-961" fmla="*/ 309562 w 1407319"/>
              <a:gd name="connsiteY8-962" fmla="*/ 145257 h 688182"/>
              <a:gd name="connsiteX9-963" fmla="*/ 314325 w 1407319"/>
              <a:gd name="connsiteY9-964" fmla="*/ 152400 h 688182"/>
              <a:gd name="connsiteX10-965" fmla="*/ 328612 w 1407319"/>
              <a:gd name="connsiteY10-966" fmla="*/ 157163 h 688182"/>
              <a:gd name="connsiteX11-967" fmla="*/ 338137 w 1407319"/>
              <a:gd name="connsiteY11-968" fmla="*/ 161925 h 688182"/>
              <a:gd name="connsiteX12-969" fmla="*/ 395287 w 1407319"/>
              <a:gd name="connsiteY12-970" fmla="*/ 166688 h 688182"/>
              <a:gd name="connsiteX13-971" fmla="*/ 435769 w 1407319"/>
              <a:gd name="connsiteY13-972" fmla="*/ 169069 h 688182"/>
              <a:gd name="connsiteX14-973" fmla="*/ 450056 w 1407319"/>
              <a:gd name="connsiteY14-974" fmla="*/ 173832 h 688182"/>
              <a:gd name="connsiteX15-975" fmla="*/ 459581 w 1407319"/>
              <a:gd name="connsiteY15-976" fmla="*/ 176213 h 688182"/>
              <a:gd name="connsiteX16-977" fmla="*/ 469106 w 1407319"/>
              <a:gd name="connsiteY16-978" fmla="*/ 197644 h 688182"/>
              <a:gd name="connsiteX17-979" fmla="*/ 476250 w 1407319"/>
              <a:gd name="connsiteY17-980" fmla="*/ 200025 h 688182"/>
              <a:gd name="connsiteX18-981" fmla="*/ 478631 w 1407319"/>
              <a:gd name="connsiteY18-982" fmla="*/ 207169 h 688182"/>
              <a:gd name="connsiteX19-983" fmla="*/ 492919 w 1407319"/>
              <a:gd name="connsiteY19-984" fmla="*/ 219075 h 688182"/>
              <a:gd name="connsiteX20-985" fmla="*/ 500062 w 1407319"/>
              <a:gd name="connsiteY20-986" fmla="*/ 226219 h 688182"/>
              <a:gd name="connsiteX21-987" fmla="*/ 516731 w 1407319"/>
              <a:gd name="connsiteY21-988" fmla="*/ 245269 h 688182"/>
              <a:gd name="connsiteX22-989" fmla="*/ 526256 w 1407319"/>
              <a:gd name="connsiteY22-990" fmla="*/ 266700 h 688182"/>
              <a:gd name="connsiteX23-991" fmla="*/ 540544 w 1407319"/>
              <a:gd name="connsiteY23-992" fmla="*/ 280988 h 688182"/>
              <a:gd name="connsiteX24-993" fmla="*/ 547687 w 1407319"/>
              <a:gd name="connsiteY24-994" fmla="*/ 288132 h 688182"/>
              <a:gd name="connsiteX25-995" fmla="*/ 561975 w 1407319"/>
              <a:gd name="connsiteY25-996" fmla="*/ 300038 h 688182"/>
              <a:gd name="connsiteX26-997" fmla="*/ 569119 w 1407319"/>
              <a:gd name="connsiteY26-998" fmla="*/ 302419 h 688182"/>
              <a:gd name="connsiteX27-999" fmla="*/ 583406 w 1407319"/>
              <a:gd name="connsiteY27-1000" fmla="*/ 311944 h 688182"/>
              <a:gd name="connsiteX28-1001" fmla="*/ 597694 w 1407319"/>
              <a:gd name="connsiteY28-1002" fmla="*/ 316707 h 688182"/>
              <a:gd name="connsiteX29-1003" fmla="*/ 614362 w 1407319"/>
              <a:gd name="connsiteY29-1004" fmla="*/ 323850 h 688182"/>
              <a:gd name="connsiteX30-1005" fmla="*/ 650081 w 1407319"/>
              <a:gd name="connsiteY30-1006" fmla="*/ 326232 h 688182"/>
              <a:gd name="connsiteX31-1007" fmla="*/ 666750 w 1407319"/>
              <a:gd name="connsiteY31-1008" fmla="*/ 323850 h 688182"/>
              <a:gd name="connsiteX32-1009" fmla="*/ 681037 w 1407319"/>
              <a:gd name="connsiteY32-1010" fmla="*/ 314325 h 688182"/>
              <a:gd name="connsiteX33-1011" fmla="*/ 688181 w 1407319"/>
              <a:gd name="connsiteY33-1012" fmla="*/ 300038 h 688182"/>
              <a:gd name="connsiteX34-1013" fmla="*/ 707231 w 1407319"/>
              <a:gd name="connsiteY34-1014" fmla="*/ 295275 h 688182"/>
              <a:gd name="connsiteX35-1015" fmla="*/ 711994 w 1407319"/>
              <a:gd name="connsiteY35-1016" fmla="*/ 250032 h 688182"/>
              <a:gd name="connsiteX36-1017" fmla="*/ 716756 w 1407319"/>
              <a:gd name="connsiteY36-1018" fmla="*/ 242888 h 688182"/>
              <a:gd name="connsiteX37-1019" fmla="*/ 714375 w 1407319"/>
              <a:gd name="connsiteY37-1020" fmla="*/ 221457 h 688182"/>
              <a:gd name="connsiteX38-1021" fmla="*/ 709612 w 1407319"/>
              <a:gd name="connsiteY38-1022" fmla="*/ 207169 h 688182"/>
              <a:gd name="connsiteX39-1023" fmla="*/ 711994 w 1407319"/>
              <a:gd name="connsiteY39-1024" fmla="*/ 169069 h 688182"/>
              <a:gd name="connsiteX40-1025" fmla="*/ 726281 w 1407319"/>
              <a:gd name="connsiteY40-1026" fmla="*/ 159544 h 688182"/>
              <a:gd name="connsiteX41-1027" fmla="*/ 740569 w 1407319"/>
              <a:gd name="connsiteY41-1028" fmla="*/ 152400 h 688182"/>
              <a:gd name="connsiteX42-1029" fmla="*/ 747712 w 1407319"/>
              <a:gd name="connsiteY42-1030" fmla="*/ 147638 h 688182"/>
              <a:gd name="connsiteX43-1031" fmla="*/ 757237 w 1407319"/>
              <a:gd name="connsiteY43-1032" fmla="*/ 145257 h 688182"/>
              <a:gd name="connsiteX44-1033" fmla="*/ 764381 w 1407319"/>
              <a:gd name="connsiteY44-1034" fmla="*/ 142875 h 688182"/>
              <a:gd name="connsiteX45-1035" fmla="*/ 773906 w 1407319"/>
              <a:gd name="connsiteY45-1036" fmla="*/ 128588 h 688182"/>
              <a:gd name="connsiteX46-1037" fmla="*/ 778669 w 1407319"/>
              <a:gd name="connsiteY46-1038" fmla="*/ 121444 h 688182"/>
              <a:gd name="connsiteX47-1039" fmla="*/ 776287 w 1407319"/>
              <a:gd name="connsiteY47-1040" fmla="*/ 109538 h 688182"/>
              <a:gd name="connsiteX48-1041" fmla="*/ 790575 w 1407319"/>
              <a:gd name="connsiteY48-1042" fmla="*/ 109538 h 688182"/>
              <a:gd name="connsiteX49-1043" fmla="*/ 788194 w 1407319"/>
              <a:gd name="connsiteY49-1044" fmla="*/ 92870 h 688182"/>
              <a:gd name="connsiteX50-1045" fmla="*/ 802481 w 1407319"/>
              <a:gd name="connsiteY50-1046" fmla="*/ 88107 h 688182"/>
              <a:gd name="connsiteX51-1047" fmla="*/ 809625 w 1407319"/>
              <a:gd name="connsiteY51-1048" fmla="*/ 83344 h 688182"/>
              <a:gd name="connsiteX52-1049" fmla="*/ 814387 w 1407319"/>
              <a:gd name="connsiteY52-1050" fmla="*/ 76200 h 688182"/>
              <a:gd name="connsiteX53-1051" fmla="*/ 821531 w 1407319"/>
              <a:gd name="connsiteY53-1052" fmla="*/ 73819 h 688182"/>
              <a:gd name="connsiteX54-1053" fmla="*/ 828675 w 1407319"/>
              <a:gd name="connsiteY54-1054" fmla="*/ 69057 h 688182"/>
              <a:gd name="connsiteX55-1055" fmla="*/ 833437 w 1407319"/>
              <a:gd name="connsiteY55-1056" fmla="*/ 61913 h 688182"/>
              <a:gd name="connsiteX56-1057" fmla="*/ 840581 w 1407319"/>
              <a:gd name="connsiteY56-1058" fmla="*/ 57150 h 688182"/>
              <a:gd name="connsiteX57-1059" fmla="*/ 842962 w 1407319"/>
              <a:gd name="connsiteY57-1060" fmla="*/ 50007 h 688182"/>
              <a:gd name="connsiteX58-1061" fmla="*/ 857250 w 1407319"/>
              <a:gd name="connsiteY58-1062" fmla="*/ 45244 h 688182"/>
              <a:gd name="connsiteX59-1063" fmla="*/ 864394 w 1407319"/>
              <a:gd name="connsiteY59-1064" fmla="*/ 38100 h 688182"/>
              <a:gd name="connsiteX60-1065" fmla="*/ 871537 w 1407319"/>
              <a:gd name="connsiteY60-1066" fmla="*/ 33338 h 688182"/>
              <a:gd name="connsiteX61-1067" fmla="*/ 885825 w 1407319"/>
              <a:gd name="connsiteY61-1068" fmla="*/ 16669 h 688182"/>
              <a:gd name="connsiteX62-1069" fmla="*/ 892969 w 1407319"/>
              <a:gd name="connsiteY62-1070" fmla="*/ 11907 h 688182"/>
              <a:gd name="connsiteX63-1071" fmla="*/ 897731 w 1407319"/>
              <a:gd name="connsiteY63-1072" fmla="*/ 4763 h 688182"/>
              <a:gd name="connsiteX64-1073" fmla="*/ 928687 w 1407319"/>
              <a:gd name="connsiteY64-1074" fmla="*/ 7144 h 688182"/>
              <a:gd name="connsiteX65-1075" fmla="*/ 942975 w 1407319"/>
              <a:gd name="connsiteY65-1076" fmla="*/ 19050 h 688182"/>
              <a:gd name="connsiteX66-1077" fmla="*/ 950119 w 1407319"/>
              <a:gd name="connsiteY66-1078" fmla="*/ 21432 h 688182"/>
              <a:gd name="connsiteX67-1079" fmla="*/ 969169 w 1407319"/>
              <a:gd name="connsiteY67-1080" fmla="*/ 42863 h 688182"/>
              <a:gd name="connsiteX68-1081" fmla="*/ 983456 w 1407319"/>
              <a:gd name="connsiteY68-1082" fmla="*/ 54769 h 688182"/>
              <a:gd name="connsiteX69-1083" fmla="*/ 992981 w 1407319"/>
              <a:gd name="connsiteY69-1084" fmla="*/ 69057 h 688182"/>
              <a:gd name="connsiteX70-1085" fmla="*/ 997744 w 1407319"/>
              <a:gd name="connsiteY70-1086" fmla="*/ 76200 h 688182"/>
              <a:gd name="connsiteX71-1087" fmla="*/ 1012031 w 1407319"/>
              <a:gd name="connsiteY71-1088" fmla="*/ 88107 h 688182"/>
              <a:gd name="connsiteX72-1089" fmla="*/ 1019175 w 1407319"/>
              <a:gd name="connsiteY72-1090" fmla="*/ 90488 h 688182"/>
              <a:gd name="connsiteX73-1091" fmla="*/ 1028700 w 1407319"/>
              <a:gd name="connsiteY73-1092" fmla="*/ 102394 h 688182"/>
              <a:gd name="connsiteX74-1093" fmla="*/ 1040606 w 1407319"/>
              <a:gd name="connsiteY74-1094" fmla="*/ 111919 h 688182"/>
              <a:gd name="connsiteX75-1095" fmla="*/ 1064419 w 1407319"/>
              <a:gd name="connsiteY75-1096" fmla="*/ 107157 h 688182"/>
              <a:gd name="connsiteX76-1097" fmla="*/ 1078706 w 1407319"/>
              <a:gd name="connsiteY76-1098" fmla="*/ 97632 h 688182"/>
              <a:gd name="connsiteX77-1099" fmla="*/ 1092994 w 1407319"/>
              <a:gd name="connsiteY77-1100" fmla="*/ 92869 h 688182"/>
              <a:gd name="connsiteX78-1101" fmla="*/ 1104900 w 1407319"/>
              <a:gd name="connsiteY78-1102" fmla="*/ 83344 h 688182"/>
              <a:gd name="connsiteX79-1103" fmla="*/ 1126331 w 1407319"/>
              <a:gd name="connsiteY79-1104" fmla="*/ 71438 h 688182"/>
              <a:gd name="connsiteX80-1105" fmla="*/ 1145381 w 1407319"/>
              <a:gd name="connsiteY80-1106" fmla="*/ 47625 h 688182"/>
              <a:gd name="connsiteX81-1107" fmla="*/ 1159669 w 1407319"/>
              <a:gd name="connsiteY81-1108" fmla="*/ 42863 h 688182"/>
              <a:gd name="connsiteX82-1109" fmla="*/ 1166812 w 1407319"/>
              <a:gd name="connsiteY82-1110" fmla="*/ 45244 h 688182"/>
              <a:gd name="connsiteX83-1111" fmla="*/ 1178719 w 1407319"/>
              <a:gd name="connsiteY83-1112" fmla="*/ 66675 h 688182"/>
              <a:gd name="connsiteX84-1113" fmla="*/ 1183481 w 1407319"/>
              <a:gd name="connsiteY84-1114" fmla="*/ 90488 h 688182"/>
              <a:gd name="connsiteX85-1115" fmla="*/ 1185862 w 1407319"/>
              <a:gd name="connsiteY85-1116" fmla="*/ 100013 h 688182"/>
              <a:gd name="connsiteX86-1117" fmla="*/ 1193006 w 1407319"/>
              <a:gd name="connsiteY86-1118" fmla="*/ 114300 h 688182"/>
              <a:gd name="connsiteX87-1119" fmla="*/ 1200150 w 1407319"/>
              <a:gd name="connsiteY87-1120" fmla="*/ 121444 h 688182"/>
              <a:gd name="connsiteX88-1121" fmla="*/ 1216819 w 1407319"/>
              <a:gd name="connsiteY88-1122" fmla="*/ 142875 h 688182"/>
              <a:gd name="connsiteX89-1123" fmla="*/ 1233487 w 1407319"/>
              <a:gd name="connsiteY89-1124" fmla="*/ 147638 h 688182"/>
              <a:gd name="connsiteX90-1125" fmla="*/ 1259681 w 1407319"/>
              <a:gd name="connsiteY90-1126" fmla="*/ 154782 h 688182"/>
              <a:gd name="connsiteX91-1127" fmla="*/ 1264444 w 1407319"/>
              <a:gd name="connsiteY91-1128" fmla="*/ 161925 h 688182"/>
              <a:gd name="connsiteX92-1129" fmla="*/ 1276350 w 1407319"/>
              <a:gd name="connsiteY92-1130" fmla="*/ 176213 h 688182"/>
              <a:gd name="connsiteX93-1131" fmla="*/ 1278731 w 1407319"/>
              <a:gd name="connsiteY93-1132" fmla="*/ 183357 h 688182"/>
              <a:gd name="connsiteX94-1133" fmla="*/ 1281112 w 1407319"/>
              <a:gd name="connsiteY94-1134" fmla="*/ 192882 h 688182"/>
              <a:gd name="connsiteX95-1135" fmla="*/ 1285875 w 1407319"/>
              <a:gd name="connsiteY95-1136" fmla="*/ 207169 h 688182"/>
              <a:gd name="connsiteX96-1137" fmla="*/ 1290637 w 1407319"/>
              <a:gd name="connsiteY96-1138" fmla="*/ 273844 h 688182"/>
              <a:gd name="connsiteX97-1139" fmla="*/ 1290637 w 1407319"/>
              <a:gd name="connsiteY97-1140" fmla="*/ 276225 h 688182"/>
              <a:gd name="connsiteX98-1141" fmla="*/ 1388269 w 1407319"/>
              <a:gd name="connsiteY98-1142" fmla="*/ 273844 h 688182"/>
              <a:gd name="connsiteX99-1143" fmla="*/ 1390650 w 1407319"/>
              <a:gd name="connsiteY99-1144" fmla="*/ 273844 h 688182"/>
              <a:gd name="connsiteX100-1145" fmla="*/ 1404937 w 1407319"/>
              <a:gd name="connsiteY100-1146" fmla="*/ 311944 h 688182"/>
              <a:gd name="connsiteX101-1147" fmla="*/ 1407319 w 1407319"/>
              <a:gd name="connsiteY101-1148" fmla="*/ 352425 h 688182"/>
              <a:gd name="connsiteX102-1149" fmla="*/ 1404937 w 1407319"/>
              <a:gd name="connsiteY102-1150" fmla="*/ 421482 h 688182"/>
              <a:gd name="connsiteX103-1151" fmla="*/ 1400175 w 1407319"/>
              <a:gd name="connsiteY103-1152" fmla="*/ 440532 h 688182"/>
              <a:gd name="connsiteX104-1153" fmla="*/ 1397794 w 1407319"/>
              <a:gd name="connsiteY104-1154" fmla="*/ 450057 h 688182"/>
              <a:gd name="connsiteX105-1155" fmla="*/ 1395412 w 1407319"/>
              <a:gd name="connsiteY105-1156" fmla="*/ 457200 h 688182"/>
              <a:gd name="connsiteX106-1157" fmla="*/ 1393031 w 1407319"/>
              <a:gd name="connsiteY106-1158" fmla="*/ 469107 h 688182"/>
              <a:gd name="connsiteX107-1159" fmla="*/ 1390650 w 1407319"/>
              <a:gd name="connsiteY107-1160" fmla="*/ 483394 h 688182"/>
              <a:gd name="connsiteX108-1161" fmla="*/ 1381125 w 1407319"/>
              <a:gd name="connsiteY108-1162" fmla="*/ 485775 h 688182"/>
              <a:gd name="connsiteX109-1163" fmla="*/ 1376362 w 1407319"/>
              <a:gd name="connsiteY109-1164" fmla="*/ 528638 h 688182"/>
              <a:gd name="connsiteX110-1165" fmla="*/ 1371600 w 1407319"/>
              <a:gd name="connsiteY110-1166" fmla="*/ 564357 h 688182"/>
              <a:gd name="connsiteX111-1167" fmla="*/ 1366837 w 1407319"/>
              <a:gd name="connsiteY111-1168" fmla="*/ 583407 h 688182"/>
              <a:gd name="connsiteX112-1169" fmla="*/ 1362075 w 1407319"/>
              <a:gd name="connsiteY112-1170" fmla="*/ 597694 h 688182"/>
              <a:gd name="connsiteX113-1171" fmla="*/ 1354931 w 1407319"/>
              <a:gd name="connsiteY113-1172" fmla="*/ 600075 h 688182"/>
              <a:gd name="connsiteX114-1173" fmla="*/ 1335881 w 1407319"/>
              <a:gd name="connsiteY114-1174" fmla="*/ 604838 h 688182"/>
              <a:gd name="connsiteX115-1175" fmla="*/ 1312069 w 1407319"/>
              <a:gd name="connsiteY115-1176" fmla="*/ 616744 h 688182"/>
              <a:gd name="connsiteX116-1177" fmla="*/ 1304925 w 1407319"/>
              <a:gd name="connsiteY116-1178" fmla="*/ 619125 h 688182"/>
              <a:gd name="connsiteX117-1179" fmla="*/ 1269206 w 1407319"/>
              <a:gd name="connsiteY117-1180" fmla="*/ 621507 h 688182"/>
              <a:gd name="connsiteX118-1181" fmla="*/ 1233487 w 1407319"/>
              <a:gd name="connsiteY118-1182" fmla="*/ 633413 h 688182"/>
              <a:gd name="connsiteX119-1183" fmla="*/ 1226344 w 1407319"/>
              <a:gd name="connsiteY119-1184" fmla="*/ 638175 h 688182"/>
              <a:gd name="connsiteX120-1185" fmla="*/ 1223962 w 1407319"/>
              <a:gd name="connsiteY120-1186" fmla="*/ 645319 h 688182"/>
              <a:gd name="connsiteX121-1187" fmla="*/ 1209675 w 1407319"/>
              <a:gd name="connsiteY121-1188" fmla="*/ 650082 h 688182"/>
              <a:gd name="connsiteX122-1189" fmla="*/ 1202531 w 1407319"/>
              <a:gd name="connsiteY122-1190" fmla="*/ 652463 h 688182"/>
              <a:gd name="connsiteX123-1191" fmla="*/ 1195387 w 1407319"/>
              <a:gd name="connsiteY123-1192" fmla="*/ 657225 h 688182"/>
              <a:gd name="connsiteX124-1193" fmla="*/ 1183481 w 1407319"/>
              <a:gd name="connsiteY124-1194" fmla="*/ 659607 h 688182"/>
              <a:gd name="connsiteX125-1195" fmla="*/ 1176337 w 1407319"/>
              <a:gd name="connsiteY125-1196" fmla="*/ 661988 h 688182"/>
              <a:gd name="connsiteX126-1197" fmla="*/ 1171575 w 1407319"/>
              <a:gd name="connsiteY126-1198" fmla="*/ 669132 h 688182"/>
              <a:gd name="connsiteX127-1199" fmla="*/ 1157287 w 1407319"/>
              <a:gd name="connsiteY127-1200" fmla="*/ 673894 h 688182"/>
              <a:gd name="connsiteX128-1201" fmla="*/ 1009650 w 1407319"/>
              <a:gd name="connsiteY128-1202" fmla="*/ 671513 h 688182"/>
              <a:gd name="connsiteX129-1203" fmla="*/ 995362 w 1407319"/>
              <a:gd name="connsiteY129-1204" fmla="*/ 666750 h 688182"/>
              <a:gd name="connsiteX130-1205" fmla="*/ 973931 w 1407319"/>
              <a:gd name="connsiteY130-1206" fmla="*/ 659607 h 688182"/>
              <a:gd name="connsiteX131-1207" fmla="*/ 959644 w 1407319"/>
              <a:gd name="connsiteY131-1208" fmla="*/ 654844 h 688182"/>
              <a:gd name="connsiteX132-1209" fmla="*/ 952500 w 1407319"/>
              <a:gd name="connsiteY132-1210" fmla="*/ 652463 h 688182"/>
              <a:gd name="connsiteX133-1211" fmla="*/ 945356 w 1407319"/>
              <a:gd name="connsiteY133-1212" fmla="*/ 647700 h 688182"/>
              <a:gd name="connsiteX134-1213" fmla="*/ 935831 w 1407319"/>
              <a:gd name="connsiteY134-1214" fmla="*/ 645319 h 688182"/>
              <a:gd name="connsiteX135-1215" fmla="*/ 928687 w 1407319"/>
              <a:gd name="connsiteY135-1216" fmla="*/ 642938 h 688182"/>
              <a:gd name="connsiteX136-1217" fmla="*/ 907256 w 1407319"/>
              <a:gd name="connsiteY136-1218" fmla="*/ 633413 h 688182"/>
              <a:gd name="connsiteX137-1219" fmla="*/ 897731 w 1407319"/>
              <a:gd name="connsiteY137-1220" fmla="*/ 628650 h 688182"/>
              <a:gd name="connsiteX138-1221" fmla="*/ 854869 w 1407319"/>
              <a:gd name="connsiteY138-1222" fmla="*/ 626269 h 688182"/>
              <a:gd name="connsiteX139-1223" fmla="*/ 831056 w 1407319"/>
              <a:gd name="connsiteY139-1224" fmla="*/ 621507 h 688182"/>
              <a:gd name="connsiteX140-1225" fmla="*/ 821531 w 1407319"/>
              <a:gd name="connsiteY140-1226" fmla="*/ 619125 h 688182"/>
              <a:gd name="connsiteX141-1227" fmla="*/ 814387 w 1407319"/>
              <a:gd name="connsiteY141-1228" fmla="*/ 614363 h 688182"/>
              <a:gd name="connsiteX142-1229" fmla="*/ 800100 w 1407319"/>
              <a:gd name="connsiteY142-1230" fmla="*/ 609600 h 688182"/>
              <a:gd name="connsiteX143-1231" fmla="*/ 785812 w 1407319"/>
              <a:gd name="connsiteY143-1232" fmla="*/ 604838 h 688182"/>
              <a:gd name="connsiteX144-1233" fmla="*/ 771525 w 1407319"/>
              <a:gd name="connsiteY144-1234" fmla="*/ 600075 h 688182"/>
              <a:gd name="connsiteX145-1235" fmla="*/ 764381 w 1407319"/>
              <a:gd name="connsiteY145-1236" fmla="*/ 595313 h 688182"/>
              <a:gd name="connsiteX146-1237" fmla="*/ 750094 w 1407319"/>
              <a:gd name="connsiteY146-1238" fmla="*/ 590550 h 688182"/>
              <a:gd name="connsiteX147-1239" fmla="*/ 742950 w 1407319"/>
              <a:gd name="connsiteY147-1240" fmla="*/ 585788 h 688182"/>
              <a:gd name="connsiteX148-1241" fmla="*/ 723900 w 1407319"/>
              <a:gd name="connsiteY148-1242" fmla="*/ 581025 h 688182"/>
              <a:gd name="connsiteX149-1243" fmla="*/ 709612 w 1407319"/>
              <a:gd name="connsiteY149-1244" fmla="*/ 576263 h 688182"/>
              <a:gd name="connsiteX150-1245" fmla="*/ 700087 w 1407319"/>
              <a:gd name="connsiteY150-1246" fmla="*/ 571500 h 688182"/>
              <a:gd name="connsiteX151-1247" fmla="*/ 657225 w 1407319"/>
              <a:gd name="connsiteY151-1248" fmla="*/ 569119 h 688182"/>
              <a:gd name="connsiteX152-1249" fmla="*/ 647700 w 1407319"/>
              <a:gd name="connsiteY152-1250" fmla="*/ 566738 h 688182"/>
              <a:gd name="connsiteX153-1251" fmla="*/ 588169 w 1407319"/>
              <a:gd name="connsiteY153-1252" fmla="*/ 571500 h 688182"/>
              <a:gd name="connsiteX154-1253" fmla="*/ 581025 w 1407319"/>
              <a:gd name="connsiteY154-1254" fmla="*/ 576263 h 688182"/>
              <a:gd name="connsiteX155-1255" fmla="*/ 566737 w 1407319"/>
              <a:gd name="connsiteY155-1256" fmla="*/ 581025 h 688182"/>
              <a:gd name="connsiteX156-1257" fmla="*/ 559594 w 1407319"/>
              <a:gd name="connsiteY156-1258" fmla="*/ 583407 h 688182"/>
              <a:gd name="connsiteX157-1259" fmla="*/ 550069 w 1407319"/>
              <a:gd name="connsiteY157-1260" fmla="*/ 585788 h 688182"/>
              <a:gd name="connsiteX158-1261" fmla="*/ 535781 w 1407319"/>
              <a:gd name="connsiteY158-1262" fmla="*/ 590550 h 688182"/>
              <a:gd name="connsiteX159-1263" fmla="*/ 533400 w 1407319"/>
              <a:gd name="connsiteY159-1264" fmla="*/ 597694 h 688182"/>
              <a:gd name="connsiteX160-1265" fmla="*/ 526256 w 1407319"/>
              <a:gd name="connsiteY160-1266" fmla="*/ 602457 h 688182"/>
              <a:gd name="connsiteX161-1267" fmla="*/ 523875 w 1407319"/>
              <a:gd name="connsiteY161-1268" fmla="*/ 616744 h 688182"/>
              <a:gd name="connsiteX162-1269" fmla="*/ 521494 w 1407319"/>
              <a:gd name="connsiteY162-1270" fmla="*/ 623888 h 688182"/>
              <a:gd name="connsiteX163-1271" fmla="*/ 514350 w 1407319"/>
              <a:gd name="connsiteY163-1272" fmla="*/ 626269 h 688182"/>
              <a:gd name="connsiteX164-1273" fmla="*/ 507206 w 1407319"/>
              <a:gd name="connsiteY164-1274" fmla="*/ 631032 h 688182"/>
              <a:gd name="connsiteX165-1275" fmla="*/ 502444 w 1407319"/>
              <a:gd name="connsiteY165-1276" fmla="*/ 645319 h 688182"/>
              <a:gd name="connsiteX166-1277" fmla="*/ 500062 w 1407319"/>
              <a:gd name="connsiteY166-1278" fmla="*/ 652463 h 688182"/>
              <a:gd name="connsiteX167-1279" fmla="*/ 492919 w 1407319"/>
              <a:gd name="connsiteY167-1280" fmla="*/ 659607 h 688182"/>
              <a:gd name="connsiteX168-1281" fmla="*/ 488156 w 1407319"/>
              <a:gd name="connsiteY168-1282" fmla="*/ 673894 h 688182"/>
              <a:gd name="connsiteX169-1283" fmla="*/ 478631 w 1407319"/>
              <a:gd name="connsiteY169-1284" fmla="*/ 685800 h 688182"/>
              <a:gd name="connsiteX170-1285" fmla="*/ 461962 w 1407319"/>
              <a:gd name="connsiteY170-1286" fmla="*/ 688182 h 688182"/>
              <a:gd name="connsiteX171-1287" fmla="*/ 447675 w 1407319"/>
              <a:gd name="connsiteY171-1288" fmla="*/ 685800 h 688182"/>
              <a:gd name="connsiteX172-1289" fmla="*/ 433387 w 1407319"/>
              <a:gd name="connsiteY172-1290" fmla="*/ 676275 h 688182"/>
              <a:gd name="connsiteX173-1291" fmla="*/ 419100 w 1407319"/>
              <a:gd name="connsiteY173-1292" fmla="*/ 671513 h 688182"/>
              <a:gd name="connsiteX174-1293" fmla="*/ 392906 w 1407319"/>
              <a:gd name="connsiteY174-1294" fmla="*/ 657225 h 688182"/>
              <a:gd name="connsiteX175-1295" fmla="*/ 371475 w 1407319"/>
              <a:gd name="connsiteY175-1296" fmla="*/ 650082 h 688182"/>
              <a:gd name="connsiteX176-1297" fmla="*/ 357187 w 1407319"/>
              <a:gd name="connsiteY176-1298" fmla="*/ 645319 h 688182"/>
              <a:gd name="connsiteX177-1299" fmla="*/ 333375 w 1407319"/>
              <a:gd name="connsiteY177-1300" fmla="*/ 642938 h 688182"/>
              <a:gd name="connsiteX178-1301" fmla="*/ 319087 w 1407319"/>
              <a:gd name="connsiteY178-1302" fmla="*/ 638175 h 688182"/>
              <a:gd name="connsiteX179-1303" fmla="*/ 302419 w 1407319"/>
              <a:gd name="connsiteY179-1304" fmla="*/ 633413 h 688182"/>
              <a:gd name="connsiteX180-1305" fmla="*/ 269081 w 1407319"/>
              <a:gd name="connsiteY180-1306" fmla="*/ 631032 h 688182"/>
              <a:gd name="connsiteX181-1307" fmla="*/ 259556 w 1407319"/>
              <a:gd name="connsiteY181-1308" fmla="*/ 628650 h 688182"/>
              <a:gd name="connsiteX182-1309" fmla="*/ 240506 w 1407319"/>
              <a:gd name="connsiteY182-1310" fmla="*/ 616744 h 688182"/>
              <a:gd name="connsiteX183-1311" fmla="*/ 230981 w 1407319"/>
              <a:gd name="connsiteY183-1312" fmla="*/ 614363 h 688182"/>
              <a:gd name="connsiteX184-1313" fmla="*/ 209550 w 1407319"/>
              <a:gd name="connsiteY184-1314" fmla="*/ 600075 h 688182"/>
              <a:gd name="connsiteX185-1315" fmla="*/ 197644 w 1407319"/>
              <a:gd name="connsiteY185-1316" fmla="*/ 592932 h 688182"/>
              <a:gd name="connsiteX186-1317" fmla="*/ 178594 w 1407319"/>
              <a:gd name="connsiteY186-1318" fmla="*/ 581025 h 688182"/>
              <a:gd name="connsiteX187-1319" fmla="*/ 173831 w 1407319"/>
              <a:gd name="connsiteY187-1320" fmla="*/ 573882 h 688182"/>
              <a:gd name="connsiteX188-1321" fmla="*/ 152400 w 1407319"/>
              <a:gd name="connsiteY188-1322" fmla="*/ 561975 h 688182"/>
              <a:gd name="connsiteX189-1323" fmla="*/ 142875 w 1407319"/>
              <a:gd name="connsiteY189-1324" fmla="*/ 559594 h 688182"/>
              <a:gd name="connsiteX190-1325" fmla="*/ 135731 w 1407319"/>
              <a:gd name="connsiteY190-1326" fmla="*/ 557213 h 688182"/>
              <a:gd name="connsiteX191-1327" fmla="*/ 126206 w 1407319"/>
              <a:gd name="connsiteY191-1328" fmla="*/ 552450 h 688182"/>
              <a:gd name="connsiteX192-1329" fmla="*/ 109537 w 1407319"/>
              <a:gd name="connsiteY192-1330" fmla="*/ 550069 h 688182"/>
              <a:gd name="connsiteX193-1331" fmla="*/ 66675 w 1407319"/>
              <a:gd name="connsiteY193-1332" fmla="*/ 545307 h 688182"/>
              <a:gd name="connsiteX194-1333" fmla="*/ 57150 w 1407319"/>
              <a:gd name="connsiteY194-1334" fmla="*/ 542925 h 688182"/>
              <a:gd name="connsiteX195-1335" fmla="*/ 42862 w 1407319"/>
              <a:gd name="connsiteY195-1336" fmla="*/ 540544 h 688182"/>
              <a:gd name="connsiteX196-1337" fmla="*/ 26194 w 1407319"/>
              <a:gd name="connsiteY196-1338" fmla="*/ 540544 h 688182"/>
              <a:gd name="connsiteX197-1339" fmla="*/ 0 w 1407319"/>
              <a:gd name="connsiteY197-1340" fmla="*/ 414338 h 688182"/>
              <a:gd name="connsiteX198-1341" fmla="*/ 19050 w 1407319"/>
              <a:gd name="connsiteY198-1342" fmla="*/ 404813 h 688182"/>
              <a:gd name="connsiteX199-1343" fmla="*/ 26194 w 1407319"/>
              <a:gd name="connsiteY199-1344" fmla="*/ 402432 h 688182"/>
              <a:gd name="connsiteX200-1345" fmla="*/ 47625 w 1407319"/>
              <a:gd name="connsiteY200-1346" fmla="*/ 385763 h 688182"/>
              <a:gd name="connsiteX201-1347" fmla="*/ 54769 w 1407319"/>
              <a:gd name="connsiteY201-1348" fmla="*/ 345282 h 688182"/>
              <a:gd name="connsiteX202-1349" fmla="*/ 57150 w 1407319"/>
              <a:gd name="connsiteY202-1350" fmla="*/ 307182 h 688182"/>
              <a:gd name="connsiteX203-1351" fmla="*/ 59531 w 1407319"/>
              <a:gd name="connsiteY203-1352" fmla="*/ 300038 h 688182"/>
              <a:gd name="connsiteX204-1353" fmla="*/ 66675 w 1407319"/>
              <a:gd name="connsiteY204-1354" fmla="*/ 295275 h 688182"/>
              <a:gd name="connsiteX205-1355" fmla="*/ 88106 w 1407319"/>
              <a:gd name="connsiteY205-1356" fmla="*/ 302419 h 688182"/>
              <a:gd name="connsiteX206-1357" fmla="*/ 95250 w 1407319"/>
              <a:gd name="connsiteY206-1358" fmla="*/ 304800 h 688182"/>
              <a:gd name="connsiteX207-1359" fmla="*/ 111919 w 1407319"/>
              <a:gd name="connsiteY207-1360" fmla="*/ 307182 h 688182"/>
              <a:gd name="connsiteX208-1361" fmla="*/ 169069 w 1407319"/>
              <a:gd name="connsiteY208-1362" fmla="*/ 304800 h 688182"/>
              <a:gd name="connsiteX209-1363" fmla="*/ 178594 w 1407319"/>
              <a:gd name="connsiteY209-1364" fmla="*/ 302419 h 688182"/>
              <a:gd name="connsiteX210-1365" fmla="*/ 192881 w 1407319"/>
              <a:gd name="connsiteY210-1366" fmla="*/ 297657 h 688182"/>
              <a:gd name="connsiteX211-1367" fmla="*/ 195262 w 1407319"/>
              <a:gd name="connsiteY211-1368" fmla="*/ 290513 h 688182"/>
              <a:gd name="connsiteX212-1369" fmla="*/ 202406 w 1407319"/>
              <a:gd name="connsiteY212-1370" fmla="*/ 288132 h 688182"/>
              <a:gd name="connsiteX213-1371" fmla="*/ 195262 w 1407319"/>
              <a:gd name="connsiteY213-1372" fmla="*/ 273844 h 688182"/>
              <a:gd name="connsiteX214-1373" fmla="*/ 192881 w 1407319"/>
              <a:gd name="connsiteY214-1374" fmla="*/ 266700 h 688182"/>
              <a:gd name="connsiteX215-1375" fmla="*/ 200025 w 1407319"/>
              <a:gd name="connsiteY215-1376" fmla="*/ 230982 h 688182"/>
              <a:gd name="connsiteX216-1377" fmla="*/ 202406 w 1407319"/>
              <a:gd name="connsiteY216-1378" fmla="*/ 223838 h 688182"/>
              <a:gd name="connsiteX217-1379" fmla="*/ 207169 w 1407319"/>
              <a:gd name="connsiteY217-1380" fmla="*/ 216694 h 688182"/>
              <a:gd name="connsiteX218-1381" fmla="*/ 214312 w 1407319"/>
              <a:gd name="connsiteY218-1382" fmla="*/ 190500 h 688182"/>
              <a:gd name="connsiteX219-1383" fmla="*/ 211931 w 1407319"/>
              <a:gd name="connsiteY219-1384" fmla="*/ 152400 h 688182"/>
              <a:gd name="connsiteX220-1385" fmla="*/ 209550 w 1407319"/>
              <a:gd name="connsiteY220-1386" fmla="*/ 145257 h 688182"/>
              <a:gd name="connsiteX221-1387" fmla="*/ 204787 w 1407319"/>
              <a:gd name="connsiteY221-1388" fmla="*/ 116682 h 688182"/>
              <a:gd name="connsiteX222-1389" fmla="*/ 202406 w 1407319"/>
              <a:gd name="connsiteY222-1390" fmla="*/ 90488 h 688182"/>
              <a:gd name="connsiteX223-1391" fmla="*/ 200025 w 1407319"/>
              <a:gd name="connsiteY223-1392" fmla="*/ 83344 h 688182"/>
              <a:gd name="connsiteX224-1393" fmla="*/ 197644 w 1407319"/>
              <a:gd name="connsiteY224-1394" fmla="*/ 73819 h 688182"/>
              <a:gd name="connsiteX225-1395" fmla="*/ 195262 w 1407319"/>
              <a:gd name="connsiteY225-1396" fmla="*/ 66675 h 688182"/>
              <a:gd name="connsiteX226-1397" fmla="*/ 188119 w 1407319"/>
              <a:gd name="connsiteY226-1398" fmla="*/ 59532 h 688182"/>
              <a:gd name="connsiteX227-1399" fmla="*/ 183356 w 1407319"/>
              <a:gd name="connsiteY227-1400" fmla="*/ 52388 h 688182"/>
              <a:gd name="connsiteX228-1401" fmla="*/ 178594 w 1407319"/>
              <a:gd name="connsiteY228-1402" fmla="*/ 38100 h 688182"/>
              <a:gd name="connsiteX229-1403" fmla="*/ 173831 w 1407319"/>
              <a:gd name="connsiteY229-1404" fmla="*/ 19050 h 688182"/>
              <a:gd name="connsiteX230-1405" fmla="*/ 176212 w 1407319"/>
              <a:gd name="connsiteY230-1406" fmla="*/ 2382 h 688182"/>
              <a:gd name="connsiteX231-1407" fmla="*/ 183356 w 1407319"/>
              <a:gd name="connsiteY231-1408" fmla="*/ 0 h 688182"/>
              <a:gd name="connsiteX232-1409" fmla="*/ 207169 w 1407319"/>
              <a:gd name="connsiteY232-1410" fmla="*/ 2382 h 688182"/>
              <a:gd name="connsiteX233-1411" fmla="*/ 288131 w 1407319"/>
              <a:gd name="connsiteY233-1412" fmla="*/ 9525 h 688182"/>
              <a:gd name="connsiteX234-1413" fmla="*/ 295275 w 1407319"/>
              <a:gd name="connsiteY234-1414" fmla="*/ 11907 h 688182"/>
              <a:gd name="connsiteX235-1415" fmla="*/ 335756 w 1407319"/>
              <a:gd name="connsiteY235-1416" fmla="*/ 16669 h 688182"/>
              <a:gd name="connsiteX0-1417" fmla="*/ 335756 w 1407319"/>
              <a:gd name="connsiteY0-1418" fmla="*/ 16669 h 688182"/>
              <a:gd name="connsiteX1-1419" fmla="*/ 335756 w 1407319"/>
              <a:gd name="connsiteY1-1420" fmla="*/ 16669 h 688182"/>
              <a:gd name="connsiteX2-1421" fmla="*/ 330994 w 1407319"/>
              <a:gd name="connsiteY2-1422" fmla="*/ 38100 h 688182"/>
              <a:gd name="connsiteX3-1423" fmla="*/ 328612 w 1407319"/>
              <a:gd name="connsiteY3-1424" fmla="*/ 52388 h 688182"/>
              <a:gd name="connsiteX4-1425" fmla="*/ 323850 w 1407319"/>
              <a:gd name="connsiteY4-1426" fmla="*/ 59532 h 688182"/>
              <a:gd name="connsiteX5-1427" fmla="*/ 316706 w 1407319"/>
              <a:gd name="connsiteY5-1428" fmla="*/ 73819 h 688182"/>
              <a:gd name="connsiteX6-1429" fmla="*/ 309562 w 1407319"/>
              <a:gd name="connsiteY6-1430" fmla="*/ 114300 h 688182"/>
              <a:gd name="connsiteX7-1431" fmla="*/ 304800 w 1407319"/>
              <a:gd name="connsiteY7-1432" fmla="*/ 128588 h 688182"/>
              <a:gd name="connsiteX8-1433" fmla="*/ 309562 w 1407319"/>
              <a:gd name="connsiteY8-1434" fmla="*/ 145257 h 688182"/>
              <a:gd name="connsiteX9-1435" fmla="*/ 314325 w 1407319"/>
              <a:gd name="connsiteY9-1436" fmla="*/ 152400 h 688182"/>
              <a:gd name="connsiteX10-1437" fmla="*/ 328612 w 1407319"/>
              <a:gd name="connsiteY10-1438" fmla="*/ 157163 h 688182"/>
              <a:gd name="connsiteX11-1439" fmla="*/ 338137 w 1407319"/>
              <a:gd name="connsiteY11-1440" fmla="*/ 161925 h 688182"/>
              <a:gd name="connsiteX12-1441" fmla="*/ 395287 w 1407319"/>
              <a:gd name="connsiteY12-1442" fmla="*/ 166688 h 688182"/>
              <a:gd name="connsiteX13-1443" fmla="*/ 435769 w 1407319"/>
              <a:gd name="connsiteY13-1444" fmla="*/ 169069 h 688182"/>
              <a:gd name="connsiteX14-1445" fmla="*/ 450056 w 1407319"/>
              <a:gd name="connsiteY14-1446" fmla="*/ 173832 h 688182"/>
              <a:gd name="connsiteX15-1447" fmla="*/ 459581 w 1407319"/>
              <a:gd name="connsiteY15-1448" fmla="*/ 176213 h 688182"/>
              <a:gd name="connsiteX16-1449" fmla="*/ 469106 w 1407319"/>
              <a:gd name="connsiteY16-1450" fmla="*/ 197644 h 688182"/>
              <a:gd name="connsiteX17-1451" fmla="*/ 476250 w 1407319"/>
              <a:gd name="connsiteY17-1452" fmla="*/ 200025 h 688182"/>
              <a:gd name="connsiteX18-1453" fmla="*/ 478631 w 1407319"/>
              <a:gd name="connsiteY18-1454" fmla="*/ 207169 h 688182"/>
              <a:gd name="connsiteX19-1455" fmla="*/ 492919 w 1407319"/>
              <a:gd name="connsiteY19-1456" fmla="*/ 219075 h 688182"/>
              <a:gd name="connsiteX20-1457" fmla="*/ 500062 w 1407319"/>
              <a:gd name="connsiteY20-1458" fmla="*/ 226219 h 688182"/>
              <a:gd name="connsiteX21-1459" fmla="*/ 516731 w 1407319"/>
              <a:gd name="connsiteY21-1460" fmla="*/ 245269 h 688182"/>
              <a:gd name="connsiteX22-1461" fmla="*/ 526256 w 1407319"/>
              <a:gd name="connsiteY22-1462" fmla="*/ 266700 h 688182"/>
              <a:gd name="connsiteX23-1463" fmla="*/ 540544 w 1407319"/>
              <a:gd name="connsiteY23-1464" fmla="*/ 280988 h 688182"/>
              <a:gd name="connsiteX24-1465" fmla="*/ 547687 w 1407319"/>
              <a:gd name="connsiteY24-1466" fmla="*/ 288132 h 688182"/>
              <a:gd name="connsiteX25-1467" fmla="*/ 561975 w 1407319"/>
              <a:gd name="connsiteY25-1468" fmla="*/ 300038 h 688182"/>
              <a:gd name="connsiteX26-1469" fmla="*/ 569119 w 1407319"/>
              <a:gd name="connsiteY26-1470" fmla="*/ 302419 h 688182"/>
              <a:gd name="connsiteX27-1471" fmla="*/ 583406 w 1407319"/>
              <a:gd name="connsiteY27-1472" fmla="*/ 311944 h 688182"/>
              <a:gd name="connsiteX28-1473" fmla="*/ 597694 w 1407319"/>
              <a:gd name="connsiteY28-1474" fmla="*/ 316707 h 688182"/>
              <a:gd name="connsiteX29-1475" fmla="*/ 614362 w 1407319"/>
              <a:gd name="connsiteY29-1476" fmla="*/ 323850 h 688182"/>
              <a:gd name="connsiteX30-1477" fmla="*/ 650081 w 1407319"/>
              <a:gd name="connsiteY30-1478" fmla="*/ 326232 h 688182"/>
              <a:gd name="connsiteX31-1479" fmla="*/ 666750 w 1407319"/>
              <a:gd name="connsiteY31-1480" fmla="*/ 323850 h 688182"/>
              <a:gd name="connsiteX32-1481" fmla="*/ 681037 w 1407319"/>
              <a:gd name="connsiteY32-1482" fmla="*/ 314325 h 688182"/>
              <a:gd name="connsiteX33-1483" fmla="*/ 688181 w 1407319"/>
              <a:gd name="connsiteY33-1484" fmla="*/ 300038 h 688182"/>
              <a:gd name="connsiteX34-1485" fmla="*/ 707231 w 1407319"/>
              <a:gd name="connsiteY34-1486" fmla="*/ 295275 h 688182"/>
              <a:gd name="connsiteX35-1487" fmla="*/ 711994 w 1407319"/>
              <a:gd name="connsiteY35-1488" fmla="*/ 250032 h 688182"/>
              <a:gd name="connsiteX36-1489" fmla="*/ 716756 w 1407319"/>
              <a:gd name="connsiteY36-1490" fmla="*/ 242888 h 688182"/>
              <a:gd name="connsiteX37-1491" fmla="*/ 714375 w 1407319"/>
              <a:gd name="connsiteY37-1492" fmla="*/ 221457 h 688182"/>
              <a:gd name="connsiteX38-1493" fmla="*/ 709612 w 1407319"/>
              <a:gd name="connsiteY38-1494" fmla="*/ 207169 h 688182"/>
              <a:gd name="connsiteX39-1495" fmla="*/ 711994 w 1407319"/>
              <a:gd name="connsiteY39-1496" fmla="*/ 169069 h 688182"/>
              <a:gd name="connsiteX40-1497" fmla="*/ 726281 w 1407319"/>
              <a:gd name="connsiteY40-1498" fmla="*/ 159544 h 688182"/>
              <a:gd name="connsiteX41-1499" fmla="*/ 740569 w 1407319"/>
              <a:gd name="connsiteY41-1500" fmla="*/ 152400 h 688182"/>
              <a:gd name="connsiteX42-1501" fmla="*/ 747712 w 1407319"/>
              <a:gd name="connsiteY42-1502" fmla="*/ 147638 h 688182"/>
              <a:gd name="connsiteX43-1503" fmla="*/ 757237 w 1407319"/>
              <a:gd name="connsiteY43-1504" fmla="*/ 145257 h 688182"/>
              <a:gd name="connsiteX44-1505" fmla="*/ 764381 w 1407319"/>
              <a:gd name="connsiteY44-1506" fmla="*/ 142875 h 688182"/>
              <a:gd name="connsiteX45-1507" fmla="*/ 773906 w 1407319"/>
              <a:gd name="connsiteY45-1508" fmla="*/ 128588 h 688182"/>
              <a:gd name="connsiteX46-1509" fmla="*/ 778669 w 1407319"/>
              <a:gd name="connsiteY46-1510" fmla="*/ 121444 h 688182"/>
              <a:gd name="connsiteX47-1511" fmla="*/ 776287 w 1407319"/>
              <a:gd name="connsiteY47-1512" fmla="*/ 109538 h 688182"/>
              <a:gd name="connsiteX48-1513" fmla="*/ 790575 w 1407319"/>
              <a:gd name="connsiteY48-1514" fmla="*/ 109538 h 688182"/>
              <a:gd name="connsiteX49-1515" fmla="*/ 788194 w 1407319"/>
              <a:gd name="connsiteY49-1516" fmla="*/ 92870 h 688182"/>
              <a:gd name="connsiteX50-1517" fmla="*/ 802481 w 1407319"/>
              <a:gd name="connsiteY50-1518" fmla="*/ 88107 h 688182"/>
              <a:gd name="connsiteX51-1519" fmla="*/ 809625 w 1407319"/>
              <a:gd name="connsiteY51-1520" fmla="*/ 83344 h 688182"/>
              <a:gd name="connsiteX52-1521" fmla="*/ 812006 w 1407319"/>
              <a:gd name="connsiteY52-1522" fmla="*/ 61912 h 688182"/>
              <a:gd name="connsiteX53-1523" fmla="*/ 821531 w 1407319"/>
              <a:gd name="connsiteY53-1524" fmla="*/ 73819 h 688182"/>
              <a:gd name="connsiteX54-1525" fmla="*/ 828675 w 1407319"/>
              <a:gd name="connsiteY54-1526" fmla="*/ 69057 h 688182"/>
              <a:gd name="connsiteX55-1527" fmla="*/ 833437 w 1407319"/>
              <a:gd name="connsiteY55-1528" fmla="*/ 61913 h 688182"/>
              <a:gd name="connsiteX56-1529" fmla="*/ 840581 w 1407319"/>
              <a:gd name="connsiteY56-1530" fmla="*/ 57150 h 688182"/>
              <a:gd name="connsiteX57-1531" fmla="*/ 842962 w 1407319"/>
              <a:gd name="connsiteY57-1532" fmla="*/ 50007 h 688182"/>
              <a:gd name="connsiteX58-1533" fmla="*/ 857250 w 1407319"/>
              <a:gd name="connsiteY58-1534" fmla="*/ 45244 h 688182"/>
              <a:gd name="connsiteX59-1535" fmla="*/ 864394 w 1407319"/>
              <a:gd name="connsiteY59-1536" fmla="*/ 38100 h 688182"/>
              <a:gd name="connsiteX60-1537" fmla="*/ 871537 w 1407319"/>
              <a:gd name="connsiteY60-1538" fmla="*/ 33338 h 688182"/>
              <a:gd name="connsiteX61-1539" fmla="*/ 885825 w 1407319"/>
              <a:gd name="connsiteY61-1540" fmla="*/ 16669 h 688182"/>
              <a:gd name="connsiteX62-1541" fmla="*/ 892969 w 1407319"/>
              <a:gd name="connsiteY62-1542" fmla="*/ 11907 h 688182"/>
              <a:gd name="connsiteX63-1543" fmla="*/ 897731 w 1407319"/>
              <a:gd name="connsiteY63-1544" fmla="*/ 4763 h 688182"/>
              <a:gd name="connsiteX64-1545" fmla="*/ 928687 w 1407319"/>
              <a:gd name="connsiteY64-1546" fmla="*/ 7144 h 688182"/>
              <a:gd name="connsiteX65-1547" fmla="*/ 942975 w 1407319"/>
              <a:gd name="connsiteY65-1548" fmla="*/ 19050 h 688182"/>
              <a:gd name="connsiteX66-1549" fmla="*/ 950119 w 1407319"/>
              <a:gd name="connsiteY66-1550" fmla="*/ 21432 h 688182"/>
              <a:gd name="connsiteX67-1551" fmla="*/ 969169 w 1407319"/>
              <a:gd name="connsiteY67-1552" fmla="*/ 42863 h 688182"/>
              <a:gd name="connsiteX68-1553" fmla="*/ 983456 w 1407319"/>
              <a:gd name="connsiteY68-1554" fmla="*/ 54769 h 688182"/>
              <a:gd name="connsiteX69-1555" fmla="*/ 992981 w 1407319"/>
              <a:gd name="connsiteY69-1556" fmla="*/ 69057 h 688182"/>
              <a:gd name="connsiteX70-1557" fmla="*/ 997744 w 1407319"/>
              <a:gd name="connsiteY70-1558" fmla="*/ 76200 h 688182"/>
              <a:gd name="connsiteX71-1559" fmla="*/ 1012031 w 1407319"/>
              <a:gd name="connsiteY71-1560" fmla="*/ 88107 h 688182"/>
              <a:gd name="connsiteX72-1561" fmla="*/ 1019175 w 1407319"/>
              <a:gd name="connsiteY72-1562" fmla="*/ 90488 h 688182"/>
              <a:gd name="connsiteX73-1563" fmla="*/ 1028700 w 1407319"/>
              <a:gd name="connsiteY73-1564" fmla="*/ 102394 h 688182"/>
              <a:gd name="connsiteX74-1565" fmla="*/ 1040606 w 1407319"/>
              <a:gd name="connsiteY74-1566" fmla="*/ 111919 h 688182"/>
              <a:gd name="connsiteX75-1567" fmla="*/ 1064419 w 1407319"/>
              <a:gd name="connsiteY75-1568" fmla="*/ 107157 h 688182"/>
              <a:gd name="connsiteX76-1569" fmla="*/ 1078706 w 1407319"/>
              <a:gd name="connsiteY76-1570" fmla="*/ 97632 h 688182"/>
              <a:gd name="connsiteX77-1571" fmla="*/ 1092994 w 1407319"/>
              <a:gd name="connsiteY77-1572" fmla="*/ 92869 h 688182"/>
              <a:gd name="connsiteX78-1573" fmla="*/ 1104900 w 1407319"/>
              <a:gd name="connsiteY78-1574" fmla="*/ 83344 h 688182"/>
              <a:gd name="connsiteX79-1575" fmla="*/ 1126331 w 1407319"/>
              <a:gd name="connsiteY79-1576" fmla="*/ 71438 h 688182"/>
              <a:gd name="connsiteX80-1577" fmla="*/ 1145381 w 1407319"/>
              <a:gd name="connsiteY80-1578" fmla="*/ 47625 h 688182"/>
              <a:gd name="connsiteX81-1579" fmla="*/ 1159669 w 1407319"/>
              <a:gd name="connsiteY81-1580" fmla="*/ 42863 h 688182"/>
              <a:gd name="connsiteX82-1581" fmla="*/ 1166812 w 1407319"/>
              <a:gd name="connsiteY82-1582" fmla="*/ 45244 h 688182"/>
              <a:gd name="connsiteX83-1583" fmla="*/ 1178719 w 1407319"/>
              <a:gd name="connsiteY83-1584" fmla="*/ 66675 h 688182"/>
              <a:gd name="connsiteX84-1585" fmla="*/ 1183481 w 1407319"/>
              <a:gd name="connsiteY84-1586" fmla="*/ 90488 h 688182"/>
              <a:gd name="connsiteX85-1587" fmla="*/ 1185862 w 1407319"/>
              <a:gd name="connsiteY85-1588" fmla="*/ 100013 h 688182"/>
              <a:gd name="connsiteX86-1589" fmla="*/ 1193006 w 1407319"/>
              <a:gd name="connsiteY86-1590" fmla="*/ 114300 h 688182"/>
              <a:gd name="connsiteX87-1591" fmla="*/ 1200150 w 1407319"/>
              <a:gd name="connsiteY87-1592" fmla="*/ 121444 h 688182"/>
              <a:gd name="connsiteX88-1593" fmla="*/ 1216819 w 1407319"/>
              <a:gd name="connsiteY88-1594" fmla="*/ 142875 h 688182"/>
              <a:gd name="connsiteX89-1595" fmla="*/ 1233487 w 1407319"/>
              <a:gd name="connsiteY89-1596" fmla="*/ 147638 h 688182"/>
              <a:gd name="connsiteX90-1597" fmla="*/ 1259681 w 1407319"/>
              <a:gd name="connsiteY90-1598" fmla="*/ 154782 h 688182"/>
              <a:gd name="connsiteX91-1599" fmla="*/ 1264444 w 1407319"/>
              <a:gd name="connsiteY91-1600" fmla="*/ 161925 h 688182"/>
              <a:gd name="connsiteX92-1601" fmla="*/ 1276350 w 1407319"/>
              <a:gd name="connsiteY92-1602" fmla="*/ 176213 h 688182"/>
              <a:gd name="connsiteX93-1603" fmla="*/ 1278731 w 1407319"/>
              <a:gd name="connsiteY93-1604" fmla="*/ 183357 h 688182"/>
              <a:gd name="connsiteX94-1605" fmla="*/ 1281112 w 1407319"/>
              <a:gd name="connsiteY94-1606" fmla="*/ 192882 h 688182"/>
              <a:gd name="connsiteX95-1607" fmla="*/ 1285875 w 1407319"/>
              <a:gd name="connsiteY95-1608" fmla="*/ 207169 h 688182"/>
              <a:gd name="connsiteX96-1609" fmla="*/ 1290637 w 1407319"/>
              <a:gd name="connsiteY96-1610" fmla="*/ 273844 h 688182"/>
              <a:gd name="connsiteX97-1611" fmla="*/ 1290637 w 1407319"/>
              <a:gd name="connsiteY97-1612" fmla="*/ 276225 h 688182"/>
              <a:gd name="connsiteX98-1613" fmla="*/ 1388269 w 1407319"/>
              <a:gd name="connsiteY98-1614" fmla="*/ 273844 h 688182"/>
              <a:gd name="connsiteX99-1615" fmla="*/ 1390650 w 1407319"/>
              <a:gd name="connsiteY99-1616" fmla="*/ 273844 h 688182"/>
              <a:gd name="connsiteX100-1617" fmla="*/ 1404937 w 1407319"/>
              <a:gd name="connsiteY100-1618" fmla="*/ 311944 h 688182"/>
              <a:gd name="connsiteX101-1619" fmla="*/ 1407319 w 1407319"/>
              <a:gd name="connsiteY101-1620" fmla="*/ 352425 h 688182"/>
              <a:gd name="connsiteX102-1621" fmla="*/ 1404937 w 1407319"/>
              <a:gd name="connsiteY102-1622" fmla="*/ 421482 h 688182"/>
              <a:gd name="connsiteX103-1623" fmla="*/ 1400175 w 1407319"/>
              <a:gd name="connsiteY103-1624" fmla="*/ 440532 h 688182"/>
              <a:gd name="connsiteX104-1625" fmla="*/ 1397794 w 1407319"/>
              <a:gd name="connsiteY104-1626" fmla="*/ 450057 h 688182"/>
              <a:gd name="connsiteX105-1627" fmla="*/ 1395412 w 1407319"/>
              <a:gd name="connsiteY105-1628" fmla="*/ 457200 h 688182"/>
              <a:gd name="connsiteX106-1629" fmla="*/ 1393031 w 1407319"/>
              <a:gd name="connsiteY106-1630" fmla="*/ 469107 h 688182"/>
              <a:gd name="connsiteX107-1631" fmla="*/ 1390650 w 1407319"/>
              <a:gd name="connsiteY107-1632" fmla="*/ 483394 h 688182"/>
              <a:gd name="connsiteX108-1633" fmla="*/ 1381125 w 1407319"/>
              <a:gd name="connsiteY108-1634" fmla="*/ 485775 h 688182"/>
              <a:gd name="connsiteX109-1635" fmla="*/ 1376362 w 1407319"/>
              <a:gd name="connsiteY109-1636" fmla="*/ 528638 h 688182"/>
              <a:gd name="connsiteX110-1637" fmla="*/ 1371600 w 1407319"/>
              <a:gd name="connsiteY110-1638" fmla="*/ 564357 h 688182"/>
              <a:gd name="connsiteX111-1639" fmla="*/ 1366837 w 1407319"/>
              <a:gd name="connsiteY111-1640" fmla="*/ 583407 h 688182"/>
              <a:gd name="connsiteX112-1641" fmla="*/ 1362075 w 1407319"/>
              <a:gd name="connsiteY112-1642" fmla="*/ 597694 h 688182"/>
              <a:gd name="connsiteX113-1643" fmla="*/ 1354931 w 1407319"/>
              <a:gd name="connsiteY113-1644" fmla="*/ 600075 h 688182"/>
              <a:gd name="connsiteX114-1645" fmla="*/ 1335881 w 1407319"/>
              <a:gd name="connsiteY114-1646" fmla="*/ 604838 h 688182"/>
              <a:gd name="connsiteX115-1647" fmla="*/ 1312069 w 1407319"/>
              <a:gd name="connsiteY115-1648" fmla="*/ 616744 h 688182"/>
              <a:gd name="connsiteX116-1649" fmla="*/ 1304925 w 1407319"/>
              <a:gd name="connsiteY116-1650" fmla="*/ 619125 h 688182"/>
              <a:gd name="connsiteX117-1651" fmla="*/ 1269206 w 1407319"/>
              <a:gd name="connsiteY117-1652" fmla="*/ 621507 h 688182"/>
              <a:gd name="connsiteX118-1653" fmla="*/ 1233487 w 1407319"/>
              <a:gd name="connsiteY118-1654" fmla="*/ 633413 h 688182"/>
              <a:gd name="connsiteX119-1655" fmla="*/ 1226344 w 1407319"/>
              <a:gd name="connsiteY119-1656" fmla="*/ 638175 h 688182"/>
              <a:gd name="connsiteX120-1657" fmla="*/ 1223962 w 1407319"/>
              <a:gd name="connsiteY120-1658" fmla="*/ 645319 h 688182"/>
              <a:gd name="connsiteX121-1659" fmla="*/ 1209675 w 1407319"/>
              <a:gd name="connsiteY121-1660" fmla="*/ 650082 h 688182"/>
              <a:gd name="connsiteX122-1661" fmla="*/ 1202531 w 1407319"/>
              <a:gd name="connsiteY122-1662" fmla="*/ 652463 h 688182"/>
              <a:gd name="connsiteX123-1663" fmla="*/ 1195387 w 1407319"/>
              <a:gd name="connsiteY123-1664" fmla="*/ 657225 h 688182"/>
              <a:gd name="connsiteX124-1665" fmla="*/ 1183481 w 1407319"/>
              <a:gd name="connsiteY124-1666" fmla="*/ 659607 h 688182"/>
              <a:gd name="connsiteX125-1667" fmla="*/ 1176337 w 1407319"/>
              <a:gd name="connsiteY125-1668" fmla="*/ 661988 h 688182"/>
              <a:gd name="connsiteX126-1669" fmla="*/ 1171575 w 1407319"/>
              <a:gd name="connsiteY126-1670" fmla="*/ 669132 h 688182"/>
              <a:gd name="connsiteX127-1671" fmla="*/ 1157287 w 1407319"/>
              <a:gd name="connsiteY127-1672" fmla="*/ 673894 h 688182"/>
              <a:gd name="connsiteX128-1673" fmla="*/ 1009650 w 1407319"/>
              <a:gd name="connsiteY128-1674" fmla="*/ 671513 h 688182"/>
              <a:gd name="connsiteX129-1675" fmla="*/ 995362 w 1407319"/>
              <a:gd name="connsiteY129-1676" fmla="*/ 666750 h 688182"/>
              <a:gd name="connsiteX130-1677" fmla="*/ 973931 w 1407319"/>
              <a:gd name="connsiteY130-1678" fmla="*/ 659607 h 688182"/>
              <a:gd name="connsiteX131-1679" fmla="*/ 959644 w 1407319"/>
              <a:gd name="connsiteY131-1680" fmla="*/ 654844 h 688182"/>
              <a:gd name="connsiteX132-1681" fmla="*/ 952500 w 1407319"/>
              <a:gd name="connsiteY132-1682" fmla="*/ 652463 h 688182"/>
              <a:gd name="connsiteX133-1683" fmla="*/ 945356 w 1407319"/>
              <a:gd name="connsiteY133-1684" fmla="*/ 647700 h 688182"/>
              <a:gd name="connsiteX134-1685" fmla="*/ 935831 w 1407319"/>
              <a:gd name="connsiteY134-1686" fmla="*/ 645319 h 688182"/>
              <a:gd name="connsiteX135-1687" fmla="*/ 928687 w 1407319"/>
              <a:gd name="connsiteY135-1688" fmla="*/ 642938 h 688182"/>
              <a:gd name="connsiteX136-1689" fmla="*/ 907256 w 1407319"/>
              <a:gd name="connsiteY136-1690" fmla="*/ 633413 h 688182"/>
              <a:gd name="connsiteX137-1691" fmla="*/ 897731 w 1407319"/>
              <a:gd name="connsiteY137-1692" fmla="*/ 628650 h 688182"/>
              <a:gd name="connsiteX138-1693" fmla="*/ 854869 w 1407319"/>
              <a:gd name="connsiteY138-1694" fmla="*/ 626269 h 688182"/>
              <a:gd name="connsiteX139-1695" fmla="*/ 831056 w 1407319"/>
              <a:gd name="connsiteY139-1696" fmla="*/ 621507 h 688182"/>
              <a:gd name="connsiteX140-1697" fmla="*/ 821531 w 1407319"/>
              <a:gd name="connsiteY140-1698" fmla="*/ 619125 h 688182"/>
              <a:gd name="connsiteX141-1699" fmla="*/ 814387 w 1407319"/>
              <a:gd name="connsiteY141-1700" fmla="*/ 614363 h 688182"/>
              <a:gd name="connsiteX142-1701" fmla="*/ 800100 w 1407319"/>
              <a:gd name="connsiteY142-1702" fmla="*/ 609600 h 688182"/>
              <a:gd name="connsiteX143-1703" fmla="*/ 785812 w 1407319"/>
              <a:gd name="connsiteY143-1704" fmla="*/ 604838 h 688182"/>
              <a:gd name="connsiteX144-1705" fmla="*/ 771525 w 1407319"/>
              <a:gd name="connsiteY144-1706" fmla="*/ 600075 h 688182"/>
              <a:gd name="connsiteX145-1707" fmla="*/ 764381 w 1407319"/>
              <a:gd name="connsiteY145-1708" fmla="*/ 595313 h 688182"/>
              <a:gd name="connsiteX146-1709" fmla="*/ 750094 w 1407319"/>
              <a:gd name="connsiteY146-1710" fmla="*/ 590550 h 688182"/>
              <a:gd name="connsiteX147-1711" fmla="*/ 742950 w 1407319"/>
              <a:gd name="connsiteY147-1712" fmla="*/ 585788 h 688182"/>
              <a:gd name="connsiteX148-1713" fmla="*/ 723900 w 1407319"/>
              <a:gd name="connsiteY148-1714" fmla="*/ 581025 h 688182"/>
              <a:gd name="connsiteX149-1715" fmla="*/ 709612 w 1407319"/>
              <a:gd name="connsiteY149-1716" fmla="*/ 576263 h 688182"/>
              <a:gd name="connsiteX150-1717" fmla="*/ 700087 w 1407319"/>
              <a:gd name="connsiteY150-1718" fmla="*/ 571500 h 688182"/>
              <a:gd name="connsiteX151-1719" fmla="*/ 657225 w 1407319"/>
              <a:gd name="connsiteY151-1720" fmla="*/ 569119 h 688182"/>
              <a:gd name="connsiteX152-1721" fmla="*/ 647700 w 1407319"/>
              <a:gd name="connsiteY152-1722" fmla="*/ 566738 h 688182"/>
              <a:gd name="connsiteX153-1723" fmla="*/ 588169 w 1407319"/>
              <a:gd name="connsiteY153-1724" fmla="*/ 571500 h 688182"/>
              <a:gd name="connsiteX154-1725" fmla="*/ 581025 w 1407319"/>
              <a:gd name="connsiteY154-1726" fmla="*/ 576263 h 688182"/>
              <a:gd name="connsiteX155-1727" fmla="*/ 566737 w 1407319"/>
              <a:gd name="connsiteY155-1728" fmla="*/ 581025 h 688182"/>
              <a:gd name="connsiteX156-1729" fmla="*/ 559594 w 1407319"/>
              <a:gd name="connsiteY156-1730" fmla="*/ 583407 h 688182"/>
              <a:gd name="connsiteX157-1731" fmla="*/ 550069 w 1407319"/>
              <a:gd name="connsiteY157-1732" fmla="*/ 585788 h 688182"/>
              <a:gd name="connsiteX158-1733" fmla="*/ 535781 w 1407319"/>
              <a:gd name="connsiteY158-1734" fmla="*/ 590550 h 688182"/>
              <a:gd name="connsiteX159-1735" fmla="*/ 533400 w 1407319"/>
              <a:gd name="connsiteY159-1736" fmla="*/ 597694 h 688182"/>
              <a:gd name="connsiteX160-1737" fmla="*/ 526256 w 1407319"/>
              <a:gd name="connsiteY160-1738" fmla="*/ 602457 h 688182"/>
              <a:gd name="connsiteX161-1739" fmla="*/ 523875 w 1407319"/>
              <a:gd name="connsiteY161-1740" fmla="*/ 616744 h 688182"/>
              <a:gd name="connsiteX162-1741" fmla="*/ 521494 w 1407319"/>
              <a:gd name="connsiteY162-1742" fmla="*/ 623888 h 688182"/>
              <a:gd name="connsiteX163-1743" fmla="*/ 514350 w 1407319"/>
              <a:gd name="connsiteY163-1744" fmla="*/ 626269 h 688182"/>
              <a:gd name="connsiteX164-1745" fmla="*/ 507206 w 1407319"/>
              <a:gd name="connsiteY164-1746" fmla="*/ 631032 h 688182"/>
              <a:gd name="connsiteX165-1747" fmla="*/ 502444 w 1407319"/>
              <a:gd name="connsiteY165-1748" fmla="*/ 645319 h 688182"/>
              <a:gd name="connsiteX166-1749" fmla="*/ 500062 w 1407319"/>
              <a:gd name="connsiteY166-1750" fmla="*/ 652463 h 688182"/>
              <a:gd name="connsiteX167-1751" fmla="*/ 492919 w 1407319"/>
              <a:gd name="connsiteY167-1752" fmla="*/ 659607 h 688182"/>
              <a:gd name="connsiteX168-1753" fmla="*/ 488156 w 1407319"/>
              <a:gd name="connsiteY168-1754" fmla="*/ 673894 h 688182"/>
              <a:gd name="connsiteX169-1755" fmla="*/ 478631 w 1407319"/>
              <a:gd name="connsiteY169-1756" fmla="*/ 685800 h 688182"/>
              <a:gd name="connsiteX170-1757" fmla="*/ 461962 w 1407319"/>
              <a:gd name="connsiteY170-1758" fmla="*/ 688182 h 688182"/>
              <a:gd name="connsiteX171-1759" fmla="*/ 447675 w 1407319"/>
              <a:gd name="connsiteY171-1760" fmla="*/ 685800 h 688182"/>
              <a:gd name="connsiteX172-1761" fmla="*/ 433387 w 1407319"/>
              <a:gd name="connsiteY172-1762" fmla="*/ 676275 h 688182"/>
              <a:gd name="connsiteX173-1763" fmla="*/ 419100 w 1407319"/>
              <a:gd name="connsiteY173-1764" fmla="*/ 671513 h 688182"/>
              <a:gd name="connsiteX174-1765" fmla="*/ 392906 w 1407319"/>
              <a:gd name="connsiteY174-1766" fmla="*/ 657225 h 688182"/>
              <a:gd name="connsiteX175-1767" fmla="*/ 371475 w 1407319"/>
              <a:gd name="connsiteY175-1768" fmla="*/ 650082 h 688182"/>
              <a:gd name="connsiteX176-1769" fmla="*/ 357187 w 1407319"/>
              <a:gd name="connsiteY176-1770" fmla="*/ 645319 h 688182"/>
              <a:gd name="connsiteX177-1771" fmla="*/ 333375 w 1407319"/>
              <a:gd name="connsiteY177-1772" fmla="*/ 642938 h 688182"/>
              <a:gd name="connsiteX178-1773" fmla="*/ 319087 w 1407319"/>
              <a:gd name="connsiteY178-1774" fmla="*/ 638175 h 688182"/>
              <a:gd name="connsiteX179-1775" fmla="*/ 302419 w 1407319"/>
              <a:gd name="connsiteY179-1776" fmla="*/ 633413 h 688182"/>
              <a:gd name="connsiteX180-1777" fmla="*/ 269081 w 1407319"/>
              <a:gd name="connsiteY180-1778" fmla="*/ 631032 h 688182"/>
              <a:gd name="connsiteX181-1779" fmla="*/ 259556 w 1407319"/>
              <a:gd name="connsiteY181-1780" fmla="*/ 628650 h 688182"/>
              <a:gd name="connsiteX182-1781" fmla="*/ 240506 w 1407319"/>
              <a:gd name="connsiteY182-1782" fmla="*/ 616744 h 688182"/>
              <a:gd name="connsiteX183-1783" fmla="*/ 230981 w 1407319"/>
              <a:gd name="connsiteY183-1784" fmla="*/ 614363 h 688182"/>
              <a:gd name="connsiteX184-1785" fmla="*/ 209550 w 1407319"/>
              <a:gd name="connsiteY184-1786" fmla="*/ 600075 h 688182"/>
              <a:gd name="connsiteX185-1787" fmla="*/ 197644 w 1407319"/>
              <a:gd name="connsiteY185-1788" fmla="*/ 592932 h 688182"/>
              <a:gd name="connsiteX186-1789" fmla="*/ 178594 w 1407319"/>
              <a:gd name="connsiteY186-1790" fmla="*/ 581025 h 688182"/>
              <a:gd name="connsiteX187-1791" fmla="*/ 173831 w 1407319"/>
              <a:gd name="connsiteY187-1792" fmla="*/ 573882 h 688182"/>
              <a:gd name="connsiteX188-1793" fmla="*/ 152400 w 1407319"/>
              <a:gd name="connsiteY188-1794" fmla="*/ 561975 h 688182"/>
              <a:gd name="connsiteX189-1795" fmla="*/ 142875 w 1407319"/>
              <a:gd name="connsiteY189-1796" fmla="*/ 559594 h 688182"/>
              <a:gd name="connsiteX190-1797" fmla="*/ 135731 w 1407319"/>
              <a:gd name="connsiteY190-1798" fmla="*/ 557213 h 688182"/>
              <a:gd name="connsiteX191-1799" fmla="*/ 126206 w 1407319"/>
              <a:gd name="connsiteY191-1800" fmla="*/ 552450 h 688182"/>
              <a:gd name="connsiteX192-1801" fmla="*/ 109537 w 1407319"/>
              <a:gd name="connsiteY192-1802" fmla="*/ 550069 h 688182"/>
              <a:gd name="connsiteX193-1803" fmla="*/ 66675 w 1407319"/>
              <a:gd name="connsiteY193-1804" fmla="*/ 545307 h 688182"/>
              <a:gd name="connsiteX194-1805" fmla="*/ 57150 w 1407319"/>
              <a:gd name="connsiteY194-1806" fmla="*/ 542925 h 688182"/>
              <a:gd name="connsiteX195-1807" fmla="*/ 42862 w 1407319"/>
              <a:gd name="connsiteY195-1808" fmla="*/ 540544 h 688182"/>
              <a:gd name="connsiteX196-1809" fmla="*/ 26194 w 1407319"/>
              <a:gd name="connsiteY196-1810" fmla="*/ 540544 h 688182"/>
              <a:gd name="connsiteX197-1811" fmla="*/ 0 w 1407319"/>
              <a:gd name="connsiteY197-1812" fmla="*/ 414338 h 688182"/>
              <a:gd name="connsiteX198-1813" fmla="*/ 19050 w 1407319"/>
              <a:gd name="connsiteY198-1814" fmla="*/ 404813 h 688182"/>
              <a:gd name="connsiteX199-1815" fmla="*/ 26194 w 1407319"/>
              <a:gd name="connsiteY199-1816" fmla="*/ 402432 h 688182"/>
              <a:gd name="connsiteX200-1817" fmla="*/ 47625 w 1407319"/>
              <a:gd name="connsiteY200-1818" fmla="*/ 385763 h 688182"/>
              <a:gd name="connsiteX201-1819" fmla="*/ 54769 w 1407319"/>
              <a:gd name="connsiteY201-1820" fmla="*/ 345282 h 688182"/>
              <a:gd name="connsiteX202-1821" fmla="*/ 57150 w 1407319"/>
              <a:gd name="connsiteY202-1822" fmla="*/ 307182 h 688182"/>
              <a:gd name="connsiteX203-1823" fmla="*/ 59531 w 1407319"/>
              <a:gd name="connsiteY203-1824" fmla="*/ 300038 h 688182"/>
              <a:gd name="connsiteX204-1825" fmla="*/ 66675 w 1407319"/>
              <a:gd name="connsiteY204-1826" fmla="*/ 295275 h 688182"/>
              <a:gd name="connsiteX205-1827" fmla="*/ 88106 w 1407319"/>
              <a:gd name="connsiteY205-1828" fmla="*/ 302419 h 688182"/>
              <a:gd name="connsiteX206-1829" fmla="*/ 95250 w 1407319"/>
              <a:gd name="connsiteY206-1830" fmla="*/ 304800 h 688182"/>
              <a:gd name="connsiteX207-1831" fmla="*/ 111919 w 1407319"/>
              <a:gd name="connsiteY207-1832" fmla="*/ 307182 h 688182"/>
              <a:gd name="connsiteX208-1833" fmla="*/ 169069 w 1407319"/>
              <a:gd name="connsiteY208-1834" fmla="*/ 304800 h 688182"/>
              <a:gd name="connsiteX209-1835" fmla="*/ 178594 w 1407319"/>
              <a:gd name="connsiteY209-1836" fmla="*/ 302419 h 688182"/>
              <a:gd name="connsiteX210-1837" fmla="*/ 192881 w 1407319"/>
              <a:gd name="connsiteY210-1838" fmla="*/ 297657 h 688182"/>
              <a:gd name="connsiteX211-1839" fmla="*/ 195262 w 1407319"/>
              <a:gd name="connsiteY211-1840" fmla="*/ 290513 h 688182"/>
              <a:gd name="connsiteX212-1841" fmla="*/ 202406 w 1407319"/>
              <a:gd name="connsiteY212-1842" fmla="*/ 288132 h 688182"/>
              <a:gd name="connsiteX213-1843" fmla="*/ 195262 w 1407319"/>
              <a:gd name="connsiteY213-1844" fmla="*/ 273844 h 688182"/>
              <a:gd name="connsiteX214-1845" fmla="*/ 192881 w 1407319"/>
              <a:gd name="connsiteY214-1846" fmla="*/ 266700 h 688182"/>
              <a:gd name="connsiteX215-1847" fmla="*/ 200025 w 1407319"/>
              <a:gd name="connsiteY215-1848" fmla="*/ 230982 h 688182"/>
              <a:gd name="connsiteX216-1849" fmla="*/ 202406 w 1407319"/>
              <a:gd name="connsiteY216-1850" fmla="*/ 223838 h 688182"/>
              <a:gd name="connsiteX217-1851" fmla="*/ 207169 w 1407319"/>
              <a:gd name="connsiteY217-1852" fmla="*/ 216694 h 688182"/>
              <a:gd name="connsiteX218-1853" fmla="*/ 214312 w 1407319"/>
              <a:gd name="connsiteY218-1854" fmla="*/ 190500 h 688182"/>
              <a:gd name="connsiteX219-1855" fmla="*/ 211931 w 1407319"/>
              <a:gd name="connsiteY219-1856" fmla="*/ 152400 h 688182"/>
              <a:gd name="connsiteX220-1857" fmla="*/ 209550 w 1407319"/>
              <a:gd name="connsiteY220-1858" fmla="*/ 145257 h 688182"/>
              <a:gd name="connsiteX221-1859" fmla="*/ 204787 w 1407319"/>
              <a:gd name="connsiteY221-1860" fmla="*/ 116682 h 688182"/>
              <a:gd name="connsiteX222-1861" fmla="*/ 202406 w 1407319"/>
              <a:gd name="connsiteY222-1862" fmla="*/ 90488 h 688182"/>
              <a:gd name="connsiteX223-1863" fmla="*/ 200025 w 1407319"/>
              <a:gd name="connsiteY223-1864" fmla="*/ 83344 h 688182"/>
              <a:gd name="connsiteX224-1865" fmla="*/ 197644 w 1407319"/>
              <a:gd name="connsiteY224-1866" fmla="*/ 73819 h 688182"/>
              <a:gd name="connsiteX225-1867" fmla="*/ 195262 w 1407319"/>
              <a:gd name="connsiteY225-1868" fmla="*/ 66675 h 688182"/>
              <a:gd name="connsiteX226-1869" fmla="*/ 188119 w 1407319"/>
              <a:gd name="connsiteY226-1870" fmla="*/ 59532 h 688182"/>
              <a:gd name="connsiteX227-1871" fmla="*/ 183356 w 1407319"/>
              <a:gd name="connsiteY227-1872" fmla="*/ 52388 h 688182"/>
              <a:gd name="connsiteX228-1873" fmla="*/ 178594 w 1407319"/>
              <a:gd name="connsiteY228-1874" fmla="*/ 38100 h 688182"/>
              <a:gd name="connsiteX229-1875" fmla="*/ 173831 w 1407319"/>
              <a:gd name="connsiteY229-1876" fmla="*/ 19050 h 688182"/>
              <a:gd name="connsiteX230-1877" fmla="*/ 176212 w 1407319"/>
              <a:gd name="connsiteY230-1878" fmla="*/ 2382 h 688182"/>
              <a:gd name="connsiteX231-1879" fmla="*/ 183356 w 1407319"/>
              <a:gd name="connsiteY231-1880" fmla="*/ 0 h 688182"/>
              <a:gd name="connsiteX232-1881" fmla="*/ 207169 w 1407319"/>
              <a:gd name="connsiteY232-1882" fmla="*/ 2382 h 688182"/>
              <a:gd name="connsiteX233-1883" fmla="*/ 288131 w 1407319"/>
              <a:gd name="connsiteY233-1884" fmla="*/ 9525 h 688182"/>
              <a:gd name="connsiteX234-1885" fmla="*/ 295275 w 1407319"/>
              <a:gd name="connsiteY234-1886" fmla="*/ 11907 h 688182"/>
              <a:gd name="connsiteX235-1887" fmla="*/ 335756 w 1407319"/>
              <a:gd name="connsiteY235-1888" fmla="*/ 16669 h 688182"/>
              <a:gd name="connsiteX0-1889" fmla="*/ 335756 w 1407319"/>
              <a:gd name="connsiteY0-1890" fmla="*/ 16669 h 688182"/>
              <a:gd name="connsiteX1-1891" fmla="*/ 335756 w 1407319"/>
              <a:gd name="connsiteY1-1892" fmla="*/ 16669 h 688182"/>
              <a:gd name="connsiteX2-1893" fmla="*/ 330994 w 1407319"/>
              <a:gd name="connsiteY2-1894" fmla="*/ 38100 h 688182"/>
              <a:gd name="connsiteX3-1895" fmla="*/ 328612 w 1407319"/>
              <a:gd name="connsiteY3-1896" fmla="*/ 52388 h 688182"/>
              <a:gd name="connsiteX4-1897" fmla="*/ 323850 w 1407319"/>
              <a:gd name="connsiteY4-1898" fmla="*/ 59532 h 688182"/>
              <a:gd name="connsiteX5-1899" fmla="*/ 316706 w 1407319"/>
              <a:gd name="connsiteY5-1900" fmla="*/ 73819 h 688182"/>
              <a:gd name="connsiteX6-1901" fmla="*/ 309562 w 1407319"/>
              <a:gd name="connsiteY6-1902" fmla="*/ 114300 h 688182"/>
              <a:gd name="connsiteX7-1903" fmla="*/ 304800 w 1407319"/>
              <a:gd name="connsiteY7-1904" fmla="*/ 128588 h 688182"/>
              <a:gd name="connsiteX8-1905" fmla="*/ 309562 w 1407319"/>
              <a:gd name="connsiteY8-1906" fmla="*/ 145257 h 688182"/>
              <a:gd name="connsiteX9-1907" fmla="*/ 314325 w 1407319"/>
              <a:gd name="connsiteY9-1908" fmla="*/ 152400 h 688182"/>
              <a:gd name="connsiteX10-1909" fmla="*/ 328612 w 1407319"/>
              <a:gd name="connsiteY10-1910" fmla="*/ 157163 h 688182"/>
              <a:gd name="connsiteX11-1911" fmla="*/ 338137 w 1407319"/>
              <a:gd name="connsiteY11-1912" fmla="*/ 161925 h 688182"/>
              <a:gd name="connsiteX12-1913" fmla="*/ 395287 w 1407319"/>
              <a:gd name="connsiteY12-1914" fmla="*/ 166688 h 688182"/>
              <a:gd name="connsiteX13-1915" fmla="*/ 435769 w 1407319"/>
              <a:gd name="connsiteY13-1916" fmla="*/ 169069 h 688182"/>
              <a:gd name="connsiteX14-1917" fmla="*/ 450056 w 1407319"/>
              <a:gd name="connsiteY14-1918" fmla="*/ 173832 h 688182"/>
              <a:gd name="connsiteX15-1919" fmla="*/ 459581 w 1407319"/>
              <a:gd name="connsiteY15-1920" fmla="*/ 176213 h 688182"/>
              <a:gd name="connsiteX16-1921" fmla="*/ 469106 w 1407319"/>
              <a:gd name="connsiteY16-1922" fmla="*/ 197644 h 688182"/>
              <a:gd name="connsiteX17-1923" fmla="*/ 476250 w 1407319"/>
              <a:gd name="connsiteY17-1924" fmla="*/ 200025 h 688182"/>
              <a:gd name="connsiteX18-1925" fmla="*/ 478631 w 1407319"/>
              <a:gd name="connsiteY18-1926" fmla="*/ 207169 h 688182"/>
              <a:gd name="connsiteX19-1927" fmla="*/ 492919 w 1407319"/>
              <a:gd name="connsiteY19-1928" fmla="*/ 219075 h 688182"/>
              <a:gd name="connsiteX20-1929" fmla="*/ 500062 w 1407319"/>
              <a:gd name="connsiteY20-1930" fmla="*/ 226219 h 688182"/>
              <a:gd name="connsiteX21-1931" fmla="*/ 516731 w 1407319"/>
              <a:gd name="connsiteY21-1932" fmla="*/ 245269 h 688182"/>
              <a:gd name="connsiteX22-1933" fmla="*/ 526256 w 1407319"/>
              <a:gd name="connsiteY22-1934" fmla="*/ 266700 h 688182"/>
              <a:gd name="connsiteX23-1935" fmla="*/ 540544 w 1407319"/>
              <a:gd name="connsiteY23-1936" fmla="*/ 280988 h 688182"/>
              <a:gd name="connsiteX24-1937" fmla="*/ 547687 w 1407319"/>
              <a:gd name="connsiteY24-1938" fmla="*/ 288132 h 688182"/>
              <a:gd name="connsiteX25-1939" fmla="*/ 561975 w 1407319"/>
              <a:gd name="connsiteY25-1940" fmla="*/ 300038 h 688182"/>
              <a:gd name="connsiteX26-1941" fmla="*/ 569119 w 1407319"/>
              <a:gd name="connsiteY26-1942" fmla="*/ 302419 h 688182"/>
              <a:gd name="connsiteX27-1943" fmla="*/ 583406 w 1407319"/>
              <a:gd name="connsiteY27-1944" fmla="*/ 311944 h 688182"/>
              <a:gd name="connsiteX28-1945" fmla="*/ 597694 w 1407319"/>
              <a:gd name="connsiteY28-1946" fmla="*/ 316707 h 688182"/>
              <a:gd name="connsiteX29-1947" fmla="*/ 614362 w 1407319"/>
              <a:gd name="connsiteY29-1948" fmla="*/ 323850 h 688182"/>
              <a:gd name="connsiteX30-1949" fmla="*/ 650081 w 1407319"/>
              <a:gd name="connsiteY30-1950" fmla="*/ 326232 h 688182"/>
              <a:gd name="connsiteX31-1951" fmla="*/ 666750 w 1407319"/>
              <a:gd name="connsiteY31-1952" fmla="*/ 323850 h 688182"/>
              <a:gd name="connsiteX32-1953" fmla="*/ 681037 w 1407319"/>
              <a:gd name="connsiteY32-1954" fmla="*/ 314325 h 688182"/>
              <a:gd name="connsiteX33-1955" fmla="*/ 688181 w 1407319"/>
              <a:gd name="connsiteY33-1956" fmla="*/ 300038 h 688182"/>
              <a:gd name="connsiteX34-1957" fmla="*/ 707231 w 1407319"/>
              <a:gd name="connsiteY34-1958" fmla="*/ 295275 h 688182"/>
              <a:gd name="connsiteX35-1959" fmla="*/ 711994 w 1407319"/>
              <a:gd name="connsiteY35-1960" fmla="*/ 250032 h 688182"/>
              <a:gd name="connsiteX36-1961" fmla="*/ 716756 w 1407319"/>
              <a:gd name="connsiteY36-1962" fmla="*/ 242888 h 688182"/>
              <a:gd name="connsiteX37-1963" fmla="*/ 714375 w 1407319"/>
              <a:gd name="connsiteY37-1964" fmla="*/ 221457 h 688182"/>
              <a:gd name="connsiteX38-1965" fmla="*/ 709612 w 1407319"/>
              <a:gd name="connsiteY38-1966" fmla="*/ 207169 h 688182"/>
              <a:gd name="connsiteX39-1967" fmla="*/ 711994 w 1407319"/>
              <a:gd name="connsiteY39-1968" fmla="*/ 169069 h 688182"/>
              <a:gd name="connsiteX40-1969" fmla="*/ 726281 w 1407319"/>
              <a:gd name="connsiteY40-1970" fmla="*/ 159544 h 688182"/>
              <a:gd name="connsiteX41-1971" fmla="*/ 740569 w 1407319"/>
              <a:gd name="connsiteY41-1972" fmla="*/ 152400 h 688182"/>
              <a:gd name="connsiteX42-1973" fmla="*/ 747712 w 1407319"/>
              <a:gd name="connsiteY42-1974" fmla="*/ 147638 h 688182"/>
              <a:gd name="connsiteX43-1975" fmla="*/ 757237 w 1407319"/>
              <a:gd name="connsiteY43-1976" fmla="*/ 145257 h 688182"/>
              <a:gd name="connsiteX44-1977" fmla="*/ 764381 w 1407319"/>
              <a:gd name="connsiteY44-1978" fmla="*/ 142875 h 688182"/>
              <a:gd name="connsiteX45-1979" fmla="*/ 773906 w 1407319"/>
              <a:gd name="connsiteY45-1980" fmla="*/ 128588 h 688182"/>
              <a:gd name="connsiteX46-1981" fmla="*/ 778669 w 1407319"/>
              <a:gd name="connsiteY46-1982" fmla="*/ 121444 h 688182"/>
              <a:gd name="connsiteX47-1983" fmla="*/ 776287 w 1407319"/>
              <a:gd name="connsiteY47-1984" fmla="*/ 109538 h 688182"/>
              <a:gd name="connsiteX48-1985" fmla="*/ 790575 w 1407319"/>
              <a:gd name="connsiteY48-1986" fmla="*/ 109538 h 688182"/>
              <a:gd name="connsiteX49-1987" fmla="*/ 788194 w 1407319"/>
              <a:gd name="connsiteY49-1988" fmla="*/ 92870 h 688182"/>
              <a:gd name="connsiteX50-1989" fmla="*/ 802481 w 1407319"/>
              <a:gd name="connsiteY50-1990" fmla="*/ 88107 h 688182"/>
              <a:gd name="connsiteX51-1991" fmla="*/ 809625 w 1407319"/>
              <a:gd name="connsiteY51-1992" fmla="*/ 83344 h 688182"/>
              <a:gd name="connsiteX52-1993" fmla="*/ 812006 w 1407319"/>
              <a:gd name="connsiteY52-1994" fmla="*/ 61912 h 688182"/>
              <a:gd name="connsiteX53-1995" fmla="*/ 821531 w 1407319"/>
              <a:gd name="connsiteY53-1996" fmla="*/ 73819 h 688182"/>
              <a:gd name="connsiteX54-1997" fmla="*/ 826294 w 1407319"/>
              <a:gd name="connsiteY54-1998" fmla="*/ 50007 h 688182"/>
              <a:gd name="connsiteX55-1999" fmla="*/ 833437 w 1407319"/>
              <a:gd name="connsiteY55-2000" fmla="*/ 61913 h 688182"/>
              <a:gd name="connsiteX56-2001" fmla="*/ 840581 w 1407319"/>
              <a:gd name="connsiteY56-2002" fmla="*/ 57150 h 688182"/>
              <a:gd name="connsiteX57-2003" fmla="*/ 842962 w 1407319"/>
              <a:gd name="connsiteY57-2004" fmla="*/ 50007 h 688182"/>
              <a:gd name="connsiteX58-2005" fmla="*/ 857250 w 1407319"/>
              <a:gd name="connsiteY58-2006" fmla="*/ 45244 h 688182"/>
              <a:gd name="connsiteX59-2007" fmla="*/ 864394 w 1407319"/>
              <a:gd name="connsiteY59-2008" fmla="*/ 38100 h 688182"/>
              <a:gd name="connsiteX60-2009" fmla="*/ 871537 w 1407319"/>
              <a:gd name="connsiteY60-2010" fmla="*/ 33338 h 688182"/>
              <a:gd name="connsiteX61-2011" fmla="*/ 885825 w 1407319"/>
              <a:gd name="connsiteY61-2012" fmla="*/ 16669 h 688182"/>
              <a:gd name="connsiteX62-2013" fmla="*/ 892969 w 1407319"/>
              <a:gd name="connsiteY62-2014" fmla="*/ 11907 h 688182"/>
              <a:gd name="connsiteX63-2015" fmla="*/ 897731 w 1407319"/>
              <a:gd name="connsiteY63-2016" fmla="*/ 4763 h 688182"/>
              <a:gd name="connsiteX64-2017" fmla="*/ 928687 w 1407319"/>
              <a:gd name="connsiteY64-2018" fmla="*/ 7144 h 688182"/>
              <a:gd name="connsiteX65-2019" fmla="*/ 942975 w 1407319"/>
              <a:gd name="connsiteY65-2020" fmla="*/ 19050 h 688182"/>
              <a:gd name="connsiteX66-2021" fmla="*/ 950119 w 1407319"/>
              <a:gd name="connsiteY66-2022" fmla="*/ 21432 h 688182"/>
              <a:gd name="connsiteX67-2023" fmla="*/ 969169 w 1407319"/>
              <a:gd name="connsiteY67-2024" fmla="*/ 42863 h 688182"/>
              <a:gd name="connsiteX68-2025" fmla="*/ 983456 w 1407319"/>
              <a:gd name="connsiteY68-2026" fmla="*/ 54769 h 688182"/>
              <a:gd name="connsiteX69-2027" fmla="*/ 992981 w 1407319"/>
              <a:gd name="connsiteY69-2028" fmla="*/ 69057 h 688182"/>
              <a:gd name="connsiteX70-2029" fmla="*/ 997744 w 1407319"/>
              <a:gd name="connsiteY70-2030" fmla="*/ 76200 h 688182"/>
              <a:gd name="connsiteX71-2031" fmla="*/ 1012031 w 1407319"/>
              <a:gd name="connsiteY71-2032" fmla="*/ 88107 h 688182"/>
              <a:gd name="connsiteX72-2033" fmla="*/ 1019175 w 1407319"/>
              <a:gd name="connsiteY72-2034" fmla="*/ 90488 h 688182"/>
              <a:gd name="connsiteX73-2035" fmla="*/ 1028700 w 1407319"/>
              <a:gd name="connsiteY73-2036" fmla="*/ 102394 h 688182"/>
              <a:gd name="connsiteX74-2037" fmla="*/ 1040606 w 1407319"/>
              <a:gd name="connsiteY74-2038" fmla="*/ 111919 h 688182"/>
              <a:gd name="connsiteX75-2039" fmla="*/ 1064419 w 1407319"/>
              <a:gd name="connsiteY75-2040" fmla="*/ 107157 h 688182"/>
              <a:gd name="connsiteX76-2041" fmla="*/ 1078706 w 1407319"/>
              <a:gd name="connsiteY76-2042" fmla="*/ 97632 h 688182"/>
              <a:gd name="connsiteX77-2043" fmla="*/ 1092994 w 1407319"/>
              <a:gd name="connsiteY77-2044" fmla="*/ 92869 h 688182"/>
              <a:gd name="connsiteX78-2045" fmla="*/ 1104900 w 1407319"/>
              <a:gd name="connsiteY78-2046" fmla="*/ 83344 h 688182"/>
              <a:gd name="connsiteX79-2047" fmla="*/ 1126331 w 1407319"/>
              <a:gd name="connsiteY79-2048" fmla="*/ 71438 h 688182"/>
              <a:gd name="connsiteX80-2049" fmla="*/ 1145381 w 1407319"/>
              <a:gd name="connsiteY80-2050" fmla="*/ 47625 h 688182"/>
              <a:gd name="connsiteX81-2051" fmla="*/ 1159669 w 1407319"/>
              <a:gd name="connsiteY81-2052" fmla="*/ 42863 h 688182"/>
              <a:gd name="connsiteX82-2053" fmla="*/ 1166812 w 1407319"/>
              <a:gd name="connsiteY82-2054" fmla="*/ 45244 h 688182"/>
              <a:gd name="connsiteX83-2055" fmla="*/ 1178719 w 1407319"/>
              <a:gd name="connsiteY83-2056" fmla="*/ 66675 h 688182"/>
              <a:gd name="connsiteX84-2057" fmla="*/ 1183481 w 1407319"/>
              <a:gd name="connsiteY84-2058" fmla="*/ 90488 h 688182"/>
              <a:gd name="connsiteX85-2059" fmla="*/ 1185862 w 1407319"/>
              <a:gd name="connsiteY85-2060" fmla="*/ 100013 h 688182"/>
              <a:gd name="connsiteX86-2061" fmla="*/ 1193006 w 1407319"/>
              <a:gd name="connsiteY86-2062" fmla="*/ 114300 h 688182"/>
              <a:gd name="connsiteX87-2063" fmla="*/ 1200150 w 1407319"/>
              <a:gd name="connsiteY87-2064" fmla="*/ 121444 h 688182"/>
              <a:gd name="connsiteX88-2065" fmla="*/ 1216819 w 1407319"/>
              <a:gd name="connsiteY88-2066" fmla="*/ 142875 h 688182"/>
              <a:gd name="connsiteX89-2067" fmla="*/ 1233487 w 1407319"/>
              <a:gd name="connsiteY89-2068" fmla="*/ 147638 h 688182"/>
              <a:gd name="connsiteX90-2069" fmla="*/ 1259681 w 1407319"/>
              <a:gd name="connsiteY90-2070" fmla="*/ 154782 h 688182"/>
              <a:gd name="connsiteX91-2071" fmla="*/ 1264444 w 1407319"/>
              <a:gd name="connsiteY91-2072" fmla="*/ 161925 h 688182"/>
              <a:gd name="connsiteX92-2073" fmla="*/ 1276350 w 1407319"/>
              <a:gd name="connsiteY92-2074" fmla="*/ 176213 h 688182"/>
              <a:gd name="connsiteX93-2075" fmla="*/ 1278731 w 1407319"/>
              <a:gd name="connsiteY93-2076" fmla="*/ 183357 h 688182"/>
              <a:gd name="connsiteX94-2077" fmla="*/ 1281112 w 1407319"/>
              <a:gd name="connsiteY94-2078" fmla="*/ 192882 h 688182"/>
              <a:gd name="connsiteX95-2079" fmla="*/ 1285875 w 1407319"/>
              <a:gd name="connsiteY95-2080" fmla="*/ 207169 h 688182"/>
              <a:gd name="connsiteX96-2081" fmla="*/ 1290637 w 1407319"/>
              <a:gd name="connsiteY96-2082" fmla="*/ 273844 h 688182"/>
              <a:gd name="connsiteX97-2083" fmla="*/ 1290637 w 1407319"/>
              <a:gd name="connsiteY97-2084" fmla="*/ 276225 h 688182"/>
              <a:gd name="connsiteX98-2085" fmla="*/ 1388269 w 1407319"/>
              <a:gd name="connsiteY98-2086" fmla="*/ 273844 h 688182"/>
              <a:gd name="connsiteX99-2087" fmla="*/ 1390650 w 1407319"/>
              <a:gd name="connsiteY99-2088" fmla="*/ 273844 h 688182"/>
              <a:gd name="connsiteX100-2089" fmla="*/ 1404937 w 1407319"/>
              <a:gd name="connsiteY100-2090" fmla="*/ 311944 h 688182"/>
              <a:gd name="connsiteX101-2091" fmla="*/ 1407319 w 1407319"/>
              <a:gd name="connsiteY101-2092" fmla="*/ 352425 h 688182"/>
              <a:gd name="connsiteX102-2093" fmla="*/ 1404937 w 1407319"/>
              <a:gd name="connsiteY102-2094" fmla="*/ 421482 h 688182"/>
              <a:gd name="connsiteX103-2095" fmla="*/ 1400175 w 1407319"/>
              <a:gd name="connsiteY103-2096" fmla="*/ 440532 h 688182"/>
              <a:gd name="connsiteX104-2097" fmla="*/ 1397794 w 1407319"/>
              <a:gd name="connsiteY104-2098" fmla="*/ 450057 h 688182"/>
              <a:gd name="connsiteX105-2099" fmla="*/ 1395412 w 1407319"/>
              <a:gd name="connsiteY105-2100" fmla="*/ 457200 h 688182"/>
              <a:gd name="connsiteX106-2101" fmla="*/ 1393031 w 1407319"/>
              <a:gd name="connsiteY106-2102" fmla="*/ 469107 h 688182"/>
              <a:gd name="connsiteX107-2103" fmla="*/ 1390650 w 1407319"/>
              <a:gd name="connsiteY107-2104" fmla="*/ 483394 h 688182"/>
              <a:gd name="connsiteX108-2105" fmla="*/ 1381125 w 1407319"/>
              <a:gd name="connsiteY108-2106" fmla="*/ 485775 h 688182"/>
              <a:gd name="connsiteX109-2107" fmla="*/ 1376362 w 1407319"/>
              <a:gd name="connsiteY109-2108" fmla="*/ 528638 h 688182"/>
              <a:gd name="connsiteX110-2109" fmla="*/ 1371600 w 1407319"/>
              <a:gd name="connsiteY110-2110" fmla="*/ 564357 h 688182"/>
              <a:gd name="connsiteX111-2111" fmla="*/ 1366837 w 1407319"/>
              <a:gd name="connsiteY111-2112" fmla="*/ 583407 h 688182"/>
              <a:gd name="connsiteX112-2113" fmla="*/ 1362075 w 1407319"/>
              <a:gd name="connsiteY112-2114" fmla="*/ 597694 h 688182"/>
              <a:gd name="connsiteX113-2115" fmla="*/ 1354931 w 1407319"/>
              <a:gd name="connsiteY113-2116" fmla="*/ 600075 h 688182"/>
              <a:gd name="connsiteX114-2117" fmla="*/ 1335881 w 1407319"/>
              <a:gd name="connsiteY114-2118" fmla="*/ 604838 h 688182"/>
              <a:gd name="connsiteX115-2119" fmla="*/ 1312069 w 1407319"/>
              <a:gd name="connsiteY115-2120" fmla="*/ 616744 h 688182"/>
              <a:gd name="connsiteX116-2121" fmla="*/ 1304925 w 1407319"/>
              <a:gd name="connsiteY116-2122" fmla="*/ 619125 h 688182"/>
              <a:gd name="connsiteX117-2123" fmla="*/ 1269206 w 1407319"/>
              <a:gd name="connsiteY117-2124" fmla="*/ 621507 h 688182"/>
              <a:gd name="connsiteX118-2125" fmla="*/ 1233487 w 1407319"/>
              <a:gd name="connsiteY118-2126" fmla="*/ 633413 h 688182"/>
              <a:gd name="connsiteX119-2127" fmla="*/ 1226344 w 1407319"/>
              <a:gd name="connsiteY119-2128" fmla="*/ 638175 h 688182"/>
              <a:gd name="connsiteX120-2129" fmla="*/ 1223962 w 1407319"/>
              <a:gd name="connsiteY120-2130" fmla="*/ 645319 h 688182"/>
              <a:gd name="connsiteX121-2131" fmla="*/ 1209675 w 1407319"/>
              <a:gd name="connsiteY121-2132" fmla="*/ 650082 h 688182"/>
              <a:gd name="connsiteX122-2133" fmla="*/ 1202531 w 1407319"/>
              <a:gd name="connsiteY122-2134" fmla="*/ 652463 h 688182"/>
              <a:gd name="connsiteX123-2135" fmla="*/ 1195387 w 1407319"/>
              <a:gd name="connsiteY123-2136" fmla="*/ 657225 h 688182"/>
              <a:gd name="connsiteX124-2137" fmla="*/ 1183481 w 1407319"/>
              <a:gd name="connsiteY124-2138" fmla="*/ 659607 h 688182"/>
              <a:gd name="connsiteX125-2139" fmla="*/ 1176337 w 1407319"/>
              <a:gd name="connsiteY125-2140" fmla="*/ 661988 h 688182"/>
              <a:gd name="connsiteX126-2141" fmla="*/ 1171575 w 1407319"/>
              <a:gd name="connsiteY126-2142" fmla="*/ 669132 h 688182"/>
              <a:gd name="connsiteX127-2143" fmla="*/ 1157287 w 1407319"/>
              <a:gd name="connsiteY127-2144" fmla="*/ 673894 h 688182"/>
              <a:gd name="connsiteX128-2145" fmla="*/ 1009650 w 1407319"/>
              <a:gd name="connsiteY128-2146" fmla="*/ 671513 h 688182"/>
              <a:gd name="connsiteX129-2147" fmla="*/ 995362 w 1407319"/>
              <a:gd name="connsiteY129-2148" fmla="*/ 666750 h 688182"/>
              <a:gd name="connsiteX130-2149" fmla="*/ 973931 w 1407319"/>
              <a:gd name="connsiteY130-2150" fmla="*/ 659607 h 688182"/>
              <a:gd name="connsiteX131-2151" fmla="*/ 959644 w 1407319"/>
              <a:gd name="connsiteY131-2152" fmla="*/ 654844 h 688182"/>
              <a:gd name="connsiteX132-2153" fmla="*/ 952500 w 1407319"/>
              <a:gd name="connsiteY132-2154" fmla="*/ 652463 h 688182"/>
              <a:gd name="connsiteX133-2155" fmla="*/ 945356 w 1407319"/>
              <a:gd name="connsiteY133-2156" fmla="*/ 647700 h 688182"/>
              <a:gd name="connsiteX134-2157" fmla="*/ 935831 w 1407319"/>
              <a:gd name="connsiteY134-2158" fmla="*/ 645319 h 688182"/>
              <a:gd name="connsiteX135-2159" fmla="*/ 928687 w 1407319"/>
              <a:gd name="connsiteY135-2160" fmla="*/ 642938 h 688182"/>
              <a:gd name="connsiteX136-2161" fmla="*/ 907256 w 1407319"/>
              <a:gd name="connsiteY136-2162" fmla="*/ 633413 h 688182"/>
              <a:gd name="connsiteX137-2163" fmla="*/ 897731 w 1407319"/>
              <a:gd name="connsiteY137-2164" fmla="*/ 628650 h 688182"/>
              <a:gd name="connsiteX138-2165" fmla="*/ 854869 w 1407319"/>
              <a:gd name="connsiteY138-2166" fmla="*/ 626269 h 688182"/>
              <a:gd name="connsiteX139-2167" fmla="*/ 831056 w 1407319"/>
              <a:gd name="connsiteY139-2168" fmla="*/ 621507 h 688182"/>
              <a:gd name="connsiteX140-2169" fmla="*/ 821531 w 1407319"/>
              <a:gd name="connsiteY140-2170" fmla="*/ 619125 h 688182"/>
              <a:gd name="connsiteX141-2171" fmla="*/ 814387 w 1407319"/>
              <a:gd name="connsiteY141-2172" fmla="*/ 614363 h 688182"/>
              <a:gd name="connsiteX142-2173" fmla="*/ 800100 w 1407319"/>
              <a:gd name="connsiteY142-2174" fmla="*/ 609600 h 688182"/>
              <a:gd name="connsiteX143-2175" fmla="*/ 785812 w 1407319"/>
              <a:gd name="connsiteY143-2176" fmla="*/ 604838 h 688182"/>
              <a:gd name="connsiteX144-2177" fmla="*/ 771525 w 1407319"/>
              <a:gd name="connsiteY144-2178" fmla="*/ 600075 h 688182"/>
              <a:gd name="connsiteX145-2179" fmla="*/ 764381 w 1407319"/>
              <a:gd name="connsiteY145-2180" fmla="*/ 595313 h 688182"/>
              <a:gd name="connsiteX146-2181" fmla="*/ 750094 w 1407319"/>
              <a:gd name="connsiteY146-2182" fmla="*/ 590550 h 688182"/>
              <a:gd name="connsiteX147-2183" fmla="*/ 742950 w 1407319"/>
              <a:gd name="connsiteY147-2184" fmla="*/ 585788 h 688182"/>
              <a:gd name="connsiteX148-2185" fmla="*/ 723900 w 1407319"/>
              <a:gd name="connsiteY148-2186" fmla="*/ 581025 h 688182"/>
              <a:gd name="connsiteX149-2187" fmla="*/ 709612 w 1407319"/>
              <a:gd name="connsiteY149-2188" fmla="*/ 576263 h 688182"/>
              <a:gd name="connsiteX150-2189" fmla="*/ 700087 w 1407319"/>
              <a:gd name="connsiteY150-2190" fmla="*/ 571500 h 688182"/>
              <a:gd name="connsiteX151-2191" fmla="*/ 657225 w 1407319"/>
              <a:gd name="connsiteY151-2192" fmla="*/ 569119 h 688182"/>
              <a:gd name="connsiteX152-2193" fmla="*/ 647700 w 1407319"/>
              <a:gd name="connsiteY152-2194" fmla="*/ 566738 h 688182"/>
              <a:gd name="connsiteX153-2195" fmla="*/ 588169 w 1407319"/>
              <a:gd name="connsiteY153-2196" fmla="*/ 571500 h 688182"/>
              <a:gd name="connsiteX154-2197" fmla="*/ 581025 w 1407319"/>
              <a:gd name="connsiteY154-2198" fmla="*/ 576263 h 688182"/>
              <a:gd name="connsiteX155-2199" fmla="*/ 566737 w 1407319"/>
              <a:gd name="connsiteY155-2200" fmla="*/ 581025 h 688182"/>
              <a:gd name="connsiteX156-2201" fmla="*/ 559594 w 1407319"/>
              <a:gd name="connsiteY156-2202" fmla="*/ 583407 h 688182"/>
              <a:gd name="connsiteX157-2203" fmla="*/ 550069 w 1407319"/>
              <a:gd name="connsiteY157-2204" fmla="*/ 585788 h 688182"/>
              <a:gd name="connsiteX158-2205" fmla="*/ 535781 w 1407319"/>
              <a:gd name="connsiteY158-2206" fmla="*/ 590550 h 688182"/>
              <a:gd name="connsiteX159-2207" fmla="*/ 533400 w 1407319"/>
              <a:gd name="connsiteY159-2208" fmla="*/ 597694 h 688182"/>
              <a:gd name="connsiteX160-2209" fmla="*/ 526256 w 1407319"/>
              <a:gd name="connsiteY160-2210" fmla="*/ 602457 h 688182"/>
              <a:gd name="connsiteX161-2211" fmla="*/ 523875 w 1407319"/>
              <a:gd name="connsiteY161-2212" fmla="*/ 616744 h 688182"/>
              <a:gd name="connsiteX162-2213" fmla="*/ 521494 w 1407319"/>
              <a:gd name="connsiteY162-2214" fmla="*/ 623888 h 688182"/>
              <a:gd name="connsiteX163-2215" fmla="*/ 514350 w 1407319"/>
              <a:gd name="connsiteY163-2216" fmla="*/ 626269 h 688182"/>
              <a:gd name="connsiteX164-2217" fmla="*/ 507206 w 1407319"/>
              <a:gd name="connsiteY164-2218" fmla="*/ 631032 h 688182"/>
              <a:gd name="connsiteX165-2219" fmla="*/ 502444 w 1407319"/>
              <a:gd name="connsiteY165-2220" fmla="*/ 645319 h 688182"/>
              <a:gd name="connsiteX166-2221" fmla="*/ 500062 w 1407319"/>
              <a:gd name="connsiteY166-2222" fmla="*/ 652463 h 688182"/>
              <a:gd name="connsiteX167-2223" fmla="*/ 492919 w 1407319"/>
              <a:gd name="connsiteY167-2224" fmla="*/ 659607 h 688182"/>
              <a:gd name="connsiteX168-2225" fmla="*/ 488156 w 1407319"/>
              <a:gd name="connsiteY168-2226" fmla="*/ 673894 h 688182"/>
              <a:gd name="connsiteX169-2227" fmla="*/ 478631 w 1407319"/>
              <a:gd name="connsiteY169-2228" fmla="*/ 685800 h 688182"/>
              <a:gd name="connsiteX170-2229" fmla="*/ 461962 w 1407319"/>
              <a:gd name="connsiteY170-2230" fmla="*/ 688182 h 688182"/>
              <a:gd name="connsiteX171-2231" fmla="*/ 447675 w 1407319"/>
              <a:gd name="connsiteY171-2232" fmla="*/ 685800 h 688182"/>
              <a:gd name="connsiteX172-2233" fmla="*/ 433387 w 1407319"/>
              <a:gd name="connsiteY172-2234" fmla="*/ 676275 h 688182"/>
              <a:gd name="connsiteX173-2235" fmla="*/ 419100 w 1407319"/>
              <a:gd name="connsiteY173-2236" fmla="*/ 671513 h 688182"/>
              <a:gd name="connsiteX174-2237" fmla="*/ 392906 w 1407319"/>
              <a:gd name="connsiteY174-2238" fmla="*/ 657225 h 688182"/>
              <a:gd name="connsiteX175-2239" fmla="*/ 371475 w 1407319"/>
              <a:gd name="connsiteY175-2240" fmla="*/ 650082 h 688182"/>
              <a:gd name="connsiteX176-2241" fmla="*/ 357187 w 1407319"/>
              <a:gd name="connsiteY176-2242" fmla="*/ 645319 h 688182"/>
              <a:gd name="connsiteX177-2243" fmla="*/ 333375 w 1407319"/>
              <a:gd name="connsiteY177-2244" fmla="*/ 642938 h 688182"/>
              <a:gd name="connsiteX178-2245" fmla="*/ 319087 w 1407319"/>
              <a:gd name="connsiteY178-2246" fmla="*/ 638175 h 688182"/>
              <a:gd name="connsiteX179-2247" fmla="*/ 302419 w 1407319"/>
              <a:gd name="connsiteY179-2248" fmla="*/ 633413 h 688182"/>
              <a:gd name="connsiteX180-2249" fmla="*/ 269081 w 1407319"/>
              <a:gd name="connsiteY180-2250" fmla="*/ 631032 h 688182"/>
              <a:gd name="connsiteX181-2251" fmla="*/ 259556 w 1407319"/>
              <a:gd name="connsiteY181-2252" fmla="*/ 628650 h 688182"/>
              <a:gd name="connsiteX182-2253" fmla="*/ 240506 w 1407319"/>
              <a:gd name="connsiteY182-2254" fmla="*/ 616744 h 688182"/>
              <a:gd name="connsiteX183-2255" fmla="*/ 230981 w 1407319"/>
              <a:gd name="connsiteY183-2256" fmla="*/ 614363 h 688182"/>
              <a:gd name="connsiteX184-2257" fmla="*/ 209550 w 1407319"/>
              <a:gd name="connsiteY184-2258" fmla="*/ 600075 h 688182"/>
              <a:gd name="connsiteX185-2259" fmla="*/ 197644 w 1407319"/>
              <a:gd name="connsiteY185-2260" fmla="*/ 592932 h 688182"/>
              <a:gd name="connsiteX186-2261" fmla="*/ 178594 w 1407319"/>
              <a:gd name="connsiteY186-2262" fmla="*/ 581025 h 688182"/>
              <a:gd name="connsiteX187-2263" fmla="*/ 173831 w 1407319"/>
              <a:gd name="connsiteY187-2264" fmla="*/ 573882 h 688182"/>
              <a:gd name="connsiteX188-2265" fmla="*/ 152400 w 1407319"/>
              <a:gd name="connsiteY188-2266" fmla="*/ 561975 h 688182"/>
              <a:gd name="connsiteX189-2267" fmla="*/ 142875 w 1407319"/>
              <a:gd name="connsiteY189-2268" fmla="*/ 559594 h 688182"/>
              <a:gd name="connsiteX190-2269" fmla="*/ 135731 w 1407319"/>
              <a:gd name="connsiteY190-2270" fmla="*/ 557213 h 688182"/>
              <a:gd name="connsiteX191-2271" fmla="*/ 126206 w 1407319"/>
              <a:gd name="connsiteY191-2272" fmla="*/ 552450 h 688182"/>
              <a:gd name="connsiteX192-2273" fmla="*/ 109537 w 1407319"/>
              <a:gd name="connsiteY192-2274" fmla="*/ 550069 h 688182"/>
              <a:gd name="connsiteX193-2275" fmla="*/ 66675 w 1407319"/>
              <a:gd name="connsiteY193-2276" fmla="*/ 545307 h 688182"/>
              <a:gd name="connsiteX194-2277" fmla="*/ 57150 w 1407319"/>
              <a:gd name="connsiteY194-2278" fmla="*/ 542925 h 688182"/>
              <a:gd name="connsiteX195-2279" fmla="*/ 42862 w 1407319"/>
              <a:gd name="connsiteY195-2280" fmla="*/ 540544 h 688182"/>
              <a:gd name="connsiteX196-2281" fmla="*/ 26194 w 1407319"/>
              <a:gd name="connsiteY196-2282" fmla="*/ 540544 h 688182"/>
              <a:gd name="connsiteX197-2283" fmla="*/ 0 w 1407319"/>
              <a:gd name="connsiteY197-2284" fmla="*/ 414338 h 688182"/>
              <a:gd name="connsiteX198-2285" fmla="*/ 19050 w 1407319"/>
              <a:gd name="connsiteY198-2286" fmla="*/ 404813 h 688182"/>
              <a:gd name="connsiteX199-2287" fmla="*/ 26194 w 1407319"/>
              <a:gd name="connsiteY199-2288" fmla="*/ 402432 h 688182"/>
              <a:gd name="connsiteX200-2289" fmla="*/ 47625 w 1407319"/>
              <a:gd name="connsiteY200-2290" fmla="*/ 385763 h 688182"/>
              <a:gd name="connsiteX201-2291" fmla="*/ 54769 w 1407319"/>
              <a:gd name="connsiteY201-2292" fmla="*/ 345282 h 688182"/>
              <a:gd name="connsiteX202-2293" fmla="*/ 57150 w 1407319"/>
              <a:gd name="connsiteY202-2294" fmla="*/ 307182 h 688182"/>
              <a:gd name="connsiteX203-2295" fmla="*/ 59531 w 1407319"/>
              <a:gd name="connsiteY203-2296" fmla="*/ 300038 h 688182"/>
              <a:gd name="connsiteX204-2297" fmla="*/ 66675 w 1407319"/>
              <a:gd name="connsiteY204-2298" fmla="*/ 295275 h 688182"/>
              <a:gd name="connsiteX205-2299" fmla="*/ 88106 w 1407319"/>
              <a:gd name="connsiteY205-2300" fmla="*/ 302419 h 688182"/>
              <a:gd name="connsiteX206-2301" fmla="*/ 95250 w 1407319"/>
              <a:gd name="connsiteY206-2302" fmla="*/ 304800 h 688182"/>
              <a:gd name="connsiteX207-2303" fmla="*/ 111919 w 1407319"/>
              <a:gd name="connsiteY207-2304" fmla="*/ 307182 h 688182"/>
              <a:gd name="connsiteX208-2305" fmla="*/ 169069 w 1407319"/>
              <a:gd name="connsiteY208-2306" fmla="*/ 304800 h 688182"/>
              <a:gd name="connsiteX209-2307" fmla="*/ 178594 w 1407319"/>
              <a:gd name="connsiteY209-2308" fmla="*/ 302419 h 688182"/>
              <a:gd name="connsiteX210-2309" fmla="*/ 192881 w 1407319"/>
              <a:gd name="connsiteY210-2310" fmla="*/ 297657 h 688182"/>
              <a:gd name="connsiteX211-2311" fmla="*/ 195262 w 1407319"/>
              <a:gd name="connsiteY211-2312" fmla="*/ 290513 h 688182"/>
              <a:gd name="connsiteX212-2313" fmla="*/ 202406 w 1407319"/>
              <a:gd name="connsiteY212-2314" fmla="*/ 288132 h 688182"/>
              <a:gd name="connsiteX213-2315" fmla="*/ 195262 w 1407319"/>
              <a:gd name="connsiteY213-2316" fmla="*/ 273844 h 688182"/>
              <a:gd name="connsiteX214-2317" fmla="*/ 192881 w 1407319"/>
              <a:gd name="connsiteY214-2318" fmla="*/ 266700 h 688182"/>
              <a:gd name="connsiteX215-2319" fmla="*/ 200025 w 1407319"/>
              <a:gd name="connsiteY215-2320" fmla="*/ 230982 h 688182"/>
              <a:gd name="connsiteX216-2321" fmla="*/ 202406 w 1407319"/>
              <a:gd name="connsiteY216-2322" fmla="*/ 223838 h 688182"/>
              <a:gd name="connsiteX217-2323" fmla="*/ 207169 w 1407319"/>
              <a:gd name="connsiteY217-2324" fmla="*/ 216694 h 688182"/>
              <a:gd name="connsiteX218-2325" fmla="*/ 214312 w 1407319"/>
              <a:gd name="connsiteY218-2326" fmla="*/ 190500 h 688182"/>
              <a:gd name="connsiteX219-2327" fmla="*/ 211931 w 1407319"/>
              <a:gd name="connsiteY219-2328" fmla="*/ 152400 h 688182"/>
              <a:gd name="connsiteX220-2329" fmla="*/ 209550 w 1407319"/>
              <a:gd name="connsiteY220-2330" fmla="*/ 145257 h 688182"/>
              <a:gd name="connsiteX221-2331" fmla="*/ 204787 w 1407319"/>
              <a:gd name="connsiteY221-2332" fmla="*/ 116682 h 688182"/>
              <a:gd name="connsiteX222-2333" fmla="*/ 202406 w 1407319"/>
              <a:gd name="connsiteY222-2334" fmla="*/ 90488 h 688182"/>
              <a:gd name="connsiteX223-2335" fmla="*/ 200025 w 1407319"/>
              <a:gd name="connsiteY223-2336" fmla="*/ 83344 h 688182"/>
              <a:gd name="connsiteX224-2337" fmla="*/ 197644 w 1407319"/>
              <a:gd name="connsiteY224-2338" fmla="*/ 73819 h 688182"/>
              <a:gd name="connsiteX225-2339" fmla="*/ 195262 w 1407319"/>
              <a:gd name="connsiteY225-2340" fmla="*/ 66675 h 688182"/>
              <a:gd name="connsiteX226-2341" fmla="*/ 188119 w 1407319"/>
              <a:gd name="connsiteY226-2342" fmla="*/ 59532 h 688182"/>
              <a:gd name="connsiteX227-2343" fmla="*/ 183356 w 1407319"/>
              <a:gd name="connsiteY227-2344" fmla="*/ 52388 h 688182"/>
              <a:gd name="connsiteX228-2345" fmla="*/ 178594 w 1407319"/>
              <a:gd name="connsiteY228-2346" fmla="*/ 38100 h 688182"/>
              <a:gd name="connsiteX229-2347" fmla="*/ 173831 w 1407319"/>
              <a:gd name="connsiteY229-2348" fmla="*/ 19050 h 688182"/>
              <a:gd name="connsiteX230-2349" fmla="*/ 176212 w 1407319"/>
              <a:gd name="connsiteY230-2350" fmla="*/ 2382 h 688182"/>
              <a:gd name="connsiteX231-2351" fmla="*/ 183356 w 1407319"/>
              <a:gd name="connsiteY231-2352" fmla="*/ 0 h 688182"/>
              <a:gd name="connsiteX232-2353" fmla="*/ 207169 w 1407319"/>
              <a:gd name="connsiteY232-2354" fmla="*/ 2382 h 688182"/>
              <a:gd name="connsiteX233-2355" fmla="*/ 288131 w 1407319"/>
              <a:gd name="connsiteY233-2356" fmla="*/ 9525 h 688182"/>
              <a:gd name="connsiteX234-2357" fmla="*/ 295275 w 1407319"/>
              <a:gd name="connsiteY234-2358" fmla="*/ 11907 h 688182"/>
              <a:gd name="connsiteX235-2359" fmla="*/ 335756 w 1407319"/>
              <a:gd name="connsiteY235-2360" fmla="*/ 16669 h 688182"/>
              <a:gd name="connsiteX0-2361" fmla="*/ 335756 w 1407319"/>
              <a:gd name="connsiteY0-2362" fmla="*/ 16669 h 688182"/>
              <a:gd name="connsiteX1-2363" fmla="*/ 335756 w 1407319"/>
              <a:gd name="connsiteY1-2364" fmla="*/ 16669 h 688182"/>
              <a:gd name="connsiteX2-2365" fmla="*/ 330994 w 1407319"/>
              <a:gd name="connsiteY2-2366" fmla="*/ 38100 h 688182"/>
              <a:gd name="connsiteX3-2367" fmla="*/ 328612 w 1407319"/>
              <a:gd name="connsiteY3-2368" fmla="*/ 52388 h 688182"/>
              <a:gd name="connsiteX4-2369" fmla="*/ 323850 w 1407319"/>
              <a:gd name="connsiteY4-2370" fmla="*/ 59532 h 688182"/>
              <a:gd name="connsiteX5-2371" fmla="*/ 316706 w 1407319"/>
              <a:gd name="connsiteY5-2372" fmla="*/ 73819 h 688182"/>
              <a:gd name="connsiteX6-2373" fmla="*/ 309562 w 1407319"/>
              <a:gd name="connsiteY6-2374" fmla="*/ 114300 h 688182"/>
              <a:gd name="connsiteX7-2375" fmla="*/ 304800 w 1407319"/>
              <a:gd name="connsiteY7-2376" fmla="*/ 128588 h 688182"/>
              <a:gd name="connsiteX8-2377" fmla="*/ 309562 w 1407319"/>
              <a:gd name="connsiteY8-2378" fmla="*/ 145257 h 688182"/>
              <a:gd name="connsiteX9-2379" fmla="*/ 314325 w 1407319"/>
              <a:gd name="connsiteY9-2380" fmla="*/ 152400 h 688182"/>
              <a:gd name="connsiteX10-2381" fmla="*/ 328612 w 1407319"/>
              <a:gd name="connsiteY10-2382" fmla="*/ 157163 h 688182"/>
              <a:gd name="connsiteX11-2383" fmla="*/ 338137 w 1407319"/>
              <a:gd name="connsiteY11-2384" fmla="*/ 161925 h 688182"/>
              <a:gd name="connsiteX12-2385" fmla="*/ 395287 w 1407319"/>
              <a:gd name="connsiteY12-2386" fmla="*/ 166688 h 688182"/>
              <a:gd name="connsiteX13-2387" fmla="*/ 435769 w 1407319"/>
              <a:gd name="connsiteY13-2388" fmla="*/ 169069 h 688182"/>
              <a:gd name="connsiteX14-2389" fmla="*/ 450056 w 1407319"/>
              <a:gd name="connsiteY14-2390" fmla="*/ 173832 h 688182"/>
              <a:gd name="connsiteX15-2391" fmla="*/ 459581 w 1407319"/>
              <a:gd name="connsiteY15-2392" fmla="*/ 176213 h 688182"/>
              <a:gd name="connsiteX16-2393" fmla="*/ 469106 w 1407319"/>
              <a:gd name="connsiteY16-2394" fmla="*/ 197644 h 688182"/>
              <a:gd name="connsiteX17-2395" fmla="*/ 476250 w 1407319"/>
              <a:gd name="connsiteY17-2396" fmla="*/ 200025 h 688182"/>
              <a:gd name="connsiteX18-2397" fmla="*/ 478631 w 1407319"/>
              <a:gd name="connsiteY18-2398" fmla="*/ 207169 h 688182"/>
              <a:gd name="connsiteX19-2399" fmla="*/ 492919 w 1407319"/>
              <a:gd name="connsiteY19-2400" fmla="*/ 219075 h 688182"/>
              <a:gd name="connsiteX20-2401" fmla="*/ 500062 w 1407319"/>
              <a:gd name="connsiteY20-2402" fmla="*/ 226219 h 688182"/>
              <a:gd name="connsiteX21-2403" fmla="*/ 516731 w 1407319"/>
              <a:gd name="connsiteY21-2404" fmla="*/ 245269 h 688182"/>
              <a:gd name="connsiteX22-2405" fmla="*/ 526256 w 1407319"/>
              <a:gd name="connsiteY22-2406" fmla="*/ 266700 h 688182"/>
              <a:gd name="connsiteX23-2407" fmla="*/ 540544 w 1407319"/>
              <a:gd name="connsiteY23-2408" fmla="*/ 280988 h 688182"/>
              <a:gd name="connsiteX24-2409" fmla="*/ 547687 w 1407319"/>
              <a:gd name="connsiteY24-2410" fmla="*/ 288132 h 688182"/>
              <a:gd name="connsiteX25-2411" fmla="*/ 561975 w 1407319"/>
              <a:gd name="connsiteY25-2412" fmla="*/ 300038 h 688182"/>
              <a:gd name="connsiteX26-2413" fmla="*/ 569119 w 1407319"/>
              <a:gd name="connsiteY26-2414" fmla="*/ 302419 h 688182"/>
              <a:gd name="connsiteX27-2415" fmla="*/ 583406 w 1407319"/>
              <a:gd name="connsiteY27-2416" fmla="*/ 311944 h 688182"/>
              <a:gd name="connsiteX28-2417" fmla="*/ 597694 w 1407319"/>
              <a:gd name="connsiteY28-2418" fmla="*/ 316707 h 688182"/>
              <a:gd name="connsiteX29-2419" fmla="*/ 614362 w 1407319"/>
              <a:gd name="connsiteY29-2420" fmla="*/ 323850 h 688182"/>
              <a:gd name="connsiteX30-2421" fmla="*/ 650081 w 1407319"/>
              <a:gd name="connsiteY30-2422" fmla="*/ 326232 h 688182"/>
              <a:gd name="connsiteX31-2423" fmla="*/ 666750 w 1407319"/>
              <a:gd name="connsiteY31-2424" fmla="*/ 323850 h 688182"/>
              <a:gd name="connsiteX32-2425" fmla="*/ 681037 w 1407319"/>
              <a:gd name="connsiteY32-2426" fmla="*/ 314325 h 688182"/>
              <a:gd name="connsiteX33-2427" fmla="*/ 688181 w 1407319"/>
              <a:gd name="connsiteY33-2428" fmla="*/ 300038 h 688182"/>
              <a:gd name="connsiteX34-2429" fmla="*/ 707231 w 1407319"/>
              <a:gd name="connsiteY34-2430" fmla="*/ 295275 h 688182"/>
              <a:gd name="connsiteX35-2431" fmla="*/ 711994 w 1407319"/>
              <a:gd name="connsiteY35-2432" fmla="*/ 250032 h 688182"/>
              <a:gd name="connsiteX36-2433" fmla="*/ 716756 w 1407319"/>
              <a:gd name="connsiteY36-2434" fmla="*/ 242888 h 688182"/>
              <a:gd name="connsiteX37-2435" fmla="*/ 714375 w 1407319"/>
              <a:gd name="connsiteY37-2436" fmla="*/ 221457 h 688182"/>
              <a:gd name="connsiteX38-2437" fmla="*/ 709612 w 1407319"/>
              <a:gd name="connsiteY38-2438" fmla="*/ 207169 h 688182"/>
              <a:gd name="connsiteX39-2439" fmla="*/ 711994 w 1407319"/>
              <a:gd name="connsiteY39-2440" fmla="*/ 169069 h 688182"/>
              <a:gd name="connsiteX40-2441" fmla="*/ 726281 w 1407319"/>
              <a:gd name="connsiteY40-2442" fmla="*/ 159544 h 688182"/>
              <a:gd name="connsiteX41-2443" fmla="*/ 740569 w 1407319"/>
              <a:gd name="connsiteY41-2444" fmla="*/ 152400 h 688182"/>
              <a:gd name="connsiteX42-2445" fmla="*/ 747712 w 1407319"/>
              <a:gd name="connsiteY42-2446" fmla="*/ 147638 h 688182"/>
              <a:gd name="connsiteX43-2447" fmla="*/ 757237 w 1407319"/>
              <a:gd name="connsiteY43-2448" fmla="*/ 145257 h 688182"/>
              <a:gd name="connsiteX44-2449" fmla="*/ 764381 w 1407319"/>
              <a:gd name="connsiteY44-2450" fmla="*/ 142875 h 688182"/>
              <a:gd name="connsiteX45-2451" fmla="*/ 773906 w 1407319"/>
              <a:gd name="connsiteY45-2452" fmla="*/ 128588 h 688182"/>
              <a:gd name="connsiteX46-2453" fmla="*/ 778669 w 1407319"/>
              <a:gd name="connsiteY46-2454" fmla="*/ 121444 h 688182"/>
              <a:gd name="connsiteX47-2455" fmla="*/ 776287 w 1407319"/>
              <a:gd name="connsiteY47-2456" fmla="*/ 109538 h 688182"/>
              <a:gd name="connsiteX48-2457" fmla="*/ 790575 w 1407319"/>
              <a:gd name="connsiteY48-2458" fmla="*/ 109538 h 688182"/>
              <a:gd name="connsiteX49-2459" fmla="*/ 788194 w 1407319"/>
              <a:gd name="connsiteY49-2460" fmla="*/ 92870 h 688182"/>
              <a:gd name="connsiteX50-2461" fmla="*/ 802481 w 1407319"/>
              <a:gd name="connsiteY50-2462" fmla="*/ 88107 h 688182"/>
              <a:gd name="connsiteX51-2463" fmla="*/ 809625 w 1407319"/>
              <a:gd name="connsiteY51-2464" fmla="*/ 83344 h 688182"/>
              <a:gd name="connsiteX52-2465" fmla="*/ 812006 w 1407319"/>
              <a:gd name="connsiteY52-2466" fmla="*/ 61912 h 688182"/>
              <a:gd name="connsiteX53-2467" fmla="*/ 809625 w 1407319"/>
              <a:gd name="connsiteY53-2468" fmla="*/ 66676 h 688182"/>
              <a:gd name="connsiteX54-2469" fmla="*/ 826294 w 1407319"/>
              <a:gd name="connsiteY54-2470" fmla="*/ 50007 h 688182"/>
              <a:gd name="connsiteX55-2471" fmla="*/ 833437 w 1407319"/>
              <a:gd name="connsiteY55-2472" fmla="*/ 61913 h 688182"/>
              <a:gd name="connsiteX56-2473" fmla="*/ 840581 w 1407319"/>
              <a:gd name="connsiteY56-2474" fmla="*/ 57150 h 688182"/>
              <a:gd name="connsiteX57-2475" fmla="*/ 842962 w 1407319"/>
              <a:gd name="connsiteY57-2476" fmla="*/ 50007 h 688182"/>
              <a:gd name="connsiteX58-2477" fmla="*/ 857250 w 1407319"/>
              <a:gd name="connsiteY58-2478" fmla="*/ 45244 h 688182"/>
              <a:gd name="connsiteX59-2479" fmla="*/ 864394 w 1407319"/>
              <a:gd name="connsiteY59-2480" fmla="*/ 38100 h 688182"/>
              <a:gd name="connsiteX60-2481" fmla="*/ 871537 w 1407319"/>
              <a:gd name="connsiteY60-2482" fmla="*/ 33338 h 688182"/>
              <a:gd name="connsiteX61-2483" fmla="*/ 885825 w 1407319"/>
              <a:gd name="connsiteY61-2484" fmla="*/ 16669 h 688182"/>
              <a:gd name="connsiteX62-2485" fmla="*/ 892969 w 1407319"/>
              <a:gd name="connsiteY62-2486" fmla="*/ 11907 h 688182"/>
              <a:gd name="connsiteX63-2487" fmla="*/ 897731 w 1407319"/>
              <a:gd name="connsiteY63-2488" fmla="*/ 4763 h 688182"/>
              <a:gd name="connsiteX64-2489" fmla="*/ 928687 w 1407319"/>
              <a:gd name="connsiteY64-2490" fmla="*/ 7144 h 688182"/>
              <a:gd name="connsiteX65-2491" fmla="*/ 942975 w 1407319"/>
              <a:gd name="connsiteY65-2492" fmla="*/ 19050 h 688182"/>
              <a:gd name="connsiteX66-2493" fmla="*/ 950119 w 1407319"/>
              <a:gd name="connsiteY66-2494" fmla="*/ 21432 h 688182"/>
              <a:gd name="connsiteX67-2495" fmla="*/ 969169 w 1407319"/>
              <a:gd name="connsiteY67-2496" fmla="*/ 42863 h 688182"/>
              <a:gd name="connsiteX68-2497" fmla="*/ 983456 w 1407319"/>
              <a:gd name="connsiteY68-2498" fmla="*/ 54769 h 688182"/>
              <a:gd name="connsiteX69-2499" fmla="*/ 992981 w 1407319"/>
              <a:gd name="connsiteY69-2500" fmla="*/ 69057 h 688182"/>
              <a:gd name="connsiteX70-2501" fmla="*/ 997744 w 1407319"/>
              <a:gd name="connsiteY70-2502" fmla="*/ 76200 h 688182"/>
              <a:gd name="connsiteX71-2503" fmla="*/ 1012031 w 1407319"/>
              <a:gd name="connsiteY71-2504" fmla="*/ 88107 h 688182"/>
              <a:gd name="connsiteX72-2505" fmla="*/ 1019175 w 1407319"/>
              <a:gd name="connsiteY72-2506" fmla="*/ 90488 h 688182"/>
              <a:gd name="connsiteX73-2507" fmla="*/ 1028700 w 1407319"/>
              <a:gd name="connsiteY73-2508" fmla="*/ 102394 h 688182"/>
              <a:gd name="connsiteX74-2509" fmla="*/ 1040606 w 1407319"/>
              <a:gd name="connsiteY74-2510" fmla="*/ 111919 h 688182"/>
              <a:gd name="connsiteX75-2511" fmla="*/ 1064419 w 1407319"/>
              <a:gd name="connsiteY75-2512" fmla="*/ 107157 h 688182"/>
              <a:gd name="connsiteX76-2513" fmla="*/ 1078706 w 1407319"/>
              <a:gd name="connsiteY76-2514" fmla="*/ 97632 h 688182"/>
              <a:gd name="connsiteX77-2515" fmla="*/ 1092994 w 1407319"/>
              <a:gd name="connsiteY77-2516" fmla="*/ 92869 h 688182"/>
              <a:gd name="connsiteX78-2517" fmla="*/ 1104900 w 1407319"/>
              <a:gd name="connsiteY78-2518" fmla="*/ 83344 h 688182"/>
              <a:gd name="connsiteX79-2519" fmla="*/ 1126331 w 1407319"/>
              <a:gd name="connsiteY79-2520" fmla="*/ 71438 h 688182"/>
              <a:gd name="connsiteX80-2521" fmla="*/ 1145381 w 1407319"/>
              <a:gd name="connsiteY80-2522" fmla="*/ 47625 h 688182"/>
              <a:gd name="connsiteX81-2523" fmla="*/ 1159669 w 1407319"/>
              <a:gd name="connsiteY81-2524" fmla="*/ 42863 h 688182"/>
              <a:gd name="connsiteX82-2525" fmla="*/ 1166812 w 1407319"/>
              <a:gd name="connsiteY82-2526" fmla="*/ 45244 h 688182"/>
              <a:gd name="connsiteX83-2527" fmla="*/ 1178719 w 1407319"/>
              <a:gd name="connsiteY83-2528" fmla="*/ 66675 h 688182"/>
              <a:gd name="connsiteX84-2529" fmla="*/ 1183481 w 1407319"/>
              <a:gd name="connsiteY84-2530" fmla="*/ 90488 h 688182"/>
              <a:gd name="connsiteX85-2531" fmla="*/ 1185862 w 1407319"/>
              <a:gd name="connsiteY85-2532" fmla="*/ 100013 h 688182"/>
              <a:gd name="connsiteX86-2533" fmla="*/ 1193006 w 1407319"/>
              <a:gd name="connsiteY86-2534" fmla="*/ 114300 h 688182"/>
              <a:gd name="connsiteX87-2535" fmla="*/ 1200150 w 1407319"/>
              <a:gd name="connsiteY87-2536" fmla="*/ 121444 h 688182"/>
              <a:gd name="connsiteX88-2537" fmla="*/ 1216819 w 1407319"/>
              <a:gd name="connsiteY88-2538" fmla="*/ 142875 h 688182"/>
              <a:gd name="connsiteX89-2539" fmla="*/ 1233487 w 1407319"/>
              <a:gd name="connsiteY89-2540" fmla="*/ 147638 h 688182"/>
              <a:gd name="connsiteX90-2541" fmla="*/ 1259681 w 1407319"/>
              <a:gd name="connsiteY90-2542" fmla="*/ 154782 h 688182"/>
              <a:gd name="connsiteX91-2543" fmla="*/ 1264444 w 1407319"/>
              <a:gd name="connsiteY91-2544" fmla="*/ 161925 h 688182"/>
              <a:gd name="connsiteX92-2545" fmla="*/ 1276350 w 1407319"/>
              <a:gd name="connsiteY92-2546" fmla="*/ 176213 h 688182"/>
              <a:gd name="connsiteX93-2547" fmla="*/ 1278731 w 1407319"/>
              <a:gd name="connsiteY93-2548" fmla="*/ 183357 h 688182"/>
              <a:gd name="connsiteX94-2549" fmla="*/ 1281112 w 1407319"/>
              <a:gd name="connsiteY94-2550" fmla="*/ 192882 h 688182"/>
              <a:gd name="connsiteX95-2551" fmla="*/ 1285875 w 1407319"/>
              <a:gd name="connsiteY95-2552" fmla="*/ 207169 h 688182"/>
              <a:gd name="connsiteX96-2553" fmla="*/ 1290637 w 1407319"/>
              <a:gd name="connsiteY96-2554" fmla="*/ 273844 h 688182"/>
              <a:gd name="connsiteX97-2555" fmla="*/ 1290637 w 1407319"/>
              <a:gd name="connsiteY97-2556" fmla="*/ 276225 h 688182"/>
              <a:gd name="connsiteX98-2557" fmla="*/ 1388269 w 1407319"/>
              <a:gd name="connsiteY98-2558" fmla="*/ 273844 h 688182"/>
              <a:gd name="connsiteX99-2559" fmla="*/ 1390650 w 1407319"/>
              <a:gd name="connsiteY99-2560" fmla="*/ 273844 h 688182"/>
              <a:gd name="connsiteX100-2561" fmla="*/ 1404937 w 1407319"/>
              <a:gd name="connsiteY100-2562" fmla="*/ 311944 h 688182"/>
              <a:gd name="connsiteX101-2563" fmla="*/ 1407319 w 1407319"/>
              <a:gd name="connsiteY101-2564" fmla="*/ 352425 h 688182"/>
              <a:gd name="connsiteX102-2565" fmla="*/ 1404937 w 1407319"/>
              <a:gd name="connsiteY102-2566" fmla="*/ 421482 h 688182"/>
              <a:gd name="connsiteX103-2567" fmla="*/ 1400175 w 1407319"/>
              <a:gd name="connsiteY103-2568" fmla="*/ 440532 h 688182"/>
              <a:gd name="connsiteX104-2569" fmla="*/ 1397794 w 1407319"/>
              <a:gd name="connsiteY104-2570" fmla="*/ 450057 h 688182"/>
              <a:gd name="connsiteX105-2571" fmla="*/ 1395412 w 1407319"/>
              <a:gd name="connsiteY105-2572" fmla="*/ 457200 h 688182"/>
              <a:gd name="connsiteX106-2573" fmla="*/ 1393031 w 1407319"/>
              <a:gd name="connsiteY106-2574" fmla="*/ 469107 h 688182"/>
              <a:gd name="connsiteX107-2575" fmla="*/ 1390650 w 1407319"/>
              <a:gd name="connsiteY107-2576" fmla="*/ 483394 h 688182"/>
              <a:gd name="connsiteX108-2577" fmla="*/ 1381125 w 1407319"/>
              <a:gd name="connsiteY108-2578" fmla="*/ 485775 h 688182"/>
              <a:gd name="connsiteX109-2579" fmla="*/ 1376362 w 1407319"/>
              <a:gd name="connsiteY109-2580" fmla="*/ 528638 h 688182"/>
              <a:gd name="connsiteX110-2581" fmla="*/ 1371600 w 1407319"/>
              <a:gd name="connsiteY110-2582" fmla="*/ 564357 h 688182"/>
              <a:gd name="connsiteX111-2583" fmla="*/ 1366837 w 1407319"/>
              <a:gd name="connsiteY111-2584" fmla="*/ 583407 h 688182"/>
              <a:gd name="connsiteX112-2585" fmla="*/ 1362075 w 1407319"/>
              <a:gd name="connsiteY112-2586" fmla="*/ 597694 h 688182"/>
              <a:gd name="connsiteX113-2587" fmla="*/ 1354931 w 1407319"/>
              <a:gd name="connsiteY113-2588" fmla="*/ 600075 h 688182"/>
              <a:gd name="connsiteX114-2589" fmla="*/ 1335881 w 1407319"/>
              <a:gd name="connsiteY114-2590" fmla="*/ 604838 h 688182"/>
              <a:gd name="connsiteX115-2591" fmla="*/ 1312069 w 1407319"/>
              <a:gd name="connsiteY115-2592" fmla="*/ 616744 h 688182"/>
              <a:gd name="connsiteX116-2593" fmla="*/ 1304925 w 1407319"/>
              <a:gd name="connsiteY116-2594" fmla="*/ 619125 h 688182"/>
              <a:gd name="connsiteX117-2595" fmla="*/ 1269206 w 1407319"/>
              <a:gd name="connsiteY117-2596" fmla="*/ 621507 h 688182"/>
              <a:gd name="connsiteX118-2597" fmla="*/ 1233487 w 1407319"/>
              <a:gd name="connsiteY118-2598" fmla="*/ 633413 h 688182"/>
              <a:gd name="connsiteX119-2599" fmla="*/ 1226344 w 1407319"/>
              <a:gd name="connsiteY119-2600" fmla="*/ 638175 h 688182"/>
              <a:gd name="connsiteX120-2601" fmla="*/ 1223962 w 1407319"/>
              <a:gd name="connsiteY120-2602" fmla="*/ 645319 h 688182"/>
              <a:gd name="connsiteX121-2603" fmla="*/ 1209675 w 1407319"/>
              <a:gd name="connsiteY121-2604" fmla="*/ 650082 h 688182"/>
              <a:gd name="connsiteX122-2605" fmla="*/ 1202531 w 1407319"/>
              <a:gd name="connsiteY122-2606" fmla="*/ 652463 h 688182"/>
              <a:gd name="connsiteX123-2607" fmla="*/ 1195387 w 1407319"/>
              <a:gd name="connsiteY123-2608" fmla="*/ 657225 h 688182"/>
              <a:gd name="connsiteX124-2609" fmla="*/ 1183481 w 1407319"/>
              <a:gd name="connsiteY124-2610" fmla="*/ 659607 h 688182"/>
              <a:gd name="connsiteX125-2611" fmla="*/ 1176337 w 1407319"/>
              <a:gd name="connsiteY125-2612" fmla="*/ 661988 h 688182"/>
              <a:gd name="connsiteX126-2613" fmla="*/ 1171575 w 1407319"/>
              <a:gd name="connsiteY126-2614" fmla="*/ 669132 h 688182"/>
              <a:gd name="connsiteX127-2615" fmla="*/ 1157287 w 1407319"/>
              <a:gd name="connsiteY127-2616" fmla="*/ 673894 h 688182"/>
              <a:gd name="connsiteX128-2617" fmla="*/ 1009650 w 1407319"/>
              <a:gd name="connsiteY128-2618" fmla="*/ 671513 h 688182"/>
              <a:gd name="connsiteX129-2619" fmla="*/ 995362 w 1407319"/>
              <a:gd name="connsiteY129-2620" fmla="*/ 666750 h 688182"/>
              <a:gd name="connsiteX130-2621" fmla="*/ 973931 w 1407319"/>
              <a:gd name="connsiteY130-2622" fmla="*/ 659607 h 688182"/>
              <a:gd name="connsiteX131-2623" fmla="*/ 959644 w 1407319"/>
              <a:gd name="connsiteY131-2624" fmla="*/ 654844 h 688182"/>
              <a:gd name="connsiteX132-2625" fmla="*/ 952500 w 1407319"/>
              <a:gd name="connsiteY132-2626" fmla="*/ 652463 h 688182"/>
              <a:gd name="connsiteX133-2627" fmla="*/ 945356 w 1407319"/>
              <a:gd name="connsiteY133-2628" fmla="*/ 647700 h 688182"/>
              <a:gd name="connsiteX134-2629" fmla="*/ 935831 w 1407319"/>
              <a:gd name="connsiteY134-2630" fmla="*/ 645319 h 688182"/>
              <a:gd name="connsiteX135-2631" fmla="*/ 928687 w 1407319"/>
              <a:gd name="connsiteY135-2632" fmla="*/ 642938 h 688182"/>
              <a:gd name="connsiteX136-2633" fmla="*/ 907256 w 1407319"/>
              <a:gd name="connsiteY136-2634" fmla="*/ 633413 h 688182"/>
              <a:gd name="connsiteX137-2635" fmla="*/ 897731 w 1407319"/>
              <a:gd name="connsiteY137-2636" fmla="*/ 628650 h 688182"/>
              <a:gd name="connsiteX138-2637" fmla="*/ 854869 w 1407319"/>
              <a:gd name="connsiteY138-2638" fmla="*/ 626269 h 688182"/>
              <a:gd name="connsiteX139-2639" fmla="*/ 831056 w 1407319"/>
              <a:gd name="connsiteY139-2640" fmla="*/ 621507 h 688182"/>
              <a:gd name="connsiteX140-2641" fmla="*/ 821531 w 1407319"/>
              <a:gd name="connsiteY140-2642" fmla="*/ 619125 h 688182"/>
              <a:gd name="connsiteX141-2643" fmla="*/ 814387 w 1407319"/>
              <a:gd name="connsiteY141-2644" fmla="*/ 614363 h 688182"/>
              <a:gd name="connsiteX142-2645" fmla="*/ 800100 w 1407319"/>
              <a:gd name="connsiteY142-2646" fmla="*/ 609600 h 688182"/>
              <a:gd name="connsiteX143-2647" fmla="*/ 785812 w 1407319"/>
              <a:gd name="connsiteY143-2648" fmla="*/ 604838 h 688182"/>
              <a:gd name="connsiteX144-2649" fmla="*/ 771525 w 1407319"/>
              <a:gd name="connsiteY144-2650" fmla="*/ 600075 h 688182"/>
              <a:gd name="connsiteX145-2651" fmla="*/ 764381 w 1407319"/>
              <a:gd name="connsiteY145-2652" fmla="*/ 595313 h 688182"/>
              <a:gd name="connsiteX146-2653" fmla="*/ 750094 w 1407319"/>
              <a:gd name="connsiteY146-2654" fmla="*/ 590550 h 688182"/>
              <a:gd name="connsiteX147-2655" fmla="*/ 742950 w 1407319"/>
              <a:gd name="connsiteY147-2656" fmla="*/ 585788 h 688182"/>
              <a:gd name="connsiteX148-2657" fmla="*/ 723900 w 1407319"/>
              <a:gd name="connsiteY148-2658" fmla="*/ 581025 h 688182"/>
              <a:gd name="connsiteX149-2659" fmla="*/ 709612 w 1407319"/>
              <a:gd name="connsiteY149-2660" fmla="*/ 576263 h 688182"/>
              <a:gd name="connsiteX150-2661" fmla="*/ 700087 w 1407319"/>
              <a:gd name="connsiteY150-2662" fmla="*/ 571500 h 688182"/>
              <a:gd name="connsiteX151-2663" fmla="*/ 657225 w 1407319"/>
              <a:gd name="connsiteY151-2664" fmla="*/ 569119 h 688182"/>
              <a:gd name="connsiteX152-2665" fmla="*/ 647700 w 1407319"/>
              <a:gd name="connsiteY152-2666" fmla="*/ 566738 h 688182"/>
              <a:gd name="connsiteX153-2667" fmla="*/ 588169 w 1407319"/>
              <a:gd name="connsiteY153-2668" fmla="*/ 571500 h 688182"/>
              <a:gd name="connsiteX154-2669" fmla="*/ 581025 w 1407319"/>
              <a:gd name="connsiteY154-2670" fmla="*/ 576263 h 688182"/>
              <a:gd name="connsiteX155-2671" fmla="*/ 566737 w 1407319"/>
              <a:gd name="connsiteY155-2672" fmla="*/ 581025 h 688182"/>
              <a:gd name="connsiteX156-2673" fmla="*/ 559594 w 1407319"/>
              <a:gd name="connsiteY156-2674" fmla="*/ 583407 h 688182"/>
              <a:gd name="connsiteX157-2675" fmla="*/ 550069 w 1407319"/>
              <a:gd name="connsiteY157-2676" fmla="*/ 585788 h 688182"/>
              <a:gd name="connsiteX158-2677" fmla="*/ 535781 w 1407319"/>
              <a:gd name="connsiteY158-2678" fmla="*/ 590550 h 688182"/>
              <a:gd name="connsiteX159-2679" fmla="*/ 533400 w 1407319"/>
              <a:gd name="connsiteY159-2680" fmla="*/ 597694 h 688182"/>
              <a:gd name="connsiteX160-2681" fmla="*/ 526256 w 1407319"/>
              <a:gd name="connsiteY160-2682" fmla="*/ 602457 h 688182"/>
              <a:gd name="connsiteX161-2683" fmla="*/ 523875 w 1407319"/>
              <a:gd name="connsiteY161-2684" fmla="*/ 616744 h 688182"/>
              <a:gd name="connsiteX162-2685" fmla="*/ 521494 w 1407319"/>
              <a:gd name="connsiteY162-2686" fmla="*/ 623888 h 688182"/>
              <a:gd name="connsiteX163-2687" fmla="*/ 514350 w 1407319"/>
              <a:gd name="connsiteY163-2688" fmla="*/ 626269 h 688182"/>
              <a:gd name="connsiteX164-2689" fmla="*/ 507206 w 1407319"/>
              <a:gd name="connsiteY164-2690" fmla="*/ 631032 h 688182"/>
              <a:gd name="connsiteX165-2691" fmla="*/ 502444 w 1407319"/>
              <a:gd name="connsiteY165-2692" fmla="*/ 645319 h 688182"/>
              <a:gd name="connsiteX166-2693" fmla="*/ 500062 w 1407319"/>
              <a:gd name="connsiteY166-2694" fmla="*/ 652463 h 688182"/>
              <a:gd name="connsiteX167-2695" fmla="*/ 492919 w 1407319"/>
              <a:gd name="connsiteY167-2696" fmla="*/ 659607 h 688182"/>
              <a:gd name="connsiteX168-2697" fmla="*/ 488156 w 1407319"/>
              <a:gd name="connsiteY168-2698" fmla="*/ 673894 h 688182"/>
              <a:gd name="connsiteX169-2699" fmla="*/ 478631 w 1407319"/>
              <a:gd name="connsiteY169-2700" fmla="*/ 685800 h 688182"/>
              <a:gd name="connsiteX170-2701" fmla="*/ 461962 w 1407319"/>
              <a:gd name="connsiteY170-2702" fmla="*/ 688182 h 688182"/>
              <a:gd name="connsiteX171-2703" fmla="*/ 447675 w 1407319"/>
              <a:gd name="connsiteY171-2704" fmla="*/ 685800 h 688182"/>
              <a:gd name="connsiteX172-2705" fmla="*/ 433387 w 1407319"/>
              <a:gd name="connsiteY172-2706" fmla="*/ 676275 h 688182"/>
              <a:gd name="connsiteX173-2707" fmla="*/ 419100 w 1407319"/>
              <a:gd name="connsiteY173-2708" fmla="*/ 671513 h 688182"/>
              <a:gd name="connsiteX174-2709" fmla="*/ 392906 w 1407319"/>
              <a:gd name="connsiteY174-2710" fmla="*/ 657225 h 688182"/>
              <a:gd name="connsiteX175-2711" fmla="*/ 371475 w 1407319"/>
              <a:gd name="connsiteY175-2712" fmla="*/ 650082 h 688182"/>
              <a:gd name="connsiteX176-2713" fmla="*/ 357187 w 1407319"/>
              <a:gd name="connsiteY176-2714" fmla="*/ 645319 h 688182"/>
              <a:gd name="connsiteX177-2715" fmla="*/ 333375 w 1407319"/>
              <a:gd name="connsiteY177-2716" fmla="*/ 642938 h 688182"/>
              <a:gd name="connsiteX178-2717" fmla="*/ 319087 w 1407319"/>
              <a:gd name="connsiteY178-2718" fmla="*/ 638175 h 688182"/>
              <a:gd name="connsiteX179-2719" fmla="*/ 302419 w 1407319"/>
              <a:gd name="connsiteY179-2720" fmla="*/ 633413 h 688182"/>
              <a:gd name="connsiteX180-2721" fmla="*/ 269081 w 1407319"/>
              <a:gd name="connsiteY180-2722" fmla="*/ 631032 h 688182"/>
              <a:gd name="connsiteX181-2723" fmla="*/ 259556 w 1407319"/>
              <a:gd name="connsiteY181-2724" fmla="*/ 628650 h 688182"/>
              <a:gd name="connsiteX182-2725" fmla="*/ 240506 w 1407319"/>
              <a:gd name="connsiteY182-2726" fmla="*/ 616744 h 688182"/>
              <a:gd name="connsiteX183-2727" fmla="*/ 230981 w 1407319"/>
              <a:gd name="connsiteY183-2728" fmla="*/ 614363 h 688182"/>
              <a:gd name="connsiteX184-2729" fmla="*/ 209550 w 1407319"/>
              <a:gd name="connsiteY184-2730" fmla="*/ 600075 h 688182"/>
              <a:gd name="connsiteX185-2731" fmla="*/ 197644 w 1407319"/>
              <a:gd name="connsiteY185-2732" fmla="*/ 592932 h 688182"/>
              <a:gd name="connsiteX186-2733" fmla="*/ 178594 w 1407319"/>
              <a:gd name="connsiteY186-2734" fmla="*/ 581025 h 688182"/>
              <a:gd name="connsiteX187-2735" fmla="*/ 173831 w 1407319"/>
              <a:gd name="connsiteY187-2736" fmla="*/ 573882 h 688182"/>
              <a:gd name="connsiteX188-2737" fmla="*/ 152400 w 1407319"/>
              <a:gd name="connsiteY188-2738" fmla="*/ 561975 h 688182"/>
              <a:gd name="connsiteX189-2739" fmla="*/ 142875 w 1407319"/>
              <a:gd name="connsiteY189-2740" fmla="*/ 559594 h 688182"/>
              <a:gd name="connsiteX190-2741" fmla="*/ 135731 w 1407319"/>
              <a:gd name="connsiteY190-2742" fmla="*/ 557213 h 688182"/>
              <a:gd name="connsiteX191-2743" fmla="*/ 126206 w 1407319"/>
              <a:gd name="connsiteY191-2744" fmla="*/ 552450 h 688182"/>
              <a:gd name="connsiteX192-2745" fmla="*/ 109537 w 1407319"/>
              <a:gd name="connsiteY192-2746" fmla="*/ 550069 h 688182"/>
              <a:gd name="connsiteX193-2747" fmla="*/ 66675 w 1407319"/>
              <a:gd name="connsiteY193-2748" fmla="*/ 545307 h 688182"/>
              <a:gd name="connsiteX194-2749" fmla="*/ 57150 w 1407319"/>
              <a:gd name="connsiteY194-2750" fmla="*/ 542925 h 688182"/>
              <a:gd name="connsiteX195-2751" fmla="*/ 42862 w 1407319"/>
              <a:gd name="connsiteY195-2752" fmla="*/ 540544 h 688182"/>
              <a:gd name="connsiteX196-2753" fmla="*/ 26194 w 1407319"/>
              <a:gd name="connsiteY196-2754" fmla="*/ 540544 h 688182"/>
              <a:gd name="connsiteX197-2755" fmla="*/ 0 w 1407319"/>
              <a:gd name="connsiteY197-2756" fmla="*/ 414338 h 688182"/>
              <a:gd name="connsiteX198-2757" fmla="*/ 19050 w 1407319"/>
              <a:gd name="connsiteY198-2758" fmla="*/ 404813 h 688182"/>
              <a:gd name="connsiteX199-2759" fmla="*/ 26194 w 1407319"/>
              <a:gd name="connsiteY199-2760" fmla="*/ 402432 h 688182"/>
              <a:gd name="connsiteX200-2761" fmla="*/ 47625 w 1407319"/>
              <a:gd name="connsiteY200-2762" fmla="*/ 385763 h 688182"/>
              <a:gd name="connsiteX201-2763" fmla="*/ 54769 w 1407319"/>
              <a:gd name="connsiteY201-2764" fmla="*/ 345282 h 688182"/>
              <a:gd name="connsiteX202-2765" fmla="*/ 57150 w 1407319"/>
              <a:gd name="connsiteY202-2766" fmla="*/ 307182 h 688182"/>
              <a:gd name="connsiteX203-2767" fmla="*/ 59531 w 1407319"/>
              <a:gd name="connsiteY203-2768" fmla="*/ 300038 h 688182"/>
              <a:gd name="connsiteX204-2769" fmla="*/ 66675 w 1407319"/>
              <a:gd name="connsiteY204-2770" fmla="*/ 295275 h 688182"/>
              <a:gd name="connsiteX205-2771" fmla="*/ 88106 w 1407319"/>
              <a:gd name="connsiteY205-2772" fmla="*/ 302419 h 688182"/>
              <a:gd name="connsiteX206-2773" fmla="*/ 95250 w 1407319"/>
              <a:gd name="connsiteY206-2774" fmla="*/ 304800 h 688182"/>
              <a:gd name="connsiteX207-2775" fmla="*/ 111919 w 1407319"/>
              <a:gd name="connsiteY207-2776" fmla="*/ 307182 h 688182"/>
              <a:gd name="connsiteX208-2777" fmla="*/ 169069 w 1407319"/>
              <a:gd name="connsiteY208-2778" fmla="*/ 304800 h 688182"/>
              <a:gd name="connsiteX209-2779" fmla="*/ 178594 w 1407319"/>
              <a:gd name="connsiteY209-2780" fmla="*/ 302419 h 688182"/>
              <a:gd name="connsiteX210-2781" fmla="*/ 192881 w 1407319"/>
              <a:gd name="connsiteY210-2782" fmla="*/ 297657 h 688182"/>
              <a:gd name="connsiteX211-2783" fmla="*/ 195262 w 1407319"/>
              <a:gd name="connsiteY211-2784" fmla="*/ 290513 h 688182"/>
              <a:gd name="connsiteX212-2785" fmla="*/ 202406 w 1407319"/>
              <a:gd name="connsiteY212-2786" fmla="*/ 288132 h 688182"/>
              <a:gd name="connsiteX213-2787" fmla="*/ 195262 w 1407319"/>
              <a:gd name="connsiteY213-2788" fmla="*/ 273844 h 688182"/>
              <a:gd name="connsiteX214-2789" fmla="*/ 192881 w 1407319"/>
              <a:gd name="connsiteY214-2790" fmla="*/ 266700 h 688182"/>
              <a:gd name="connsiteX215-2791" fmla="*/ 200025 w 1407319"/>
              <a:gd name="connsiteY215-2792" fmla="*/ 230982 h 688182"/>
              <a:gd name="connsiteX216-2793" fmla="*/ 202406 w 1407319"/>
              <a:gd name="connsiteY216-2794" fmla="*/ 223838 h 688182"/>
              <a:gd name="connsiteX217-2795" fmla="*/ 207169 w 1407319"/>
              <a:gd name="connsiteY217-2796" fmla="*/ 216694 h 688182"/>
              <a:gd name="connsiteX218-2797" fmla="*/ 214312 w 1407319"/>
              <a:gd name="connsiteY218-2798" fmla="*/ 190500 h 688182"/>
              <a:gd name="connsiteX219-2799" fmla="*/ 211931 w 1407319"/>
              <a:gd name="connsiteY219-2800" fmla="*/ 152400 h 688182"/>
              <a:gd name="connsiteX220-2801" fmla="*/ 209550 w 1407319"/>
              <a:gd name="connsiteY220-2802" fmla="*/ 145257 h 688182"/>
              <a:gd name="connsiteX221-2803" fmla="*/ 204787 w 1407319"/>
              <a:gd name="connsiteY221-2804" fmla="*/ 116682 h 688182"/>
              <a:gd name="connsiteX222-2805" fmla="*/ 202406 w 1407319"/>
              <a:gd name="connsiteY222-2806" fmla="*/ 90488 h 688182"/>
              <a:gd name="connsiteX223-2807" fmla="*/ 200025 w 1407319"/>
              <a:gd name="connsiteY223-2808" fmla="*/ 83344 h 688182"/>
              <a:gd name="connsiteX224-2809" fmla="*/ 197644 w 1407319"/>
              <a:gd name="connsiteY224-2810" fmla="*/ 73819 h 688182"/>
              <a:gd name="connsiteX225-2811" fmla="*/ 195262 w 1407319"/>
              <a:gd name="connsiteY225-2812" fmla="*/ 66675 h 688182"/>
              <a:gd name="connsiteX226-2813" fmla="*/ 188119 w 1407319"/>
              <a:gd name="connsiteY226-2814" fmla="*/ 59532 h 688182"/>
              <a:gd name="connsiteX227-2815" fmla="*/ 183356 w 1407319"/>
              <a:gd name="connsiteY227-2816" fmla="*/ 52388 h 688182"/>
              <a:gd name="connsiteX228-2817" fmla="*/ 178594 w 1407319"/>
              <a:gd name="connsiteY228-2818" fmla="*/ 38100 h 688182"/>
              <a:gd name="connsiteX229-2819" fmla="*/ 173831 w 1407319"/>
              <a:gd name="connsiteY229-2820" fmla="*/ 19050 h 688182"/>
              <a:gd name="connsiteX230-2821" fmla="*/ 176212 w 1407319"/>
              <a:gd name="connsiteY230-2822" fmla="*/ 2382 h 688182"/>
              <a:gd name="connsiteX231-2823" fmla="*/ 183356 w 1407319"/>
              <a:gd name="connsiteY231-2824" fmla="*/ 0 h 688182"/>
              <a:gd name="connsiteX232-2825" fmla="*/ 207169 w 1407319"/>
              <a:gd name="connsiteY232-2826" fmla="*/ 2382 h 688182"/>
              <a:gd name="connsiteX233-2827" fmla="*/ 288131 w 1407319"/>
              <a:gd name="connsiteY233-2828" fmla="*/ 9525 h 688182"/>
              <a:gd name="connsiteX234-2829" fmla="*/ 295275 w 1407319"/>
              <a:gd name="connsiteY234-2830" fmla="*/ 11907 h 688182"/>
              <a:gd name="connsiteX235-2831" fmla="*/ 335756 w 1407319"/>
              <a:gd name="connsiteY235-2832" fmla="*/ 16669 h 6881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Lst>
            <a:rect l="l" t="t" r="r" b="b"/>
            <a:pathLst>
              <a:path w="1407319" h="688182">
                <a:moveTo>
                  <a:pt x="335756" y="16669"/>
                </a:moveTo>
                <a:lnTo>
                  <a:pt x="335756" y="16669"/>
                </a:lnTo>
                <a:cubicBezTo>
                  <a:pt x="334169" y="23813"/>
                  <a:pt x="332429" y="30924"/>
                  <a:pt x="330994" y="38100"/>
                </a:cubicBezTo>
                <a:cubicBezTo>
                  <a:pt x="330047" y="42835"/>
                  <a:pt x="330139" y="47807"/>
                  <a:pt x="328612" y="52388"/>
                </a:cubicBezTo>
                <a:cubicBezTo>
                  <a:pt x="327707" y="55103"/>
                  <a:pt x="325130" y="56972"/>
                  <a:pt x="323850" y="59532"/>
                </a:cubicBezTo>
                <a:cubicBezTo>
                  <a:pt x="313996" y="79241"/>
                  <a:pt x="330351" y="53353"/>
                  <a:pt x="316706" y="73819"/>
                </a:cubicBezTo>
                <a:cubicBezTo>
                  <a:pt x="305925" y="106168"/>
                  <a:pt x="318070" y="66092"/>
                  <a:pt x="309562" y="114300"/>
                </a:cubicBezTo>
                <a:cubicBezTo>
                  <a:pt x="308690" y="119244"/>
                  <a:pt x="304800" y="128588"/>
                  <a:pt x="304800" y="128588"/>
                </a:cubicBezTo>
                <a:cubicBezTo>
                  <a:pt x="305562" y="131638"/>
                  <a:pt x="307855" y="141842"/>
                  <a:pt x="309562" y="145257"/>
                </a:cubicBezTo>
                <a:cubicBezTo>
                  <a:pt x="310842" y="147817"/>
                  <a:pt x="311898" y="150883"/>
                  <a:pt x="314325" y="152400"/>
                </a:cubicBezTo>
                <a:cubicBezTo>
                  <a:pt x="318582" y="155061"/>
                  <a:pt x="324122" y="154918"/>
                  <a:pt x="328612" y="157163"/>
                </a:cubicBezTo>
                <a:cubicBezTo>
                  <a:pt x="331787" y="158750"/>
                  <a:pt x="334813" y="160679"/>
                  <a:pt x="338137" y="161925"/>
                </a:cubicBezTo>
                <a:cubicBezTo>
                  <a:pt x="353505" y="167688"/>
                  <a:pt x="390908" y="166451"/>
                  <a:pt x="395287" y="166688"/>
                </a:cubicBezTo>
                <a:lnTo>
                  <a:pt x="435769" y="169069"/>
                </a:lnTo>
                <a:cubicBezTo>
                  <a:pt x="440531" y="170657"/>
                  <a:pt x="445248" y="172389"/>
                  <a:pt x="450056" y="173832"/>
                </a:cubicBezTo>
                <a:cubicBezTo>
                  <a:pt x="453191" y="174772"/>
                  <a:pt x="457451" y="173728"/>
                  <a:pt x="459581" y="176213"/>
                </a:cubicBezTo>
                <a:cubicBezTo>
                  <a:pt x="468308" y="186394"/>
                  <a:pt x="459816" y="190212"/>
                  <a:pt x="469106" y="197644"/>
                </a:cubicBezTo>
                <a:cubicBezTo>
                  <a:pt x="471066" y="199212"/>
                  <a:pt x="473869" y="199231"/>
                  <a:pt x="476250" y="200025"/>
                </a:cubicBezTo>
                <a:cubicBezTo>
                  <a:pt x="477044" y="202406"/>
                  <a:pt x="477239" y="205080"/>
                  <a:pt x="478631" y="207169"/>
                </a:cubicBezTo>
                <a:cubicBezTo>
                  <a:pt x="483850" y="214998"/>
                  <a:pt x="486328" y="213582"/>
                  <a:pt x="492919" y="219075"/>
                </a:cubicBezTo>
                <a:cubicBezTo>
                  <a:pt x="495506" y="221231"/>
                  <a:pt x="497995" y="223561"/>
                  <a:pt x="500062" y="226219"/>
                </a:cubicBezTo>
                <a:cubicBezTo>
                  <a:pt x="515019" y="245451"/>
                  <a:pt x="502902" y="236051"/>
                  <a:pt x="516731" y="245269"/>
                </a:cubicBezTo>
                <a:cubicBezTo>
                  <a:pt x="519751" y="254327"/>
                  <a:pt x="520219" y="259908"/>
                  <a:pt x="526256" y="266700"/>
                </a:cubicBezTo>
                <a:cubicBezTo>
                  <a:pt x="530731" y="271734"/>
                  <a:pt x="535781" y="276225"/>
                  <a:pt x="540544" y="280988"/>
                </a:cubicBezTo>
                <a:lnTo>
                  <a:pt x="547687" y="288132"/>
                </a:lnTo>
                <a:cubicBezTo>
                  <a:pt x="552951" y="293396"/>
                  <a:pt x="555348" y="296724"/>
                  <a:pt x="561975" y="300038"/>
                </a:cubicBezTo>
                <a:cubicBezTo>
                  <a:pt x="564220" y="301161"/>
                  <a:pt x="566738" y="301625"/>
                  <a:pt x="569119" y="302419"/>
                </a:cubicBezTo>
                <a:cubicBezTo>
                  <a:pt x="573881" y="305594"/>
                  <a:pt x="577976" y="310134"/>
                  <a:pt x="583406" y="311944"/>
                </a:cubicBezTo>
                <a:cubicBezTo>
                  <a:pt x="588169" y="313532"/>
                  <a:pt x="593517" y="313922"/>
                  <a:pt x="597694" y="316707"/>
                </a:cubicBezTo>
                <a:cubicBezTo>
                  <a:pt x="604788" y="321436"/>
                  <a:pt x="605231" y="322889"/>
                  <a:pt x="614362" y="323850"/>
                </a:cubicBezTo>
                <a:cubicBezTo>
                  <a:pt x="626229" y="325099"/>
                  <a:pt x="638175" y="325438"/>
                  <a:pt x="650081" y="326232"/>
                </a:cubicBezTo>
                <a:cubicBezTo>
                  <a:pt x="655637" y="325438"/>
                  <a:pt x="661511" y="325865"/>
                  <a:pt x="666750" y="323850"/>
                </a:cubicBezTo>
                <a:cubicBezTo>
                  <a:pt x="672092" y="321795"/>
                  <a:pt x="681037" y="314325"/>
                  <a:pt x="681037" y="314325"/>
                </a:cubicBezTo>
                <a:cubicBezTo>
                  <a:pt x="682606" y="309621"/>
                  <a:pt x="683987" y="303394"/>
                  <a:pt x="688181" y="300038"/>
                </a:cubicBezTo>
                <a:cubicBezTo>
                  <a:pt x="690620" y="298087"/>
                  <a:pt x="706641" y="295393"/>
                  <a:pt x="707231" y="295275"/>
                </a:cubicBezTo>
                <a:cubicBezTo>
                  <a:pt x="715087" y="271706"/>
                  <a:pt x="702097" y="312713"/>
                  <a:pt x="711994" y="250032"/>
                </a:cubicBezTo>
                <a:cubicBezTo>
                  <a:pt x="712440" y="247205"/>
                  <a:pt x="715169" y="245269"/>
                  <a:pt x="716756" y="242888"/>
                </a:cubicBezTo>
                <a:cubicBezTo>
                  <a:pt x="715962" y="235744"/>
                  <a:pt x="715785" y="228505"/>
                  <a:pt x="714375" y="221457"/>
                </a:cubicBezTo>
                <a:cubicBezTo>
                  <a:pt x="713390" y="216534"/>
                  <a:pt x="709612" y="207169"/>
                  <a:pt x="709612" y="207169"/>
                </a:cubicBezTo>
                <a:cubicBezTo>
                  <a:pt x="710406" y="194469"/>
                  <a:pt x="707790" y="181079"/>
                  <a:pt x="711994" y="169069"/>
                </a:cubicBezTo>
                <a:cubicBezTo>
                  <a:pt x="713885" y="163667"/>
                  <a:pt x="721519" y="162719"/>
                  <a:pt x="726281" y="159544"/>
                </a:cubicBezTo>
                <a:cubicBezTo>
                  <a:pt x="746749" y="145899"/>
                  <a:pt x="720855" y="162258"/>
                  <a:pt x="740569" y="152400"/>
                </a:cubicBezTo>
                <a:cubicBezTo>
                  <a:pt x="743128" y="151120"/>
                  <a:pt x="745082" y="148765"/>
                  <a:pt x="747712" y="147638"/>
                </a:cubicBezTo>
                <a:cubicBezTo>
                  <a:pt x="750720" y="146349"/>
                  <a:pt x="754090" y="146156"/>
                  <a:pt x="757237" y="145257"/>
                </a:cubicBezTo>
                <a:cubicBezTo>
                  <a:pt x="759651" y="144567"/>
                  <a:pt x="762000" y="143669"/>
                  <a:pt x="764381" y="142875"/>
                </a:cubicBezTo>
                <a:lnTo>
                  <a:pt x="773906" y="128588"/>
                </a:lnTo>
                <a:cubicBezTo>
                  <a:pt x="775494" y="126207"/>
                  <a:pt x="778272" y="124619"/>
                  <a:pt x="778669" y="121444"/>
                </a:cubicBezTo>
                <a:cubicBezTo>
                  <a:pt x="779066" y="118269"/>
                  <a:pt x="777081" y="113507"/>
                  <a:pt x="776287" y="109538"/>
                </a:cubicBezTo>
                <a:cubicBezTo>
                  <a:pt x="777875" y="107157"/>
                  <a:pt x="788591" y="112316"/>
                  <a:pt x="790575" y="109538"/>
                </a:cubicBezTo>
                <a:cubicBezTo>
                  <a:pt x="792559" y="106760"/>
                  <a:pt x="786210" y="96442"/>
                  <a:pt x="788194" y="92870"/>
                </a:cubicBezTo>
                <a:cubicBezTo>
                  <a:pt x="790178" y="89298"/>
                  <a:pt x="800100" y="89695"/>
                  <a:pt x="802481" y="88107"/>
                </a:cubicBezTo>
                <a:cubicBezTo>
                  <a:pt x="803386" y="83582"/>
                  <a:pt x="808038" y="87710"/>
                  <a:pt x="809625" y="83344"/>
                </a:cubicBezTo>
                <a:cubicBezTo>
                  <a:pt x="811212" y="78978"/>
                  <a:pt x="812006" y="64690"/>
                  <a:pt x="812006" y="61912"/>
                </a:cubicBezTo>
                <a:cubicBezTo>
                  <a:pt x="812006" y="59134"/>
                  <a:pt x="807244" y="68660"/>
                  <a:pt x="809625" y="66676"/>
                </a:cubicBezTo>
                <a:cubicBezTo>
                  <a:pt x="812006" y="64692"/>
                  <a:pt x="823913" y="51594"/>
                  <a:pt x="826294" y="50007"/>
                </a:cubicBezTo>
                <a:cubicBezTo>
                  <a:pt x="827881" y="47626"/>
                  <a:pt x="831056" y="60723"/>
                  <a:pt x="833437" y="61913"/>
                </a:cubicBezTo>
                <a:cubicBezTo>
                  <a:pt x="835818" y="63103"/>
                  <a:pt x="838793" y="59385"/>
                  <a:pt x="840581" y="57150"/>
                </a:cubicBezTo>
                <a:cubicBezTo>
                  <a:pt x="842149" y="55190"/>
                  <a:pt x="840920" y="51466"/>
                  <a:pt x="842962" y="50007"/>
                </a:cubicBezTo>
                <a:cubicBezTo>
                  <a:pt x="847047" y="47089"/>
                  <a:pt x="857250" y="45244"/>
                  <a:pt x="857250" y="45244"/>
                </a:cubicBezTo>
                <a:cubicBezTo>
                  <a:pt x="859631" y="42863"/>
                  <a:pt x="861807" y="40256"/>
                  <a:pt x="864394" y="38100"/>
                </a:cubicBezTo>
                <a:cubicBezTo>
                  <a:pt x="866592" y="36268"/>
                  <a:pt x="870020" y="35765"/>
                  <a:pt x="871537" y="33338"/>
                </a:cubicBezTo>
                <a:cubicBezTo>
                  <a:pt x="883346" y="14443"/>
                  <a:pt x="867511" y="21247"/>
                  <a:pt x="885825" y="16669"/>
                </a:cubicBezTo>
                <a:cubicBezTo>
                  <a:pt x="888206" y="15082"/>
                  <a:pt x="890945" y="13931"/>
                  <a:pt x="892969" y="11907"/>
                </a:cubicBezTo>
                <a:cubicBezTo>
                  <a:pt x="894993" y="9883"/>
                  <a:pt x="894894" y="5141"/>
                  <a:pt x="897731" y="4763"/>
                </a:cubicBezTo>
                <a:cubicBezTo>
                  <a:pt x="907989" y="3395"/>
                  <a:pt x="918368" y="6350"/>
                  <a:pt x="928687" y="7144"/>
                </a:cubicBezTo>
                <a:cubicBezTo>
                  <a:pt x="933955" y="12412"/>
                  <a:pt x="936342" y="15734"/>
                  <a:pt x="942975" y="19050"/>
                </a:cubicBezTo>
                <a:cubicBezTo>
                  <a:pt x="945220" y="20173"/>
                  <a:pt x="947738" y="20638"/>
                  <a:pt x="950119" y="21432"/>
                </a:cubicBezTo>
                <a:cubicBezTo>
                  <a:pt x="958618" y="34180"/>
                  <a:pt x="952856" y="26549"/>
                  <a:pt x="969169" y="42863"/>
                </a:cubicBezTo>
                <a:cubicBezTo>
                  <a:pt x="978338" y="52033"/>
                  <a:pt x="973508" y="48138"/>
                  <a:pt x="983456" y="54769"/>
                </a:cubicBezTo>
                <a:cubicBezTo>
                  <a:pt x="987640" y="67322"/>
                  <a:pt x="983072" y="57167"/>
                  <a:pt x="992981" y="69057"/>
                </a:cubicBezTo>
                <a:cubicBezTo>
                  <a:pt x="994813" y="71255"/>
                  <a:pt x="995912" y="74002"/>
                  <a:pt x="997744" y="76200"/>
                </a:cubicBezTo>
                <a:cubicBezTo>
                  <a:pt x="1001507" y="80715"/>
                  <a:pt x="1006678" y="85431"/>
                  <a:pt x="1012031" y="88107"/>
                </a:cubicBezTo>
                <a:cubicBezTo>
                  <a:pt x="1014276" y="89230"/>
                  <a:pt x="1016794" y="89694"/>
                  <a:pt x="1019175" y="90488"/>
                </a:cubicBezTo>
                <a:cubicBezTo>
                  <a:pt x="1023811" y="104397"/>
                  <a:pt x="1017928" y="91622"/>
                  <a:pt x="1028700" y="102394"/>
                </a:cubicBezTo>
                <a:cubicBezTo>
                  <a:pt x="1039472" y="113166"/>
                  <a:pt x="1026697" y="107283"/>
                  <a:pt x="1040606" y="111919"/>
                </a:cubicBezTo>
                <a:cubicBezTo>
                  <a:pt x="1044745" y="111328"/>
                  <a:pt x="1058665" y="110354"/>
                  <a:pt x="1064419" y="107157"/>
                </a:cubicBezTo>
                <a:cubicBezTo>
                  <a:pt x="1069422" y="104377"/>
                  <a:pt x="1073276" y="99442"/>
                  <a:pt x="1078706" y="97632"/>
                </a:cubicBezTo>
                <a:lnTo>
                  <a:pt x="1092994" y="92869"/>
                </a:lnTo>
                <a:cubicBezTo>
                  <a:pt x="1101793" y="79669"/>
                  <a:pt x="1092721" y="90110"/>
                  <a:pt x="1104900" y="83344"/>
                </a:cubicBezTo>
                <a:cubicBezTo>
                  <a:pt x="1129464" y="69698"/>
                  <a:pt x="1110166" y="76826"/>
                  <a:pt x="1126331" y="71438"/>
                </a:cubicBezTo>
                <a:cubicBezTo>
                  <a:pt x="1130879" y="57794"/>
                  <a:pt x="1129226" y="53009"/>
                  <a:pt x="1145381" y="47625"/>
                </a:cubicBezTo>
                <a:lnTo>
                  <a:pt x="1159669" y="42863"/>
                </a:lnTo>
                <a:cubicBezTo>
                  <a:pt x="1162050" y="43657"/>
                  <a:pt x="1165037" y="43469"/>
                  <a:pt x="1166812" y="45244"/>
                </a:cubicBezTo>
                <a:cubicBezTo>
                  <a:pt x="1172263" y="50696"/>
                  <a:pt x="1176923" y="58892"/>
                  <a:pt x="1178719" y="66675"/>
                </a:cubicBezTo>
                <a:cubicBezTo>
                  <a:pt x="1180539" y="74563"/>
                  <a:pt x="1181518" y="82635"/>
                  <a:pt x="1183481" y="90488"/>
                </a:cubicBezTo>
                <a:cubicBezTo>
                  <a:pt x="1184275" y="93663"/>
                  <a:pt x="1184963" y="96866"/>
                  <a:pt x="1185862" y="100013"/>
                </a:cubicBezTo>
                <a:cubicBezTo>
                  <a:pt x="1187729" y="106548"/>
                  <a:pt x="1188470" y="108857"/>
                  <a:pt x="1193006" y="114300"/>
                </a:cubicBezTo>
                <a:cubicBezTo>
                  <a:pt x="1195162" y="116887"/>
                  <a:pt x="1198082" y="118786"/>
                  <a:pt x="1200150" y="121444"/>
                </a:cubicBezTo>
                <a:cubicBezTo>
                  <a:pt x="1205249" y="128000"/>
                  <a:pt x="1209330" y="137882"/>
                  <a:pt x="1216819" y="142875"/>
                </a:cubicBezTo>
                <a:cubicBezTo>
                  <a:pt x="1218872" y="144244"/>
                  <a:pt x="1232212" y="147319"/>
                  <a:pt x="1233487" y="147638"/>
                </a:cubicBezTo>
                <a:cubicBezTo>
                  <a:pt x="1256053" y="162680"/>
                  <a:pt x="1215214" y="136996"/>
                  <a:pt x="1259681" y="154782"/>
                </a:cubicBezTo>
                <a:cubicBezTo>
                  <a:pt x="1262338" y="155845"/>
                  <a:pt x="1262612" y="159727"/>
                  <a:pt x="1264444" y="161925"/>
                </a:cubicBezTo>
                <a:cubicBezTo>
                  <a:pt x="1279719" y="180254"/>
                  <a:pt x="1264528" y="158481"/>
                  <a:pt x="1276350" y="176213"/>
                </a:cubicBezTo>
                <a:cubicBezTo>
                  <a:pt x="1277144" y="178594"/>
                  <a:pt x="1278041" y="180943"/>
                  <a:pt x="1278731" y="183357"/>
                </a:cubicBezTo>
                <a:cubicBezTo>
                  <a:pt x="1279630" y="186504"/>
                  <a:pt x="1280172" y="189747"/>
                  <a:pt x="1281112" y="192882"/>
                </a:cubicBezTo>
                <a:cubicBezTo>
                  <a:pt x="1282555" y="197690"/>
                  <a:pt x="1285875" y="207169"/>
                  <a:pt x="1285875" y="207169"/>
                </a:cubicBezTo>
                <a:cubicBezTo>
                  <a:pt x="1288324" y="270855"/>
                  <a:pt x="1279020" y="250609"/>
                  <a:pt x="1290637" y="273844"/>
                </a:cubicBezTo>
                <a:lnTo>
                  <a:pt x="1290637" y="276225"/>
                </a:lnTo>
                <a:cubicBezTo>
                  <a:pt x="1383506" y="273781"/>
                  <a:pt x="1350952" y="273844"/>
                  <a:pt x="1388269" y="273844"/>
                </a:cubicBezTo>
                <a:lnTo>
                  <a:pt x="1390650" y="273844"/>
                </a:lnTo>
                <a:cubicBezTo>
                  <a:pt x="1401017" y="307535"/>
                  <a:pt x="1394187" y="295817"/>
                  <a:pt x="1404937" y="311944"/>
                </a:cubicBezTo>
                <a:cubicBezTo>
                  <a:pt x="1405731" y="325438"/>
                  <a:pt x="1407319" y="338908"/>
                  <a:pt x="1407319" y="352425"/>
                </a:cubicBezTo>
                <a:cubicBezTo>
                  <a:pt x="1407319" y="375458"/>
                  <a:pt x="1406290" y="398489"/>
                  <a:pt x="1404937" y="421482"/>
                </a:cubicBezTo>
                <a:cubicBezTo>
                  <a:pt x="1404399" y="430626"/>
                  <a:pt x="1402387" y="432788"/>
                  <a:pt x="1400175" y="440532"/>
                </a:cubicBezTo>
                <a:cubicBezTo>
                  <a:pt x="1399276" y="443679"/>
                  <a:pt x="1398693" y="446910"/>
                  <a:pt x="1397794" y="450057"/>
                </a:cubicBezTo>
                <a:cubicBezTo>
                  <a:pt x="1397104" y="452470"/>
                  <a:pt x="1396021" y="454765"/>
                  <a:pt x="1395412" y="457200"/>
                </a:cubicBezTo>
                <a:cubicBezTo>
                  <a:pt x="1394430" y="461127"/>
                  <a:pt x="1393755" y="465125"/>
                  <a:pt x="1393031" y="469107"/>
                </a:cubicBezTo>
                <a:cubicBezTo>
                  <a:pt x="1392167" y="473857"/>
                  <a:pt x="1393456" y="479465"/>
                  <a:pt x="1390650" y="483394"/>
                </a:cubicBezTo>
                <a:cubicBezTo>
                  <a:pt x="1388748" y="486057"/>
                  <a:pt x="1384300" y="484981"/>
                  <a:pt x="1381125" y="485775"/>
                </a:cubicBezTo>
                <a:cubicBezTo>
                  <a:pt x="1375713" y="507424"/>
                  <a:pt x="1380097" y="487556"/>
                  <a:pt x="1376362" y="528638"/>
                </a:cubicBezTo>
                <a:cubicBezTo>
                  <a:pt x="1376072" y="531824"/>
                  <a:pt x="1372441" y="560151"/>
                  <a:pt x="1371600" y="564357"/>
                </a:cubicBezTo>
                <a:cubicBezTo>
                  <a:pt x="1370316" y="570775"/>
                  <a:pt x="1368907" y="577197"/>
                  <a:pt x="1366837" y="583407"/>
                </a:cubicBezTo>
                <a:cubicBezTo>
                  <a:pt x="1365250" y="588169"/>
                  <a:pt x="1366837" y="596107"/>
                  <a:pt x="1362075" y="597694"/>
                </a:cubicBezTo>
                <a:cubicBezTo>
                  <a:pt x="1359694" y="598488"/>
                  <a:pt x="1357366" y="599466"/>
                  <a:pt x="1354931" y="600075"/>
                </a:cubicBezTo>
                <a:cubicBezTo>
                  <a:pt x="1351098" y="601033"/>
                  <a:pt x="1340331" y="602366"/>
                  <a:pt x="1335881" y="604838"/>
                </a:cubicBezTo>
                <a:cubicBezTo>
                  <a:pt x="1308377" y="620118"/>
                  <a:pt x="1333147" y="610722"/>
                  <a:pt x="1312069" y="616744"/>
                </a:cubicBezTo>
                <a:cubicBezTo>
                  <a:pt x="1309655" y="617434"/>
                  <a:pt x="1307420" y="618848"/>
                  <a:pt x="1304925" y="619125"/>
                </a:cubicBezTo>
                <a:cubicBezTo>
                  <a:pt x="1293065" y="620443"/>
                  <a:pt x="1281112" y="620713"/>
                  <a:pt x="1269206" y="621507"/>
                </a:cubicBezTo>
                <a:cubicBezTo>
                  <a:pt x="1248938" y="635019"/>
                  <a:pt x="1260608" y="630400"/>
                  <a:pt x="1233487" y="633413"/>
                </a:cubicBezTo>
                <a:cubicBezTo>
                  <a:pt x="1231106" y="635000"/>
                  <a:pt x="1228132" y="635940"/>
                  <a:pt x="1226344" y="638175"/>
                </a:cubicBezTo>
                <a:cubicBezTo>
                  <a:pt x="1224776" y="640135"/>
                  <a:pt x="1226005" y="643860"/>
                  <a:pt x="1223962" y="645319"/>
                </a:cubicBezTo>
                <a:cubicBezTo>
                  <a:pt x="1219877" y="648237"/>
                  <a:pt x="1214437" y="648494"/>
                  <a:pt x="1209675" y="650082"/>
                </a:cubicBezTo>
                <a:cubicBezTo>
                  <a:pt x="1207294" y="650876"/>
                  <a:pt x="1204620" y="651071"/>
                  <a:pt x="1202531" y="652463"/>
                </a:cubicBezTo>
                <a:cubicBezTo>
                  <a:pt x="1200150" y="654050"/>
                  <a:pt x="1198067" y="656220"/>
                  <a:pt x="1195387" y="657225"/>
                </a:cubicBezTo>
                <a:cubicBezTo>
                  <a:pt x="1191597" y="658646"/>
                  <a:pt x="1187407" y="658625"/>
                  <a:pt x="1183481" y="659607"/>
                </a:cubicBezTo>
                <a:cubicBezTo>
                  <a:pt x="1181046" y="660216"/>
                  <a:pt x="1178718" y="661194"/>
                  <a:pt x="1176337" y="661988"/>
                </a:cubicBezTo>
                <a:cubicBezTo>
                  <a:pt x="1174750" y="664369"/>
                  <a:pt x="1174002" y="667615"/>
                  <a:pt x="1171575" y="669132"/>
                </a:cubicBezTo>
                <a:cubicBezTo>
                  <a:pt x="1167318" y="671793"/>
                  <a:pt x="1157287" y="673894"/>
                  <a:pt x="1157287" y="673894"/>
                </a:cubicBezTo>
                <a:cubicBezTo>
                  <a:pt x="1108075" y="673100"/>
                  <a:pt x="1058821" y="673682"/>
                  <a:pt x="1009650" y="671513"/>
                </a:cubicBezTo>
                <a:cubicBezTo>
                  <a:pt x="1004635" y="671292"/>
                  <a:pt x="1000125" y="668338"/>
                  <a:pt x="995362" y="666750"/>
                </a:cubicBezTo>
                <a:lnTo>
                  <a:pt x="973931" y="659607"/>
                </a:lnTo>
                <a:lnTo>
                  <a:pt x="959644" y="654844"/>
                </a:lnTo>
                <a:lnTo>
                  <a:pt x="952500" y="652463"/>
                </a:lnTo>
                <a:cubicBezTo>
                  <a:pt x="950119" y="650875"/>
                  <a:pt x="947987" y="648827"/>
                  <a:pt x="945356" y="647700"/>
                </a:cubicBezTo>
                <a:cubicBezTo>
                  <a:pt x="942348" y="646411"/>
                  <a:pt x="938978" y="646218"/>
                  <a:pt x="935831" y="645319"/>
                </a:cubicBezTo>
                <a:cubicBezTo>
                  <a:pt x="933417" y="644629"/>
                  <a:pt x="931068" y="643732"/>
                  <a:pt x="928687" y="642938"/>
                </a:cubicBezTo>
                <a:cubicBezTo>
                  <a:pt x="907674" y="628926"/>
                  <a:pt x="941263" y="650418"/>
                  <a:pt x="907256" y="633413"/>
                </a:cubicBezTo>
                <a:cubicBezTo>
                  <a:pt x="904081" y="631825"/>
                  <a:pt x="901248" y="629130"/>
                  <a:pt x="897731" y="628650"/>
                </a:cubicBezTo>
                <a:cubicBezTo>
                  <a:pt x="883553" y="626717"/>
                  <a:pt x="869156" y="627063"/>
                  <a:pt x="854869" y="626269"/>
                </a:cubicBezTo>
                <a:cubicBezTo>
                  <a:pt x="840195" y="621378"/>
                  <a:pt x="855142" y="625887"/>
                  <a:pt x="831056" y="621507"/>
                </a:cubicBezTo>
                <a:cubicBezTo>
                  <a:pt x="827836" y="620921"/>
                  <a:pt x="824706" y="619919"/>
                  <a:pt x="821531" y="619125"/>
                </a:cubicBezTo>
                <a:cubicBezTo>
                  <a:pt x="819150" y="617538"/>
                  <a:pt x="817002" y="615525"/>
                  <a:pt x="814387" y="614363"/>
                </a:cubicBezTo>
                <a:cubicBezTo>
                  <a:pt x="809800" y="612324"/>
                  <a:pt x="804862" y="611188"/>
                  <a:pt x="800100" y="609600"/>
                </a:cubicBezTo>
                <a:lnTo>
                  <a:pt x="785812" y="604838"/>
                </a:lnTo>
                <a:cubicBezTo>
                  <a:pt x="781050" y="603250"/>
                  <a:pt x="775702" y="602859"/>
                  <a:pt x="771525" y="600075"/>
                </a:cubicBezTo>
                <a:cubicBezTo>
                  <a:pt x="769144" y="598488"/>
                  <a:pt x="766996" y="596475"/>
                  <a:pt x="764381" y="595313"/>
                </a:cubicBezTo>
                <a:cubicBezTo>
                  <a:pt x="759794" y="593274"/>
                  <a:pt x="754271" y="593334"/>
                  <a:pt x="750094" y="590550"/>
                </a:cubicBezTo>
                <a:cubicBezTo>
                  <a:pt x="747713" y="588963"/>
                  <a:pt x="745510" y="587068"/>
                  <a:pt x="742950" y="585788"/>
                </a:cubicBezTo>
                <a:cubicBezTo>
                  <a:pt x="737173" y="582900"/>
                  <a:pt x="729873" y="582654"/>
                  <a:pt x="723900" y="581025"/>
                </a:cubicBezTo>
                <a:cubicBezTo>
                  <a:pt x="719057" y="579704"/>
                  <a:pt x="714102" y="578508"/>
                  <a:pt x="709612" y="576263"/>
                </a:cubicBezTo>
                <a:cubicBezTo>
                  <a:pt x="706437" y="574675"/>
                  <a:pt x="703604" y="571980"/>
                  <a:pt x="700087" y="571500"/>
                </a:cubicBezTo>
                <a:cubicBezTo>
                  <a:pt x="685909" y="569567"/>
                  <a:pt x="671512" y="569913"/>
                  <a:pt x="657225" y="569119"/>
                </a:cubicBezTo>
                <a:cubicBezTo>
                  <a:pt x="654050" y="568325"/>
                  <a:pt x="650973" y="566738"/>
                  <a:pt x="647700" y="566738"/>
                </a:cubicBezTo>
                <a:cubicBezTo>
                  <a:pt x="600290" y="566738"/>
                  <a:pt x="610821" y="563949"/>
                  <a:pt x="588169" y="571500"/>
                </a:cubicBezTo>
                <a:cubicBezTo>
                  <a:pt x="585788" y="573088"/>
                  <a:pt x="583640" y="575101"/>
                  <a:pt x="581025" y="576263"/>
                </a:cubicBezTo>
                <a:cubicBezTo>
                  <a:pt x="576437" y="578302"/>
                  <a:pt x="571500" y="579437"/>
                  <a:pt x="566737" y="581025"/>
                </a:cubicBezTo>
                <a:cubicBezTo>
                  <a:pt x="564356" y="581819"/>
                  <a:pt x="562029" y="582798"/>
                  <a:pt x="559594" y="583407"/>
                </a:cubicBezTo>
                <a:cubicBezTo>
                  <a:pt x="556419" y="584201"/>
                  <a:pt x="553204" y="584848"/>
                  <a:pt x="550069" y="585788"/>
                </a:cubicBezTo>
                <a:cubicBezTo>
                  <a:pt x="545260" y="587230"/>
                  <a:pt x="535781" y="590550"/>
                  <a:pt x="535781" y="590550"/>
                </a:cubicBezTo>
                <a:cubicBezTo>
                  <a:pt x="534987" y="592931"/>
                  <a:pt x="534968" y="595734"/>
                  <a:pt x="533400" y="597694"/>
                </a:cubicBezTo>
                <a:cubicBezTo>
                  <a:pt x="531612" y="599929"/>
                  <a:pt x="527536" y="599897"/>
                  <a:pt x="526256" y="602457"/>
                </a:cubicBezTo>
                <a:cubicBezTo>
                  <a:pt x="524097" y="606775"/>
                  <a:pt x="524922" y="612031"/>
                  <a:pt x="523875" y="616744"/>
                </a:cubicBezTo>
                <a:cubicBezTo>
                  <a:pt x="523331" y="619194"/>
                  <a:pt x="523269" y="622113"/>
                  <a:pt x="521494" y="623888"/>
                </a:cubicBezTo>
                <a:cubicBezTo>
                  <a:pt x="519719" y="625663"/>
                  <a:pt x="516731" y="625475"/>
                  <a:pt x="514350" y="626269"/>
                </a:cubicBezTo>
                <a:cubicBezTo>
                  <a:pt x="511969" y="627857"/>
                  <a:pt x="508723" y="628605"/>
                  <a:pt x="507206" y="631032"/>
                </a:cubicBezTo>
                <a:cubicBezTo>
                  <a:pt x="504545" y="635289"/>
                  <a:pt x="504031" y="640557"/>
                  <a:pt x="502444" y="645319"/>
                </a:cubicBezTo>
                <a:cubicBezTo>
                  <a:pt x="501650" y="647700"/>
                  <a:pt x="501837" y="650688"/>
                  <a:pt x="500062" y="652463"/>
                </a:cubicBezTo>
                <a:lnTo>
                  <a:pt x="492919" y="659607"/>
                </a:lnTo>
                <a:lnTo>
                  <a:pt x="488156" y="673894"/>
                </a:lnTo>
                <a:cubicBezTo>
                  <a:pt x="485969" y="680455"/>
                  <a:pt x="486611" y="683406"/>
                  <a:pt x="478631" y="685800"/>
                </a:cubicBezTo>
                <a:cubicBezTo>
                  <a:pt x="473255" y="687413"/>
                  <a:pt x="467518" y="687388"/>
                  <a:pt x="461962" y="688182"/>
                </a:cubicBezTo>
                <a:cubicBezTo>
                  <a:pt x="457200" y="687388"/>
                  <a:pt x="452132" y="687657"/>
                  <a:pt x="447675" y="685800"/>
                </a:cubicBezTo>
                <a:cubicBezTo>
                  <a:pt x="442391" y="683598"/>
                  <a:pt x="438817" y="678085"/>
                  <a:pt x="433387" y="676275"/>
                </a:cubicBezTo>
                <a:lnTo>
                  <a:pt x="419100" y="671513"/>
                </a:lnTo>
                <a:cubicBezTo>
                  <a:pt x="410405" y="665716"/>
                  <a:pt x="403712" y="660827"/>
                  <a:pt x="392906" y="657225"/>
                </a:cubicBezTo>
                <a:lnTo>
                  <a:pt x="371475" y="650082"/>
                </a:lnTo>
                <a:cubicBezTo>
                  <a:pt x="371470" y="650080"/>
                  <a:pt x="357193" y="645320"/>
                  <a:pt x="357187" y="645319"/>
                </a:cubicBezTo>
                <a:lnTo>
                  <a:pt x="333375" y="642938"/>
                </a:lnTo>
                <a:lnTo>
                  <a:pt x="319087" y="638175"/>
                </a:lnTo>
                <a:cubicBezTo>
                  <a:pt x="314571" y="636670"/>
                  <a:pt x="306905" y="633911"/>
                  <a:pt x="302419" y="633413"/>
                </a:cubicBezTo>
                <a:cubicBezTo>
                  <a:pt x="291346" y="632183"/>
                  <a:pt x="280194" y="631826"/>
                  <a:pt x="269081" y="631032"/>
                </a:cubicBezTo>
                <a:cubicBezTo>
                  <a:pt x="265906" y="630238"/>
                  <a:pt x="262483" y="630114"/>
                  <a:pt x="259556" y="628650"/>
                </a:cubicBezTo>
                <a:cubicBezTo>
                  <a:pt x="252858" y="625301"/>
                  <a:pt x="247771" y="618560"/>
                  <a:pt x="240506" y="616744"/>
                </a:cubicBezTo>
                <a:lnTo>
                  <a:pt x="230981" y="614363"/>
                </a:lnTo>
                <a:cubicBezTo>
                  <a:pt x="223837" y="609600"/>
                  <a:pt x="216912" y="604492"/>
                  <a:pt x="209550" y="600075"/>
                </a:cubicBezTo>
                <a:cubicBezTo>
                  <a:pt x="205581" y="597694"/>
                  <a:pt x="201495" y="595499"/>
                  <a:pt x="197644" y="592932"/>
                </a:cubicBezTo>
                <a:cubicBezTo>
                  <a:pt x="179091" y="580564"/>
                  <a:pt x="197204" y="590331"/>
                  <a:pt x="178594" y="581025"/>
                </a:cubicBezTo>
                <a:cubicBezTo>
                  <a:pt x="177006" y="578644"/>
                  <a:pt x="175985" y="575766"/>
                  <a:pt x="173831" y="573882"/>
                </a:cubicBezTo>
                <a:cubicBezTo>
                  <a:pt x="165564" y="566649"/>
                  <a:pt x="161418" y="564552"/>
                  <a:pt x="152400" y="561975"/>
                </a:cubicBezTo>
                <a:cubicBezTo>
                  <a:pt x="149253" y="561076"/>
                  <a:pt x="146022" y="560493"/>
                  <a:pt x="142875" y="559594"/>
                </a:cubicBezTo>
                <a:cubicBezTo>
                  <a:pt x="140461" y="558904"/>
                  <a:pt x="138038" y="558202"/>
                  <a:pt x="135731" y="557213"/>
                </a:cubicBezTo>
                <a:cubicBezTo>
                  <a:pt x="132468" y="555815"/>
                  <a:pt x="129631" y="553384"/>
                  <a:pt x="126206" y="552450"/>
                </a:cubicBezTo>
                <a:cubicBezTo>
                  <a:pt x="120791" y="550973"/>
                  <a:pt x="115093" y="550863"/>
                  <a:pt x="109537" y="550069"/>
                </a:cubicBezTo>
                <a:cubicBezTo>
                  <a:pt x="89712" y="543461"/>
                  <a:pt x="111370" y="550012"/>
                  <a:pt x="66675" y="545307"/>
                </a:cubicBezTo>
                <a:cubicBezTo>
                  <a:pt x="63420" y="544964"/>
                  <a:pt x="60359" y="543567"/>
                  <a:pt x="57150" y="542925"/>
                </a:cubicBezTo>
                <a:cubicBezTo>
                  <a:pt x="52415" y="541978"/>
                  <a:pt x="47676" y="540914"/>
                  <a:pt x="42862" y="540544"/>
                </a:cubicBezTo>
                <a:cubicBezTo>
                  <a:pt x="37322" y="540118"/>
                  <a:pt x="31750" y="540544"/>
                  <a:pt x="26194" y="540544"/>
                </a:cubicBezTo>
                <a:lnTo>
                  <a:pt x="0" y="414338"/>
                </a:lnTo>
                <a:cubicBezTo>
                  <a:pt x="6350" y="411163"/>
                  <a:pt x="12587" y="407751"/>
                  <a:pt x="19050" y="404813"/>
                </a:cubicBezTo>
                <a:cubicBezTo>
                  <a:pt x="21335" y="403774"/>
                  <a:pt x="24000" y="403651"/>
                  <a:pt x="26194" y="402432"/>
                </a:cubicBezTo>
                <a:cubicBezTo>
                  <a:pt x="39010" y="395312"/>
                  <a:pt x="38948" y="394440"/>
                  <a:pt x="47625" y="385763"/>
                </a:cubicBezTo>
                <a:cubicBezTo>
                  <a:pt x="54772" y="364319"/>
                  <a:pt x="52608" y="374446"/>
                  <a:pt x="54769" y="345282"/>
                </a:cubicBezTo>
                <a:cubicBezTo>
                  <a:pt x="55709" y="332592"/>
                  <a:pt x="55818" y="319837"/>
                  <a:pt x="57150" y="307182"/>
                </a:cubicBezTo>
                <a:cubicBezTo>
                  <a:pt x="57413" y="304686"/>
                  <a:pt x="57963" y="301998"/>
                  <a:pt x="59531" y="300038"/>
                </a:cubicBezTo>
                <a:cubicBezTo>
                  <a:pt x="61319" y="297803"/>
                  <a:pt x="64294" y="296863"/>
                  <a:pt x="66675" y="295275"/>
                </a:cubicBezTo>
                <a:lnTo>
                  <a:pt x="88106" y="302419"/>
                </a:lnTo>
                <a:cubicBezTo>
                  <a:pt x="90487" y="303213"/>
                  <a:pt x="92765" y="304445"/>
                  <a:pt x="95250" y="304800"/>
                </a:cubicBezTo>
                <a:lnTo>
                  <a:pt x="111919" y="307182"/>
                </a:lnTo>
                <a:cubicBezTo>
                  <a:pt x="130969" y="306388"/>
                  <a:pt x="150051" y="306159"/>
                  <a:pt x="169069" y="304800"/>
                </a:cubicBezTo>
                <a:cubicBezTo>
                  <a:pt x="172333" y="304567"/>
                  <a:pt x="175459" y="303359"/>
                  <a:pt x="178594" y="302419"/>
                </a:cubicBezTo>
                <a:cubicBezTo>
                  <a:pt x="183402" y="300977"/>
                  <a:pt x="192881" y="297657"/>
                  <a:pt x="192881" y="297657"/>
                </a:cubicBezTo>
                <a:cubicBezTo>
                  <a:pt x="193675" y="295276"/>
                  <a:pt x="193487" y="292288"/>
                  <a:pt x="195262" y="290513"/>
                </a:cubicBezTo>
                <a:cubicBezTo>
                  <a:pt x="197037" y="288738"/>
                  <a:pt x="201283" y="290377"/>
                  <a:pt x="202406" y="288132"/>
                </a:cubicBezTo>
                <a:cubicBezTo>
                  <a:pt x="203815" y="285315"/>
                  <a:pt x="196064" y="275047"/>
                  <a:pt x="195262" y="273844"/>
                </a:cubicBezTo>
                <a:cubicBezTo>
                  <a:pt x="194468" y="271463"/>
                  <a:pt x="192881" y="269210"/>
                  <a:pt x="192881" y="266700"/>
                </a:cubicBezTo>
                <a:cubicBezTo>
                  <a:pt x="192881" y="249082"/>
                  <a:pt x="195039" y="245940"/>
                  <a:pt x="200025" y="230982"/>
                </a:cubicBezTo>
                <a:cubicBezTo>
                  <a:pt x="200819" y="228601"/>
                  <a:pt x="201014" y="225926"/>
                  <a:pt x="202406" y="223838"/>
                </a:cubicBezTo>
                <a:lnTo>
                  <a:pt x="207169" y="216694"/>
                </a:lnTo>
                <a:cubicBezTo>
                  <a:pt x="213211" y="198567"/>
                  <a:pt x="210947" y="207329"/>
                  <a:pt x="214312" y="190500"/>
                </a:cubicBezTo>
                <a:cubicBezTo>
                  <a:pt x="213518" y="177800"/>
                  <a:pt x="213263" y="165055"/>
                  <a:pt x="211931" y="152400"/>
                </a:cubicBezTo>
                <a:cubicBezTo>
                  <a:pt x="211668" y="149904"/>
                  <a:pt x="209963" y="147733"/>
                  <a:pt x="209550" y="145257"/>
                </a:cubicBezTo>
                <a:cubicBezTo>
                  <a:pt x="204235" y="113363"/>
                  <a:pt x="210371" y="133426"/>
                  <a:pt x="204787" y="116682"/>
                </a:cubicBezTo>
                <a:cubicBezTo>
                  <a:pt x="203993" y="107951"/>
                  <a:pt x="203646" y="99167"/>
                  <a:pt x="202406" y="90488"/>
                </a:cubicBezTo>
                <a:cubicBezTo>
                  <a:pt x="202051" y="88003"/>
                  <a:pt x="200715" y="85758"/>
                  <a:pt x="200025" y="83344"/>
                </a:cubicBezTo>
                <a:cubicBezTo>
                  <a:pt x="199126" y="80197"/>
                  <a:pt x="198543" y="76966"/>
                  <a:pt x="197644" y="73819"/>
                </a:cubicBezTo>
                <a:cubicBezTo>
                  <a:pt x="196954" y="71405"/>
                  <a:pt x="196654" y="68764"/>
                  <a:pt x="195262" y="66675"/>
                </a:cubicBezTo>
                <a:cubicBezTo>
                  <a:pt x="193394" y="63873"/>
                  <a:pt x="190275" y="62119"/>
                  <a:pt x="188119" y="59532"/>
                </a:cubicBezTo>
                <a:cubicBezTo>
                  <a:pt x="186287" y="57333"/>
                  <a:pt x="184944" y="54769"/>
                  <a:pt x="183356" y="52388"/>
                </a:cubicBezTo>
                <a:cubicBezTo>
                  <a:pt x="181769" y="47625"/>
                  <a:pt x="179579" y="43023"/>
                  <a:pt x="178594" y="38100"/>
                </a:cubicBezTo>
                <a:cubicBezTo>
                  <a:pt x="175720" y="23733"/>
                  <a:pt x="177492" y="30034"/>
                  <a:pt x="173831" y="19050"/>
                </a:cubicBezTo>
                <a:cubicBezTo>
                  <a:pt x="174625" y="13494"/>
                  <a:pt x="173702" y="7402"/>
                  <a:pt x="176212" y="2382"/>
                </a:cubicBezTo>
                <a:cubicBezTo>
                  <a:pt x="177335" y="137"/>
                  <a:pt x="180846" y="0"/>
                  <a:pt x="183356" y="0"/>
                </a:cubicBezTo>
                <a:cubicBezTo>
                  <a:pt x="191333" y="0"/>
                  <a:pt x="199231" y="1588"/>
                  <a:pt x="207169" y="2382"/>
                </a:cubicBezTo>
                <a:cubicBezTo>
                  <a:pt x="242554" y="14176"/>
                  <a:pt x="216439" y="6965"/>
                  <a:pt x="288131" y="9525"/>
                </a:cubicBezTo>
                <a:cubicBezTo>
                  <a:pt x="290512" y="10319"/>
                  <a:pt x="293030" y="10784"/>
                  <a:pt x="295275" y="11907"/>
                </a:cubicBezTo>
                <a:cubicBezTo>
                  <a:pt x="306560" y="17549"/>
                  <a:pt x="329009" y="15875"/>
                  <a:pt x="335756" y="16669"/>
                </a:cubicBezTo>
                <a:close/>
              </a:path>
            </a:pathLst>
          </a:custGeom>
          <a:solidFill>
            <a:srgbClr val="7030A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vi-VN" sz="2400">
              <a:latin typeface="Times New Roman" panose="02020603050405020304" pitchFamily="18" charset="0"/>
            </a:endParaRPr>
          </a:p>
        </p:txBody>
      </p:sp>
      <p:sp>
        <p:nvSpPr>
          <p:cNvPr id="3" name="Rectangle 2"/>
          <p:cNvSpPr/>
          <p:nvPr/>
        </p:nvSpPr>
        <p:spPr>
          <a:xfrm>
            <a:off x="574444" y="4143515"/>
            <a:ext cx="3708804" cy="4794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57505" indent="-186055" eaLnBrk="1" hangingPunct="1">
              <a:lnSpc>
                <a:spcPct val="90000"/>
              </a:lnSpc>
              <a:spcBef>
                <a:spcPct val="0"/>
              </a:spcBef>
              <a:buFont typeface="Courier New" panose="02070309020205020404" pitchFamily="49" charset="0"/>
              <a:buChar char="o"/>
            </a:pPr>
            <a:r>
              <a:rPr lang="en-US" altLang="en-US" sz="2800" b="1">
                <a:solidFill>
                  <a:srgbClr val="002060"/>
                </a:solidFill>
                <a:latin typeface="Times New Roman" panose="02020603050405020304" pitchFamily="18" charset="0"/>
                <a:cs typeface="Times New Roman" panose="02020603050405020304" pitchFamily="18" charset="0"/>
              </a:rPr>
              <a:t> Thái </a:t>
            </a:r>
            <a:r>
              <a:rPr lang="en-US" altLang="en-US" sz="2800" b="1" dirty="0">
                <a:solidFill>
                  <a:srgbClr val="002060"/>
                </a:solidFill>
                <a:latin typeface="Times New Roman" panose="02020603050405020304" pitchFamily="18" charset="0"/>
                <a:cs typeface="Times New Roman" panose="02020603050405020304" pitchFamily="18" charset="0"/>
              </a:rPr>
              <a:t>Nguyên</a:t>
            </a:r>
            <a:endParaRPr lang="en-US" altLang="en-US" sz="2800" b="1" dirty="0">
              <a:solidFill>
                <a:srgbClr val="002060"/>
              </a:solidFill>
              <a:latin typeface="Times New Roman" panose="02020603050405020304" pitchFamily="18" charset="0"/>
              <a:ea typeface="Times New Roman" panose="02020603050405020304" pitchFamily="18" charset="0"/>
            </a:endParaRPr>
          </a:p>
        </p:txBody>
      </p:sp>
      <p:sp>
        <p:nvSpPr>
          <p:cNvPr id="4" name="Rectangle 3"/>
          <p:cNvSpPr/>
          <p:nvPr/>
        </p:nvSpPr>
        <p:spPr>
          <a:xfrm>
            <a:off x="574444" y="4601186"/>
            <a:ext cx="2746688" cy="4794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57505" indent="-186055" eaLnBrk="1" hangingPunct="1">
              <a:lnSpc>
                <a:spcPct val="90000"/>
              </a:lnSpc>
              <a:spcBef>
                <a:spcPct val="0"/>
              </a:spcBef>
              <a:buFont typeface="Courier New" panose="02070309020205020404" pitchFamily="49" charset="0"/>
              <a:buChar char="o"/>
            </a:pPr>
            <a:r>
              <a:rPr lang="en-US" altLang="en-US" sz="2800" b="1">
                <a:solidFill>
                  <a:srgbClr val="002060"/>
                </a:solidFill>
                <a:latin typeface="Times New Roman" panose="02020603050405020304" pitchFamily="18" charset="0"/>
                <a:cs typeface="Times New Roman" panose="02020603050405020304" pitchFamily="18" charset="0"/>
              </a:rPr>
              <a:t> Phú </a:t>
            </a:r>
            <a:r>
              <a:rPr lang="en-US" altLang="en-US" sz="2800" b="1" dirty="0">
                <a:solidFill>
                  <a:srgbClr val="002060"/>
                </a:solidFill>
                <a:latin typeface="Times New Roman" panose="02020603050405020304" pitchFamily="18" charset="0"/>
                <a:cs typeface="Times New Roman" panose="02020603050405020304" pitchFamily="18" charset="0"/>
              </a:rPr>
              <a:t>Thọ</a:t>
            </a:r>
            <a:endParaRPr lang="en-US" altLang="en-US" sz="2800" b="1" dirty="0">
              <a:solidFill>
                <a:srgbClr val="002060"/>
              </a:solidFill>
              <a:latin typeface="Times New Roman" panose="02020603050405020304" pitchFamily="18" charset="0"/>
              <a:ea typeface="Times New Roman" panose="02020603050405020304" pitchFamily="18" charset="0"/>
            </a:endParaRPr>
          </a:p>
        </p:txBody>
      </p:sp>
      <p:sp>
        <p:nvSpPr>
          <p:cNvPr id="7" name="Rectangle 6"/>
          <p:cNvSpPr/>
          <p:nvPr/>
        </p:nvSpPr>
        <p:spPr>
          <a:xfrm>
            <a:off x="574444" y="5058857"/>
            <a:ext cx="3190059" cy="4794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57505" indent="-186055" eaLnBrk="1" hangingPunct="1">
              <a:lnSpc>
                <a:spcPct val="90000"/>
              </a:lnSpc>
              <a:spcBef>
                <a:spcPct val="0"/>
              </a:spcBef>
              <a:buFont typeface="Courier New" panose="02070309020205020404" pitchFamily="49" charset="0"/>
              <a:buChar char="o"/>
            </a:pPr>
            <a:r>
              <a:rPr lang="en-US" altLang="en-US" sz="2800" b="1">
                <a:solidFill>
                  <a:srgbClr val="002060"/>
                </a:solidFill>
                <a:latin typeface="Times New Roman" panose="02020603050405020304" pitchFamily="18" charset="0"/>
                <a:cs typeface="Times New Roman" panose="02020603050405020304" pitchFamily="18" charset="0"/>
              </a:rPr>
              <a:t> Vĩnh </a:t>
            </a:r>
            <a:r>
              <a:rPr lang="en-US" altLang="en-US" sz="2800" b="1" dirty="0">
                <a:solidFill>
                  <a:srgbClr val="002060"/>
                </a:solidFill>
                <a:latin typeface="Times New Roman" panose="02020603050405020304" pitchFamily="18" charset="0"/>
                <a:cs typeface="Times New Roman" panose="02020603050405020304" pitchFamily="18" charset="0"/>
              </a:rPr>
              <a:t>Phúc</a:t>
            </a:r>
            <a:endParaRPr lang="en-US" altLang="en-US" sz="2800" b="1" dirty="0">
              <a:solidFill>
                <a:srgbClr val="00206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557835" y="5538282"/>
            <a:ext cx="3156807" cy="4794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57505" indent="-186055" eaLnBrk="1" hangingPunct="1">
              <a:lnSpc>
                <a:spcPct val="90000"/>
              </a:lnSpc>
              <a:spcBef>
                <a:spcPct val="0"/>
              </a:spcBef>
              <a:buFont typeface="Courier New" panose="02070309020205020404" pitchFamily="49" charset="0"/>
              <a:buChar char="o"/>
            </a:pPr>
            <a:r>
              <a:rPr lang="en-US" altLang="en-US" sz="2800" b="1">
                <a:solidFill>
                  <a:srgbClr val="002060"/>
                </a:solidFill>
                <a:latin typeface="Times New Roman" panose="02020603050405020304" pitchFamily="18" charset="0"/>
                <a:cs typeface="Times New Roman" panose="02020603050405020304" pitchFamily="18" charset="0"/>
              </a:rPr>
              <a:t> Bắc </a:t>
            </a:r>
            <a:r>
              <a:rPr lang="en-US" altLang="en-US" sz="2800" b="1" dirty="0">
                <a:solidFill>
                  <a:srgbClr val="002060"/>
                </a:solidFill>
                <a:latin typeface="Times New Roman" panose="02020603050405020304" pitchFamily="18" charset="0"/>
                <a:cs typeface="Times New Roman" panose="02020603050405020304" pitchFamily="18" charset="0"/>
              </a:rPr>
              <a:t>Giang</a:t>
            </a:r>
            <a:endParaRPr lang="en-US" altLang="en-US" sz="2800"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Xem ket qua.WAV"/>
                                        </p:tgtEl>
                                      </p:cMediaNode>
                                    </p:audio>
                                  </p:subTnLst>
                                </p:cTn>
                              </p:par>
                            </p:childTnLst>
                          </p:cTn>
                        </p:par>
                        <p:par>
                          <p:cTn id="36" fill="hold">
                            <p:stCondLst>
                              <p:cond delay="2000"/>
                            </p:stCondLst>
                            <p:childTnLst>
                              <p:par>
                                <p:cTn id="37" presetID="26" presetClass="emph" presetSubtype="0" repeatCount="indefinite" nodeType="afterEffect">
                                  <p:stCondLst>
                                    <p:cond delay="0"/>
                                  </p:stCondLst>
                                  <p:endCondLst>
                                    <p:cond evt="onNext" delay="0">
                                      <p:tgtEl>
                                        <p:sldTgt/>
                                      </p:tgtEl>
                                    </p:cond>
                                  </p:endCondLst>
                                  <p:childTnLst>
                                    <p:animEffect transition="out" filter="fade">
                                      <p:cBhvr>
                                        <p:cTn id="38" dur="500" tmFilter="0, 0; .2, .5; .8, .5; 1, 0"/>
                                        <p:tgtEl>
                                          <p:spTgt spid="18"/>
                                        </p:tgtEl>
                                      </p:cBhvr>
                                    </p:animEffect>
                                    <p:animScale>
                                      <p:cBhvr>
                                        <p:cTn id="39" dur="250" autoRev="1" fill="hold"/>
                                        <p:tgtEl>
                                          <p:spTgt spid="18"/>
                                        </p:tgtEl>
                                      </p:cBhvr>
                                      <p:by x="105000" y="105000"/>
                                    </p:animScale>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20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3" name="Xem ket qua.WAV"/>
                                        </p:tgtEl>
                                      </p:cMediaNode>
                                    </p:audio>
                                  </p:subTnLst>
                                </p:cTn>
                              </p:par>
                            </p:childTnLst>
                          </p:cTn>
                        </p:par>
                        <p:par>
                          <p:cTn id="46" fill="hold">
                            <p:stCondLst>
                              <p:cond delay="2000"/>
                            </p:stCondLst>
                            <p:childTnLst>
                              <p:par>
                                <p:cTn id="47" presetID="26" presetClass="emph" presetSubtype="0" repeatCount="indefinite" fill="hold" nodeType="afterEffect">
                                  <p:stCondLst>
                                    <p:cond delay="0"/>
                                  </p:stCondLst>
                                  <p:endCondLst>
                                    <p:cond evt="onNext" delay="0">
                                      <p:tgtEl>
                                        <p:sldTgt/>
                                      </p:tgtEl>
                                    </p:cond>
                                  </p:endCondLst>
                                  <p:childTnLst>
                                    <p:animEffect transition="out" filter="fade">
                                      <p:cBhvr>
                                        <p:cTn id="48" dur="500" tmFilter="0, 0; .2, .5; .8, .5; 1, 0"/>
                                        <p:tgtEl>
                                          <p:spTgt spid="19"/>
                                        </p:tgtEl>
                                      </p:cBhvr>
                                    </p:animEffect>
                                    <p:animScale>
                                      <p:cBhvr>
                                        <p:cTn id="49" dur="250" autoRev="1" fill="hold"/>
                                        <p:tgtEl>
                                          <p:spTgt spid="19"/>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circle(in)">
                                      <p:cBhvr>
                                        <p:cTn id="55" dur="20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3" name="Xem ket qua.WAV"/>
                                        </p:tgtEl>
                                      </p:cMediaNode>
                                    </p:audio>
                                  </p:subTnLst>
                                </p:cTn>
                              </p:par>
                            </p:childTnLst>
                          </p:cTn>
                        </p:par>
                        <p:par>
                          <p:cTn id="56" fill="hold">
                            <p:stCondLst>
                              <p:cond delay="2000"/>
                            </p:stCondLst>
                            <p:childTnLst>
                              <p:par>
                                <p:cTn id="57" presetID="26" presetClass="emph" presetSubtype="0" repeatCount="indefinite" fill="hold" nodeType="afterEffect">
                                  <p:stCondLst>
                                    <p:cond delay="0"/>
                                  </p:stCondLst>
                                  <p:endCondLst>
                                    <p:cond evt="onNext" delay="0">
                                      <p:tgtEl>
                                        <p:sldTgt/>
                                      </p:tgtEl>
                                    </p:cond>
                                  </p:endCondLst>
                                  <p:childTnLst>
                                    <p:animEffect transition="out" filter="fade">
                                      <p:cBhvr>
                                        <p:cTn id="58" dur="500" tmFilter="0, 0; .2, .5; .8, .5; 1, 0"/>
                                        <p:tgtEl>
                                          <p:spTgt spid="20"/>
                                        </p:tgtEl>
                                      </p:cBhvr>
                                    </p:animEffect>
                                    <p:animScale>
                                      <p:cBhvr>
                                        <p:cTn id="59" dur="250" autoRev="1" fill="hold"/>
                                        <p:tgtEl>
                                          <p:spTgt spid="20"/>
                                        </p:tgtEl>
                                      </p:cBhvr>
                                      <p:by x="105000" y="105000"/>
                                    </p:animScale>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ircle(in)">
                                      <p:cBhvr>
                                        <p:cTn id="65" dur="2000"/>
                                        <p:tgtEl>
                                          <p:spTgt spid="21"/>
                                        </p:tgtEl>
                                      </p:cBhvr>
                                    </p:animEffect>
                                  </p:childTnLst>
                                  <p:subTnLst>
                                    <p:audio>
                                      <p:cMediaNode>
                                        <p:cTn display="0" masterRel="sameClick">
                                          <p:stCondLst>
                                            <p:cond evt="begin" delay="0">
                                              <p:tn val="63"/>
                                            </p:cond>
                                          </p:stCondLst>
                                          <p:endCondLst>
                                            <p:cond evt="onStopAudio" delay="0">
                                              <p:tgtEl>
                                                <p:sldTgt/>
                                              </p:tgtEl>
                                            </p:cond>
                                          </p:endCondLst>
                                        </p:cTn>
                                        <p:tgtEl>
                                          <p:sndTgt r:embed="rId3" name="Xem ket qua.WAV"/>
                                        </p:tgtEl>
                                      </p:cMediaNode>
                                    </p:audio>
                                  </p:subTnLst>
                                </p:cTn>
                              </p:par>
                            </p:childTnLst>
                          </p:cTn>
                        </p:par>
                        <p:par>
                          <p:cTn id="66" fill="hold">
                            <p:stCondLst>
                              <p:cond delay="2000"/>
                            </p:stCondLst>
                            <p:childTnLst>
                              <p:par>
                                <p:cTn id="67" presetID="26" presetClass="emph" presetSubtype="0" repeatCount="indefinite" fill="hold" nodeType="afterEffect">
                                  <p:stCondLst>
                                    <p:cond delay="0"/>
                                  </p:stCondLst>
                                  <p:endCondLst>
                                    <p:cond evt="onNext" delay="0">
                                      <p:tgtEl>
                                        <p:sldTgt/>
                                      </p:tgtEl>
                                    </p:cond>
                                  </p:endCondLst>
                                  <p:childTnLst>
                                    <p:animEffect transition="out" filter="fade">
                                      <p:cBhvr>
                                        <p:cTn id="68" dur="500" tmFilter="0, 0; .2, .5; .8, .5; 1, 0"/>
                                        <p:tgtEl>
                                          <p:spTgt spid="21"/>
                                        </p:tgtEl>
                                      </p:cBhvr>
                                    </p:animEffect>
                                    <p:animScale>
                                      <p:cBhvr>
                                        <p:cTn id="69" dur="250" autoRev="1" fill="hold"/>
                                        <p:tgtEl>
                                          <p:spTgt spid="21"/>
                                        </p:tgtEl>
                                      </p:cBhvr>
                                      <p:by x="105000" y="105000"/>
                                    </p:animScale>
                                  </p:childTnLst>
                                </p:cTn>
                              </p:par>
                            </p:childTnLst>
                          </p:cTn>
                        </p:par>
                      </p:childTnLst>
                    </p:cTn>
                  </p:par>
                </p:childTnLst>
              </p:cTn>
              <p:nextCondLst>
                <p:cond evt="onClick" delay="0">
                  <p:tgtEl>
                    <p:spTgt spid="10"/>
                  </p:tgtEl>
                </p:cond>
              </p:nextCondLst>
            </p:seq>
          </p:childTnLst>
        </p:cTn>
      </p:par>
    </p:tnLst>
    <p:bldLst>
      <p:bldP spid="9" grpId="0"/>
      <p:bldP spid="3" grpId="0"/>
      <p:bldP spid="4"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pic>
        <p:nvPicPr>
          <p:cNvPr id="41" name="图片 109">
            <a:extLst>
              <a:ext uri="{FF2B5EF4-FFF2-40B4-BE49-F238E27FC236}">
                <a16:creationId xmlns:a16="http://schemas.microsoft.com/office/drawing/2014/main" id="{492FA31A-AF77-41E0-ADCF-537BA2116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5218"/>
            <a:ext cx="12343675" cy="4135167"/>
          </a:xfrm>
          <a:prstGeom prst="rect">
            <a:avLst/>
          </a:prstGeom>
        </p:spPr>
      </p:pic>
      <p:pic>
        <p:nvPicPr>
          <p:cNvPr id="39" name="图片 2">
            <a:extLst>
              <a:ext uri="{FF2B5EF4-FFF2-40B4-BE49-F238E27FC236}">
                <a16:creationId xmlns:a16="http://schemas.microsoft.com/office/drawing/2014/main" id="{C024D29A-699B-4436-8433-6060F5E993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863"/>
          <a:stretch>
            <a:fillRect/>
          </a:stretch>
        </p:blipFill>
        <p:spPr>
          <a:xfrm>
            <a:off x="-79863" y="5112505"/>
            <a:ext cx="12344399" cy="1766967"/>
          </a:xfrm>
          <a:prstGeom prst="rect">
            <a:avLst/>
          </a:prstGeom>
        </p:spPr>
      </p:pic>
      <p:grpSp>
        <p:nvGrpSpPr>
          <p:cNvPr id="14" name="组合 13">
            <a:extLst>
              <a:ext uri="{FF2B5EF4-FFF2-40B4-BE49-F238E27FC236}">
                <a16:creationId xmlns:a16="http://schemas.microsoft.com/office/drawing/2014/main" id="{7B34F721-BED0-4C82-96A6-2A8FD1A940FF}"/>
              </a:ext>
            </a:extLst>
          </p:cNvPr>
          <p:cNvGrpSpPr/>
          <p:nvPr/>
        </p:nvGrpSpPr>
        <p:grpSpPr>
          <a:xfrm>
            <a:off x="2326035" y="2119763"/>
            <a:ext cx="2424140" cy="701097"/>
            <a:chOff x="4005696" y="2323829"/>
            <a:chExt cx="2901247" cy="701097"/>
          </a:xfrm>
        </p:grpSpPr>
        <p:sp>
          <p:nvSpPr>
            <p:cNvPr id="15" name="文本框 14">
              <a:extLst>
                <a:ext uri="{FF2B5EF4-FFF2-40B4-BE49-F238E27FC236}">
                  <a16:creationId xmlns:a16="http://schemas.microsoft.com/office/drawing/2014/main" id="{EC18FBB7-FF31-4FFA-9821-BC1CBE8747FC}"/>
                </a:ext>
              </a:extLst>
            </p:cNvPr>
            <p:cNvSpPr txBox="1"/>
            <p:nvPr/>
          </p:nvSpPr>
          <p:spPr>
            <a:xfrm>
              <a:off x="4005696" y="2323829"/>
              <a:ext cx="2713434" cy="523220"/>
            </a:xfrm>
            <a:prstGeom prst="rect">
              <a:avLst/>
            </a:prstGeom>
            <a:noFill/>
          </p:spPr>
          <p:txBody>
            <a:bodyPr wrap="square" rtlCol="0">
              <a:spAutoFit/>
              <a:scene3d>
                <a:camera prst="orthographicFront"/>
                <a:lightRig rig="threePt" dir="t"/>
              </a:scene3d>
              <a:sp3d contourW="12700"/>
            </a:bodyPr>
            <a:lstStyle/>
            <a:p>
              <a:pPr algn="ctr">
                <a:spcBef>
                  <a:spcPct val="0"/>
                </a:spcBef>
              </a:pPr>
              <a:r>
                <a:rPr lang="en-US" altLang="en-US" sz="2800" b="1" dirty="0" err="1">
                  <a:solidFill>
                    <a:srgbClr val="FF9409"/>
                  </a:solidFill>
                  <a:latin typeface="Times New Roman" panose="02020603050405020304" pitchFamily="18" charset="0"/>
                </a:rPr>
                <a:t>Là</a:t>
              </a:r>
              <a:r>
                <a:rPr lang="en-US" altLang="en-US" sz="2800" b="1" dirty="0">
                  <a:solidFill>
                    <a:srgbClr val="FF9409"/>
                  </a:solidFill>
                  <a:latin typeface="Times New Roman" panose="02020603050405020304" pitchFamily="18" charset="0"/>
                </a:rPr>
                <a:t> </a:t>
              </a:r>
              <a:r>
                <a:rPr lang="en-US" altLang="en-US" sz="2800" b="1" dirty="0" err="1">
                  <a:solidFill>
                    <a:srgbClr val="FF9409"/>
                  </a:solidFill>
                  <a:latin typeface="Times New Roman" panose="02020603050405020304" pitchFamily="18" charset="0"/>
                </a:rPr>
                <a:t>vùng</a:t>
              </a:r>
              <a:r>
                <a:rPr lang="en-US" altLang="en-US" sz="2800" b="1" dirty="0">
                  <a:solidFill>
                    <a:srgbClr val="FF9409"/>
                  </a:solidFill>
                  <a:latin typeface="Times New Roman" panose="02020603050405020304" pitchFamily="18" charset="0"/>
                </a:rPr>
                <a:t> </a:t>
              </a:r>
              <a:r>
                <a:rPr lang="en-US" altLang="en-US" sz="2800" b="1" dirty="0" err="1">
                  <a:solidFill>
                    <a:srgbClr val="FF9409"/>
                  </a:solidFill>
                  <a:latin typeface="Times New Roman" panose="02020603050405020304" pitchFamily="18" charset="0"/>
                </a:rPr>
                <a:t>đồi</a:t>
              </a:r>
              <a:endParaRPr lang="en-US" altLang="en-US" sz="2800" b="1" dirty="0">
                <a:solidFill>
                  <a:srgbClr val="FF9409"/>
                </a:solidFill>
                <a:latin typeface="Times New Roman" panose="02020603050405020304" pitchFamily="18" charset="0"/>
              </a:endParaRPr>
            </a:p>
          </p:txBody>
        </p:sp>
        <p:sp>
          <p:nvSpPr>
            <p:cNvPr id="16" name="文本框 15">
              <a:extLst>
                <a:ext uri="{FF2B5EF4-FFF2-40B4-BE49-F238E27FC236}">
                  <a16:creationId xmlns:a16="http://schemas.microsoft.com/office/drawing/2014/main" id="{3E3BFBAA-B98E-4C42-8145-381FF2D71060}"/>
                </a:ext>
              </a:extLst>
            </p:cNvPr>
            <p:cNvSpPr txBox="1"/>
            <p:nvPr/>
          </p:nvSpPr>
          <p:spPr>
            <a:xfrm>
              <a:off x="4005696" y="2747927"/>
              <a:ext cx="2901247" cy="276999"/>
            </a:xfrm>
            <a:prstGeom prst="rect">
              <a:avLst/>
            </a:prstGeom>
            <a:noFill/>
          </p:spPr>
          <p:txBody>
            <a:bodyPr wrap="square">
              <a:spAutoFit/>
              <a:scene3d>
                <a:camera prst="orthographicFront"/>
                <a:lightRig rig="threePt" dir="t"/>
              </a:scene3d>
              <a:sp3d contourW="12700"/>
            </a:bodyPr>
            <a:lstStyle/>
            <a:p>
              <a:pPr>
                <a:defRPr/>
              </a:pPr>
              <a:endParaRPr lang="en-US" altLang="zh-CN" sz="1200" dirty="0">
                <a:solidFill>
                  <a:schemeClr val="tx1">
                    <a:lumMod val="65000"/>
                    <a:lumOff val="35000"/>
                  </a:schemeClr>
                </a:solidFill>
                <a:latin typeface="百变马丁" panose="02010601030101010101" pitchFamily="2" charset="-122"/>
                <a:ea typeface="百变马丁" panose="02010601030101010101" pitchFamily="2" charset="-122"/>
              </a:endParaRPr>
            </a:p>
          </p:txBody>
        </p:sp>
      </p:grpSp>
      <p:grpSp>
        <p:nvGrpSpPr>
          <p:cNvPr id="17" name="组合 16">
            <a:extLst>
              <a:ext uri="{FF2B5EF4-FFF2-40B4-BE49-F238E27FC236}">
                <a16:creationId xmlns:a16="http://schemas.microsoft.com/office/drawing/2014/main" id="{9941DC72-6864-40C1-BF76-C6308C7488F2}"/>
              </a:ext>
            </a:extLst>
          </p:cNvPr>
          <p:cNvGrpSpPr/>
          <p:nvPr/>
        </p:nvGrpSpPr>
        <p:grpSpPr>
          <a:xfrm>
            <a:off x="2326035" y="3475775"/>
            <a:ext cx="3672099" cy="1292662"/>
            <a:chOff x="3901412" y="2323829"/>
            <a:chExt cx="2067143" cy="1292662"/>
          </a:xfrm>
        </p:grpSpPr>
        <p:sp>
          <p:nvSpPr>
            <p:cNvPr id="18" name="文本框 17">
              <a:extLst>
                <a:ext uri="{FF2B5EF4-FFF2-40B4-BE49-F238E27FC236}">
                  <a16:creationId xmlns:a16="http://schemas.microsoft.com/office/drawing/2014/main" id="{F68647E9-F2C6-47BB-A3F0-DA315E572213}"/>
                </a:ext>
              </a:extLst>
            </p:cNvPr>
            <p:cNvSpPr txBox="1"/>
            <p:nvPr/>
          </p:nvSpPr>
          <p:spPr>
            <a:xfrm>
              <a:off x="3901412" y="2323829"/>
              <a:ext cx="2067143" cy="1292662"/>
            </a:xfrm>
            <a:prstGeom prst="rect">
              <a:avLst/>
            </a:prstGeom>
            <a:noFill/>
          </p:spPr>
          <p:txBody>
            <a:bodyPr wrap="square" rtlCol="0">
              <a:spAutoFit/>
              <a:scene3d>
                <a:camera prst="orthographicFront"/>
                <a:lightRig rig="threePt" dir="t"/>
              </a:scene3d>
              <a:sp3d contourW="12700"/>
            </a:bodyPr>
            <a:lstStyle/>
            <a:p>
              <a:pPr marL="0" indent="0" algn="just" eaLnBrk="1" hangingPunct="1">
                <a:spcBef>
                  <a:spcPct val="0"/>
                </a:spcBef>
                <a:buNone/>
              </a:pPr>
              <a:r>
                <a:rPr lang="en-US" altLang="en-US" sz="2600" b="1">
                  <a:solidFill>
                    <a:srgbClr val="0075F6"/>
                  </a:solidFill>
                  <a:latin typeface="Times New Roman" panose="02020603050405020304" pitchFamily="18" charset="0"/>
                </a:rPr>
                <a:t>Gồm 4 tỉnh: </a:t>
              </a:r>
            </a:p>
            <a:p>
              <a:pPr marL="0" indent="0" algn="just" eaLnBrk="1" hangingPunct="1">
                <a:spcBef>
                  <a:spcPct val="0"/>
                </a:spcBef>
                <a:buNone/>
              </a:pPr>
              <a:r>
                <a:rPr lang="en-US" altLang="en-US" sz="2600" b="1">
                  <a:solidFill>
                    <a:schemeClr val="accent2">
                      <a:lumMod val="75000"/>
                    </a:schemeClr>
                  </a:solidFill>
                  <a:latin typeface="Times New Roman" panose="02020603050405020304" pitchFamily="18" charset="0"/>
                </a:rPr>
                <a:t>Thái Nguyên, Phú Thọ, Vĩnh Phúc, Bắc Giang.</a:t>
              </a:r>
              <a:endParaRPr lang="en-US" altLang="en-US" sz="2600" b="1" dirty="0">
                <a:solidFill>
                  <a:schemeClr val="accent2">
                    <a:lumMod val="75000"/>
                  </a:schemeClr>
                </a:solidFill>
                <a:latin typeface="Times New Roman" panose="02020603050405020304" pitchFamily="18" charset="0"/>
              </a:endParaRPr>
            </a:p>
          </p:txBody>
        </p:sp>
        <p:sp>
          <p:nvSpPr>
            <p:cNvPr id="19" name="文本框 18">
              <a:extLst>
                <a:ext uri="{FF2B5EF4-FFF2-40B4-BE49-F238E27FC236}">
                  <a16:creationId xmlns:a16="http://schemas.microsoft.com/office/drawing/2014/main" id="{D0934506-D5DE-4C76-8D52-708BB5AFAB3F}"/>
                </a:ext>
              </a:extLst>
            </p:cNvPr>
            <p:cNvSpPr txBox="1"/>
            <p:nvPr/>
          </p:nvSpPr>
          <p:spPr>
            <a:xfrm>
              <a:off x="4005696" y="2979207"/>
              <a:ext cx="106042" cy="45719"/>
            </a:xfrm>
            <a:prstGeom prst="rect">
              <a:avLst/>
            </a:prstGeom>
            <a:noFill/>
          </p:spPr>
          <p:txBody>
            <a:bodyPr wrap="square">
              <a:spAutoFit/>
              <a:scene3d>
                <a:camera prst="orthographicFront"/>
                <a:lightRig rig="threePt" dir="t"/>
              </a:scene3d>
              <a:sp3d contourW="12700"/>
            </a:bodyPr>
            <a:lstStyle/>
            <a:p>
              <a:pPr>
                <a:defRPr/>
              </a:pPr>
              <a:endParaRPr lang="en-US" altLang="zh-CN" sz="1200" dirty="0">
                <a:solidFill>
                  <a:schemeClr val="accent2">
                    <a:lumMod val="75000"/>
                  </a:schemeClr>
                </a:solidFill>
                <a:latin typeface="百变马丁" panose="02010601030101010101" pitchFamily="2" charset="-122"/>
                <a:ea typeface="百变马丁" panose="02010601030101010101" pitchFamily="2" charset="-122"/>
              </a:endParaRPr>
            </a:p>
          </p:txBody>
        </p:sp>
      </p:grpSp>
      <p:grpSp>
        <p:nvGrpSpPr>
          <p:cNvPr id="20" name="组合 19">
            <a:extLst>
              <a:ext uri="{FF2B5EF4-FFF2-40B4-BE49-F238E27FC236}">
                <a16:creationId xmlns:a16="http://schemas.microsoft.com/office/drawing/2014/main" id="{CE0D6F87-53DB-4436-AD33-808C584EE43C}"/>
              </a:ext>
            </a:extLst>
          </p:cNvPr>
          <p:cNvGrpSpPr/>
          <p:nvPr/>
        </p:nvGrpSpPr>
        <p:grpSpPr>
          <a:xfrm>
            <a:off x="7785772" y="1949473"/>
            <a:ext cx="4406228" cy="954107"/>
            <a:chOff x="3966064" y="2323829"/>
            <a:chExt cx="2165289" cy="2830883"/>
          </a:xfrm>
        </p:grpSpPr>
        <p:sp>
          <p:nvSpPr>
            <p:cNvPr id="21" name="文本框 20">
              <a:extLst>
                <a:ext uri="{FF2B5EF4-FFF2-40B4-BE49-F238E27FC236}">
                  <a16:creationId xmlns:a16="http://schemas.microsoft.com/office/drawing/2014/main" id="{E784FB16-EA33-4A03-929E-033AAD2292A5}"/>
                </a:ext>
              </a:extLst>
            </p:cNvPr>
            <p:cNvSpPr txBox="1"/>
            <p:nvPr/>
          </p:nvSpPr>
          <p:spPr>
            <a:xfrm>
              <a:off x="3966064" y="2323829"/>
              <a:ext cx="2165289" cy="2830883"/>
            </a:xfrm>
            <a:prstGeom prst="rect">
              <a:avLst/>
            </a:prstGeom>
            <a:noFill/>
          </p:spPr>
          <p:txBody>
            <a:bodyPr wrap="square" rtlCol="0">
              <a:spAutoFit/>
              <a:scene3d>
                <a:camera prst="orthographicFront"/>
                <a:lightRig rig="threePt" dir="t"/>
              </a:scene3d>
              <a:sp3d contourW="12700"/>
            </a:bodyPr>
            <a:lstStyle/>
            <a:p>
              <a:pPr marL="0" indent="0" algn="just" eaLnBrk="1" hangingPunct="1">
                <a:spcBef>
                  <a:spcPct val="0"/>
                </a:spcBef>
                <a:buNone/>
              </a:pPr>
              <a:r>
                <a:rPr lang="en-US" altLang="en-US" sz="2800" b="1">
                  <a:solidFill>
                    <a:srgbClr val="00B050"/>
                  </a:solidFill>
                  <a:latin typeface="Times New Roman" panose="02020603050405020304" pitchFamily="18" charset="0"/>
                </a:rPr>
                <a:t>Các đỉnh tròn,  sườn thoải </a:t>
              </a:r>
            </a:p>
            <a:p>
              <a:pPr marL="0" indent="0" algn="just" eaLnBrk="1" hangingPunct="1">
                <a:spcBef>
                  <a:spcPct val="0"/>
                </a:spcBef>
                <a:buNone/>
              </a:pPr>
              <a:r>
                <a:rPr lang="en-US" altLang="en-US" sz="2800" b="1">
                  <a:solidFill>
                    <a:srgbClr val="00B050"/>
                  </a:solidFill>
                  <a:latin typeface="Times New Roman" panose="02020603050405020304" pitchFamily="18" charset="0"/>
                </a:rPr>
                <a:t>xếp cạnh nhau như bát úp.</a:t>
              </a:r>
              <a:endParaRPr lang="en-US" altLang="en-US" sz="2800" b="1" dirty="0">
                <a:solidFill>
                  <a:srgbClr val="00B050"/>
                </a:solidFill>
                <a:latin typeface="Times New Roman" panose="02020603050405020304" pitchFamily="18" charset="0"/>
              </a:endParaRPr>
            </a:p>
          </p:txBody>
        </p:sp>
        <p:sp>
          <p:nvSpPr>
            <p:cNvPr id="22" name="文本框 21">
              <a:extLst>
                <a:ext uri="{FF2B5EF4-FFF2-40B4-BE49-F238E27FC236}">
                  <a16:creationId xmlns:a16="http://schemas.microsoft.com/office/drawing/2014/main" id="{0A96EECF-CD3A-4F4D-ACD3-83B6B0C2BBE3}"/>
                </a:ext>
              </a:extLst>
            </p:cNvPr>
            <p:cNvSpPr txBox="1"/>
            <p:nvPr/>
          </p:nvSpPr>
          <p:spPr>
            <a:xfrm flipV="1">
              <a:off x="4005696" y="3024922"/>
              <a:ext cx="873283" cy="265097"/>
            </a:xfrm>
            <a:prstGeom prst="rect">
              <a:avLst/>
            </a:prstGeom>
            <a:noFill/>
          </p:spPr>
          <p:txBody>
            <a:bodyPr wrap="square">
              <a:spAutoFit/>
              <a:scene3d>
                <a:camera prst="orthographicFront"/>
                <a:lightRig rig="threePt" dir="t"/>
              </a:scene3d>
              <a:sp3d contourW="12700"/>
            </a:bodyPr>
            <a:lstStyle/>
            <a:p>
              <a:pPr>
                <a:defRPr/>
              </a:pPr>
              <a:endParaRPr lang="en-US" altLang="zh-CN" sz="1200" dirty="0">
                <a:solidFill>
                  <a:schemeClr val="tx1">
                    <a:lumMod val="65000"/>
                    <a:lumOff val="35000"/>
                  </a:schemeClr>
                </a:solidFill>
                <a:latin typeface="百变马丁" panose="02010601030101010101" pitchFamily="2" charset="-122"/>
                <a:ea typeface="百变马丁" panose="02010601030101010101" pitchFamily="2" charset="-122"/>
              </a:endParaRPr>
            </a:p>
          </p:txBody>
        </p:sp>
      </p:grpSp>
      <p:grpSp>
        <p:nvGrpSpPr>
          <p:cNvPr id="23" name="组合 22">
            <a:extLst>
              <a:ext uri="{FF2B5EF4-FFF2-40B4-BE49-F238E27FC236}">
                <a16:creationId xmlns:a16="http://schemas.microsoft.com/office/drawing/2014/main" id="{9A04190E-FD98-484B-B429-58AF6CD6B89A}"/>
              </a:ext>
            </a:extLst>
          </p:cNvPr>
          <p:cNvGrpSpPr/>
          <p:nvPr/>
        </p:nvGrpSpPr>
        <p:grpSpPr>
          <a:xfrm>
            <a:off x="7866421" y="3473461"/>
            <a:ext cx="3962985" cy="1384995"/>
            <a:chOff x="4005696" y="2323829"/>
            <a:chExt cx="4471697" cy="1384995"/>
          </a:xfrm>
        </p:grpSpPr>
        <p:sp>
          <p:nvSpPr>
            <p:cNvPr id="24" name="文本框 23">
              <a:extLst>
                <a:ext uri="{FF2B5EF4-FFF2-40B4-BE49-F238E27FC236}">
                  <a16:creationId xmlns:a16="http://schemas.microsoft.com/office/drawing/2014/main" id="{435F5F07-B8C5-40FE-A41F-ED86BD76F972}"/>
                </a:ext>
              </a:extLst>
            </p:cNvPr>
            <p:cNvSpPr txBox="1"/>
            <p:nvPr/>
          </p:nvSpPr>
          <p:spPr>
            <a:xfrm>
              <a:off x="4005696" y="2323829"/>
              <a:ext cx="4471697" cy="1384995"/>
            </a:xfrm>
            <a:prstGeom prst="rect">
              <a:avLst/>
            </a:prstGeom>
            <a:noFill/>
          </p:spPr>
          <p:txBody>
            <a:bodyPr wrap="square" rtlCol="0">
              <a:spAutoFit/>
              <a:scene3d>
                <a:camera prst="orthographicFront"/>
                <a:lightRig rig="threePt" dir="t"/>
              </a:scene3d>
              <a:sp3d contourW="12700"/>
            </a:bodyPr>
            <a:lstStyle/>
            <a:p>
              <a:pPr marL="0" indent="0" algn="just" eaLnBrk="1" hangingPunct="1">
                <a:spcBef>
                  <a:spcPct val="0"/>
                </a:spcBef>
                <a:buNone/>
              </a:pPr>
              <a:r>
                <a:rPr lang="en-US" altLang="en-US" sz="2800" b="1">
                  <a:solidFill>
                    <a:schemeClr val="accent5">
                      <a:lumMod val="75000"/>
                    </a:schemeClr>
                  </a:solidFill>
                  <a:latin typeface="Times New Roman" panose="02020603050405020304" pitchFamily="18" charset="0"/>
                </a:rPr>
                <a:t>Mang dấu hiệu vừa của đồng bằng vừa của miền núi.</a:t>
              </a:r>
              <a:endParaRPr lang="en-US" altLang="en-US" sz="2800" b="1" dirty="0">
                <a:solidFill>
                  <a:schemeClr val="accent5">
                    <a:lumMod val="75000"/>
                  </a:schemeClr>
                </a:solidFill>
                <a:latin typeface="Times New Roman" panose="02020603050405020304" pitchFamily="18" charset="0"/>
              </a:endParaRPr>
            </a:p>
          </p:txBody>
        </p:sp>
        <p:sp>
          <p:nvSpPr>
            <p:cNvPr id="25" name="文本框 24">
              <a:extLst>
                <a:ext uri="{FF2B5EF4-FFF2-40B4-BE49-F238E27FC236}">
                  <a16:creationId xmlns:a16="http://schemas.microsoft.com/office/drawing/2014/main" id="{2D82D014-4853-41CC-83F4-3108683AD4E9}"/>
                </a:ext>
              </a:extLst>
            </p:cNvPr>
            <p:cNvSpPr txBox="1"/>
            <p:nvPr/>
          </p:nvSpPr>
          <p:spPr>
            <a:xfrm>
              <a:off x="4005696" y="2747927"/>
              <a:ext cx="2901247" cy="276999"/>
            </a:xfrm>
            <a:prstGeom prst="rect">
              <a:avLst/>
            </a:prstGeom>
            <a:noFill/>
          </p:spPr>
          <p:txBody>
            <a:bodyPr wrap="square">
              <a:spAutoFit/>
              <a:scene3d>
                <a:camera prst="orthographicFront"/>
                <a:lightRig rig="threePt" dir="t"/>
              </a:scene3d>
              <a:sp3d contourW="12700"/>
            </a:bodyPr>
            <a:lstStyle/>
            <a:p>
              <a:pPr algn="just">
                <a:defRPr/>
              </a:pPr>
              <a:endParaRPr lang="en-US" altLang="zh-CN" sz="1200" dirty="0">
                <a:solidFill>
                  <a:schemeClr val="tx1">
                    <a:lumMod val="65000"/>
                    <a:lumOff val="35000"/>
                  </a:schemeClr>
                </a:solidFill>
                <a:latin typeface="百变马丁" panose="02010601030101010101" pitchFamily="2" charset="-122"/>
                <a:ea typeface="百变马丁" panose="02010601030101010101" pitchFamily="2" charset="-122"/>
              </a:endParaRPr>
            </a:p>
          </p:txBody>
        </p:sp>
      </p:grpSp>
      <p:grpSp>
        <p:nvGrpSpPr>
          <p:cNvPr id="35" name="组合 34">
            <a:extLst>
              <a:ext uri="{FF2B5EF4-FFF2-40B4-BE49-F238E27FC236}">
                <a16:creationId xmlns:a16="http://schemas.microsoft.com/office/drawing/2014/main" id="{9D5D5129-0A3B-4C4F-BCE3-BE87A752110C}"/>
              </a:ext>
            </a:extLst>
          </p:cNvPr>
          <p:cNvGrpSpPr/>
          <p:nvPr/>
        </p:nvGrpSpPr>
        <p:grpSpPr>
          <a:xfrm>
            <a:off x="507604" y="1738770"/>
            <a:ext cx="1776095" cy="1297472"/>
            <a:chOff x="1792605" y="2215666"/>
            <a:chExt cx="1776095" cy="1297472"/>
          </a:xfrm>
        </p:grpSpPr>
        <p:pic>
          <p:nvPicPr>
            <p:cNvPr id="9" name="图片 8">
              <a:extLst>
                <a:ext uri="{FF2B5EF4-FFF2-40B4-BE49-F238E27FC236}">
                  <a16:creationId xmlns:a16="http://schemas.microsoft.com/office/drawing/2014/main" id="{2F348A92-7542-4EC3-A955-77E9206DE23A}"/>
                </a:ext>
              </a:extLst>
            </p:cNvPr>
            <p:cNvPicPr>
              <a:picLocks noChangeAspect="1"/>
            </p:cNvPicPr>
            <p:nvPr/>
          </p:nvPicPr>
          <p:blipFill>
            <a:blip r:embed="rId6"/>
            <a:stretch>
              <a:fillRect/>
            </a:stretch>
          </p:blipFill>
          <p:spPr>
            <a:xfrm>
              <a:off x="1792605" y="2215666"/>
              <a:ext cx="1776095" cy="1297472"/>
            </a:xfrm>
            <a:prstGeom prst="rect">
              <a:avLst/>
            </a:prstGeom>
            <a:noFill/>
          </p:spPr>
        </p:pic>
        <p:sp>
          <p:nvSpPr>
            <p:cNvPr id="26" name="文本框 25">
              <a:extLst>
                <a:ext uri="{FF2B5EF4-FFF2-40B4-BE49-F238E27FC236}">
                  <a16:creationId xmlns:a16="http://schemas.microsoft.com/office/drawing/2014/main" id="{FD9C2FE6-2D0F-4A63-846E-C907D98E8A2A}"/>
                </a:ext>
              </a:extLst>
            </p:cNvPr>
            <p:cNvSpPr txBox="1"/>
            <p:nvPr/>
          </p:nvSpPr>
          <p:spPr>
            <a:xfrm>
              <a:off x="2111414" y="2450105"/>
              <a:ext cx="1179069" cy="830997"/>
            </a:xfrm>
            <a:prstGeom prst="rect">
              <a:avLst/>
            </a:prstGeom>
            <a:noFill/>
          </p:spPr>
          <p:txBody>
            <a:bodyPr wrap="square" rtlCol="0">
              <a:spAutoFit/>
              <a:scene3d>
                <a:camera prst="orthographicFront"/>
                <a:lightRig rig="threePt" dir="t"/>
              </a:scene3d>
              <a:sp3d contourW="12700"/>
            </a:bodyPr>
            <a:lstStyle/>
            <a:p>
              <a:pPr algn="dist"/>
              <a:r>
                <a:rPr lang="en-US" altLang="zh-CN" sz="4800" b="1">
                  <a:solidFill>
                    <a:srgbClr val="FF9409"/>
                  </a:solidFill>
                  <a:latin typeface="Times New Roman" panose="02020603050405020304" pitchFamily="18" charset="0"/>
                  <a:ea typeface="华康POP2体W9" panose="040B0909000000000000" pitchFamily="81" charset="-122"/>
                  <a:cs typeface="Times New Roman" panose="02020603050405020304" pitchFamily="18" charset="0"/>
                </a:rPr>
                <a:t>0 1</a:t>
              </a:r>
              <a:endParaRPr lang="zh-CN" altLang="en-US" sz="4800" b="1" dirty="0">
                <a:solidFill>
                  <a:srgbClr val="FF9409"/>
                </a:solidFill>
                <a:latin typeface="Times New Roman" panose="02020603050405020304" pitchFamily="18" charset="0"/>
                <a:ea typeface="华康POP2体W9" panose="040B0909000000000000" pitchFamily="81" charset="-122"/>
                <a:cs typeface="Times New Roman" panose="02020603050405020304" pitchFamily="18" charset="0"/>
              </a:endParaRPr>
            </a:p>
          </p:txBody>
        </p:sp>
      </p:grpSp>
      <p:grpSp>
        <p:nvGrpSpPr>
          <p:cNvPr id="38" name="组合 37">
            <a:extLst>
              <a:ext uri="{FF2B5EF4-FFF2-40B4-BE49-F238E27FC236}">
                <a16:creationId xmlns:a16="http://schemas.microsoft.com/office/drawing/2014/main" id="{61CDF80C-30AE-4A88-AB2E-5538F50E97EB}"/>
              </a:ext>
            </a:extLst>
          </p:cNvPr>
          <p:cNvGrpSpPr/>
          <p:nvPr/>
        </p:nvGrpSpPr>
        <p:grpSpPr>
          <a:xfrm>
            <a:off x="502334" y="3442079"/>
            <a:ext cx="1776095" cy="1297472"/>
            <a:chOff x="1792605" y="4237574"/>
            <a:chExt cx="1776095" cy="1297472"/>
          </a:xfrm>
        </p:grpSpPr>
        <p:pic>
          <p:nvPicPr>
            <p:cNvPr id="10" name="图片 9">
              <a:extLst>
                <a:ext uri="{FF2B5EF4-FFF2-40B4-BE49-F238E27FC236}">
                  <a16:creationId xmlns:a16="http://schemas.microsoft.com/office/drawing/2014/main" id="{0306793E-FE53-4519-8AA8-6082003C429E}"/>
                </a:ext>
              </a:extLst>
            </p:cNvPr>
            <p:cNvPicPr>
              <a:picLocks noChangeAspect="1"/>
            </p:cNvPicPr>
            <p:nvPr/>
          </p:nvPicPr>
          <p:blipFill>
            <a:blip r:embed="rId6"/>
            <a:stretch>
              <a:fillRect/>
            </a:stretch>
          </p:blipFill>
          <p:spPr>
            <a:xfrm>
              <a:off x="1792605" y="4237574"/>
              <a:ext cx="1776095" cy="1297472"/>
            </a:xfrm>
            <a:prstGeom prst="rect">
              <a:avLst/>
            </a:prstGeom>
          </p:spPr>
        </p:pic>
        <p:sp>
          <p:nvSpPr>
            <p:cNvPr id="27" name="文本框 26">
              <a:extLst>
                <a:ext uri="{FF2B5EF4-FFF2-40B4-BE49-F238E27FC236}">
                  <a16:creationId xmlns:a16="http://schemas.microsoft.com/office/drawing/2014/main" id="{844CD8DF-5F69-4DC4-AB78-EB5EF0D04ACE}"/>
                </a:ext>
              </a:extLst>
            </p:cNvPr>
            <p:cNvSpPr txBox="1"/>
            <p:nvPr/>
          </p:nvSpPr>
          <p:spPr>
            <a:xfrm>
              <a:off x="2091117" y="4413004"/>
              <a:ext cx="1179069" cy="830997"/>
            </a:xfrm>
            <a:prstGeom prst="rect">
              <a:avLst/>
            </a:prstGeom>
            <a:noFill/>
          </p:spPr>
          <p:txBody>
            <a:bodyPr wrap="square" rtlCol="0">
              <a:spAutoFit/>
              <a:scene3d>
                <a:camera prst="orthographicFront"/>
                <a:lightRig rig="threePt" dir="t"/>
              </a:scene3d>
              <a:sp3d contourW="12700"/>
            </a:bodyPr>
            <a:lstStyle/>
            <a:p>
              <a:pPr algn="dist"/>
              <a:r>
                <a:rPr lang="en-US" altLang="zh-CN" sz="4800" b="1">
                  <a:solidFill>
                    <a:schemeClr val="accent2">
                      <a:lumMod val="75000"/>
                    </a:schemeClr>
                  </a:solidFill>
                  <a:latin typeface="Times New Roman" panose="02020603050405020304" pitchFamily="18" charset="0"/>
                  <a:ea typeface="华康POP2体W9" panose="040B0909000000000000" pitchFamily="81" charset="-122"/>
                  <a:cs typeface="Times New Roman" panose="02020603050405020304" pitchFamily="18" charset="0"/>
                </a:rPr>
                <a:t>0 3</a:t>
              </a:r>
              <a:endParaRPr lang="zh-CN" altLang="en-US" sz="4800" b="1" dirty="0">
                <a:solidFill>
                  <a:schemeClr val="accent2">
                    <a:lumMod val="75000"/>
                  </a:schemeClr>
                </a:solidFill>
                <a:latin typeface="Times New Roman" panose="02020603050405020304" pitchFamily="18" charset="0"/>
                <a:ea typeface="华康POP2体W9" panose="040B0909000000000000" pitchFamily="81" charset="-122"/>
                <a:cs typeface="Times New Roman" panose="02020603050405020304" pitchFamily="18" charset="0"/>
              </a:endParaRPr>
            </a:p>
          </p:txBody>
        </p:sp>
      </p:grpSp>
      <p:grpSp>
        <p:nvGrpSpPr>
          <p:cNvPr id="36" name="组合 35">
            <a:extLst>
              <a:ext uri="{FF2B5EF4-FFF2-40B4-BE49-F238E27FC236}">
                <a16:creationId xmlns:a16="http://schemas.microsoft.com/office/drawing/2014/main" id="{9FD26005-59F8-4E92-A738-E301D4F99B32}"/>
              </a:ext>
            </a:extLst>
          </p:cNvPr>
          <p:cNvGrpSpPr/>
          <p:nvPr/>
        </p:nvGrpSpPr>
        <p:grpSpPr>
          <a:xfrm>
            <a:off x="5958915" y="1765303"/>
            <a:ext cx="1776095" cy="1297472"/>
            <a:chOff x="6212205" y="2215666"/>
            <a:chExt cx="1776095" cy="1297472"/>
          </a:xfrm>
        </p:grpSpPr>
        <p:pic>
          <p:nvPicPr>
            <p:cNvPr id="11" name="图片 10">
              <a:extLst>
                <a:ext uri="{FF2B5EF4-FFF2-40B4-BE49-F238E27FC236}">
                  <a16:creationId xmlns:a16="http://schemas.microsoft.com/office/drawing/2014/main" id="{C96C2AC2-6828-426D-9A7E-0F139258E342}"/>
                </a:ext>
              </a:extLst>
            </p:cNvPr>
            <p:cNvPicPr>
              <a:picLocks noChangeAspect="1"/>
            </p:cNvPicPr>
            <p:nvPr/>
          </p:nvPicPr>
          <p:blipFill>
            <a:blip r:embed="rId6"/>
            <a:stretch>
              <a:fillRect/>
            </a:stretch>
          </p:blipFill>
          <p:spPr>
            <a:xfrm>
              <a:off x="6212205" y="2215666"/>
              <a:ext cx="1776095" cy="1297472"/>
            </a:xfrm>
            <a:prstGeom prst="rect">
              <a:avLst/>
            </a:prstGeom>
          </p:spPr>
        </p:pic>
        <p:sp>
          <p:nvSpPr>
            <p:cNvPr id="28" name="文本框 27">
              <a:extLst>
                <a:ext uri="{FF2B5EF4-FFF2-40B4-BE49-F238E27FC236}">
                  <a16:creationId xmlns:a16="http://schemas.microsoft.com/office/drawing/2014/main" id="{85F8F2A9-7B24-47E4-8046-7888FFB9AD5B}"/>
                </a:ext>
              </a:extLst>
            </p:cNvPr>
            <p:cNvSpPr txBox="1"/>
            <p:nvPr/>
          </p:nvSpPr>
          <p:spPr>
            <a:xfrm>
              <a:off x="6510717" y="2465590"/>
              <a:ext cx="1179069" cy="830997"/>
            </a:xfrm>
            <a:prstGeom prst="rect">
              <a:avLst/>
            </a:prstGeom>
            <a:noFill/>
          </p:spPr>
          <p:txBody>
            <a:bodyPr wrap="square" rtlCol="0">
              <a:spAutoFit/>
              <a:scene3d>
                <a:camera prst="orthographicFront"/>
                <a:lightRig rig="threePt" dir="t"/>
              </a:scene3d>
              <a:sp3d contourW="12700"/>
            </a:bodyPr>
            <a:lstStyle/>
            <a:p>
              <a:pPr algn="dist"/>
              <a:r>
                <a:rPr lang="en-US" altLang="zh-CN" sz="4800" b="1">
                  <a:solidFill>
                    <a:srgbClr val="00B050"/>
                  </a:solidFill>
                  <a:latin typeface="Times New Roman" panose="02020603050405020304" pitchFamily="18" charset="0"/>
                  <a:ea typeface="华康POP2体W9" panose="040B0909000000000000" pitchFamily="81" charset="-122"/>
                  <a:cs typeface="Times New Roman" panose="02020603050405020304" pitchFamily="18" charset="0"/>
                </a:rPr>
                <a:t>0 2</a:t>
              </a:r>
              <a:endParaRPr lang="zh-CN" altLang="en-US" sz="4800" b="1" dirty="0">
                <a:solidFill>
                  <a:srgbClr val="00B050"/>
                </a:solidFill>
                <a:latin typeface="Times New Roman" panose="02020603050405020304" pitchFamily="18" charset="0"/>
                <a:ea typeface="华康POP2体W9" panose="040B0909000000000000" pitchFamily="81" charset="-122"/>
                <a:cs typeface="Times New Roman" panose="02020603050405020304" pitchFamily="18" charset="0"/>
              </a:endParaRPr>
            </a:p>
          </p:txBody>
        </p:sp>
      </p:grpSp>
      <p:grpSp>
        <p:nvGrpSpPr>
          <p:cNvPr id="37" name="组合 36">
            <a:extLst>
              <a:ext uri="{FF2B5EF4-FFF2-40B4-BE49-F238E27FC236}">
                <a16:creationId xmlns:a16="http://schemas.microsoft.com/office/drawing/2014/main" id="{E7E51597-D404-401F-A21A-0FDDCD3E6767}"/>
              </a:ext>
            </a:extLst>
          </p:cNvPr>
          <p:cNvGrpSpPr/>
          <p:nvPr/>
        </p:nvGrpSpPr>
        <p:grpSpPr>
          <a:xfrm>
            <a:off x="5984295" y="3547151"/>
            <a:ext cx="1776095" cy="1297472"/>
            <a:chOff x="6212205" y="4237574"/>
            <a:chExt cx="1776095" cy="1297472"/>
          </a:xfrm>
        </p:grpSpPr>
        <p:pic>
          <p:nvPicPr>
            <p:cNvPr id="12" name="图片 11">
              <a:extLst>
                <a:ext uri="{FF2B5EF4-FFF2-40B4-BE49-F238E27FC236}">
                  <a16:creationId xmlns:a16="http://schemas.microsoft.com/office/drawing/2014/main" id="{D5969708-FFD7-4500-94B2-13AB1825E840}"/>
                </a:ext>
              </a:extLst>
            </p:cNvPr>
            <p:cNvPicPr>
              <a:picLocks noChangeAspect="1"/>
            </p:cNvPicPr>
            <p:nvPr/>
          </p:nvPicPr>
          <p:blipFill>
            <a:blip r:embed="rId6"/>
            <a:stretch>
              <a:fillRect/>
            </a:stretch>
          </p:blipFill>
          <p:spPr>
            <a:xfrm>
              <a:off x="6212205" y="4237574"/>
              <a:ext cx="1776095" cy="1297472"/>
            </a:xfrm>
            <a:prstGeom prst="rect">
              <a:avLst/>
            </a:prstGeom>
          </p:spPr>
        </p:pic>
        <p:sp>
          <p:nvSpPr>
            <p:cNvPr id="29" name="文本框 28">
              <a:extLst>
                <a:ext uri="{FF2B5EF4-FFF2-40B4-BE49-F238E27FC236}">
                  <a16:creationId xmlns:a16="http://schemas.microsoft.com/office/drawing/2014/main" id="{C3A31D06-4FE1-42E3-A4A9-ACE6EA038965}"/>
                </a:ext>
              </a:extLst>
            </p:cNvPr>
            <p:cNvSpPr txBox="1"/>
            <p:nvPr/>
          </p:nvSpPr>
          <p:spPr>
            <a:xfrm>
              <a:off x="6536099" y="4391067"/>
              <a:ext cx="1179069" cy="830997"/>
            </a:xfrm>
            <a:prstGeom prst="rect">
              <a:avLst/>
            </a:prstGeom>
            <a:noFill/>
          </p:spPr>
          <p:txBody>
            <a:bodyPr wrap="square" rtlCol="0">
              <a:spAutoFit/>
              <a:scene3d>
                <a:camera prst="orthographicFront"/>
                <a:lightRig rig="threePt" dir="t"/>
              </a:scene3d>
              <a:sp3d contourW="12700"/>
            </a:bodyPr>
            <a:lstStyle/>
            <a:p>
              <a:pPr algn="dist"/>
              <a:r>
                <a:rPr lang="en-US" altLang="zh-CN" sz="4800" b="1">
                  <a:solidFill>
                    <a:schemeClr val="accent5">
                      <a:lumMod val="75000"/>
                    </a:schemeClr>
                  </a:solidFill>
                  <a:latin typeface="Times New Roman" panose="02020603050405020304" pitchFamily="18" charset="0"/>
                  <a:ea typeface="华康POP2体W9" panose="040B0909000000000000" pitchFamily="81" charset="-122"/>
                  <a:cs typeface="Times New Roman" panose="02020603050405020304" pitchFamily="18" charset="0"/>
                </a:rPr>
                <a:t>0 4</a:t>
              </a:r>
              <a:endParaRPr lang="zh-CN" altLang="en-US" sz="4800" b="1" dirty="0">
                <a:solidFill>
                  <a:schemeClr val="accent5">
                    <a:lumMod val="75000"/>
                  </a:schemeClr>
                </a:solidFill>
                <a:latin typeface="Times New Roman" panose="02020603050405020304" pitchFamily="18" charset="0"/>
                <a:ea typeface="华康POP2体W9" panose="040B0909000000000000" pitchFamily="81" charset="-122"/>
                <a:cs typeface="Times New Roman" panose="02020603050405020304" pitchFamily="18" charset="0"/>
              </a:endParaRPr>
            </a:p>
          </p:txBody>
        </p:sp>
      </p:grpSp>
      <p:sp>
        <p:nvSpPr>
          <p:cNvPr id="30" name="文本框 29">
            <a:extLst>
              <a:ext uri="{FF2B5EF4-FFF2-40B4-BE49-F238E27FC236}">
                <a16:creationId xmlns:a16="http://schemas.microsoft.com/office/drawing/2014/main" id="{11265E6D-ADCF-458A-BBC5-08792E405BBC}"/>
              </a:ext>
            </a:extLst>
          </p:cNvPr>
          <p:cNvSpPr txBox="1"/>
          <p:nvPr/>
        </p:nvSpPr>
        <p:spPr>
          <a:xfrm>
            <a:off x="3584255" y="310939"/>
            <a:ext cx="5016164" cy="769441"/>
          </a:xfrm>
          <a:prstGeom prst="rect">
            <a:avLst/>
          </a:prstGeom>
          <a:noFill/>
        </p:spPr>
        <p:txBody>
          <a:bodyPr wrap="square" rtlCol="0">
            <a:spAutoFit/>
            <a:scene3d>
              <a:camera prst="orthographicFront"/>
              <a:lightRig rig="threePt" dir="t"/>
            </a:scene3d>
            <a:sp3d contourW="12700"/>
          </a:bodyPr>
          <a:lstStyle/>
          <a:p>
            <a:pPr algn="ctr"/>
            <a:r>
              <a:rPr lang="en-US" altLang="zh-CN" sz="4400" b="1">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Trung du Bắc Bộ</a:t>
            </a:r>
            <a:endParaRPr lang="zh-CN" altLang="en-US" sz="4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pic>
        <p:nvPicPr>
          <p:cNvPr id="33" name="图片 32">
            <a:extLst>
              <a:ext uri="{FF2B5EF4-FFF2-40B4-BE49-F238E27FC236}">
                <a16:creationId xmlns:a16="http://schemas.microsoft.com/office/drawing/2014/main" id="{9B0FF934-DE37-4B44-883D-D4E00B6E7F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5543" y="358542"/>
            <a:ext cx="1776094" cy="920203"/>
          </a:xfrm>
          <a:prstGeom prst="rect">
            <a:avLst/>
          </a:prstGeom>
        </p:spPr>
      </p:pic>
      <p:pic>
        <p:nvPicPr>
          <p:cNvPr id="34" name="图片 33">
            <a:extLst>
              <a:ext uri="{FF2B5EF4-FFF2-40B4-BE49-F238E27FC236}">
                <a16:creationId xmlns:a16="http://schemas.microsoft.com/office/drawing/2014/main" id="{335FAD3B-7763-4FBA-ADC4-97237A9E3E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67703" y="363411"/>
            <a:ext cx="1776095" cy="830996"/>
          </a:xfrm>
          <a:prstGeom prst="rect">
            <a:avLst/>
          </a:prstGeom>
        </p:spPr>
      </p:pic>
      <p:pic>
        <p:nvPicPr>
          <p:cNvPr id="40" name="图片 8">
            <a:extLst>
              <a:ext uri="{FF2B5EF4-FFF2-40B4-BE49-F238E27FC236}">
                <a16:creationId xmlns:a16="http://schemas.microsoft.com/office/drawing/2014/main" id="{1C9D34C0-8377-4A69-96CD-30A7C84DAB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054" t="5687" r="26667" b="46122"/>
          <a:stretch>
            <a:fillRect/>
          </a:stretch>
        </p:blipFill>
        <p:spPr>
          <a:xfrm>
            <a:off x="3855552" y="4826215"/>
            <a:ext cx="4183510" cy="2208101"/>
          </a:xfrm>
          <a:prstGeom prst="rect">
            <a:avLst/>
          </a:prstGeom>
        </p:spPr>
      </p:pic>
    </p:spTree>
    <p:extLst>
      <p:ext uri="{BB962C8B-B14F-4D97-AF65-F5344CB8AC3E}">
        <p14:creationId xmlns:p14="http://schemas.microsoft.com/office/powerpoint/2010/main" val="2244697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500"/>
                                        <p:tgtEl>
                                          <p:spTgt spid="30"/>
                                        </p:tgtEl>
                                      </p:cBhvr>
                                    </p:animEffect>
                                    <p:anim calcmode="lin" valueType="num">
                                      <p:cBhvr>
                                        <p:cTn id="19" dur="1500" fill="hold"/>
                                        <p:tgtEl>
                                          <p:spTgt spid="30"/>
                                        </p:tgtEl>
                                        <p:attrNameLst>
                                          <p:attrName>ppt_x</p:attrName>
                                        </p:attrNameLst>
                                      </p:cBhvr>
                                      <p:tavLst>
                                        <p:tav tm="0">
                                          <p:val>
                                            <p:strVal val="#ppt_x"/>
                                          </p:val>
                                        </p:tav>
                                        <p:tav tm="100000">
                                          <p:val>
                                            <p:strVal val="#ppt_x"/>
                                          </p:val>
                                        </p:tav>
                                      </p:tavLst>
                                    </p:anim>
                                    <p:anim calcmode="lin" valueType="num">
                                      <p:cBhvr>
                                        <p:cTn id="20" dur="1500" fill="hold"/>
                                        <p:tgtEl>
                                          <p:spTgt spid="30"/>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1250" fill="hold"/>
                                        <p:tgtEl>
                                          <p:spTgt spid="34"/>
                                        </p:tgtEl>
                                        <p:attrNameLst>
                                          <p:attrName>ppt_x</p:attrName>
                                        </p:attrNameLst>
                                      </p:cBhvr>
                                      <p:tavLst>
                                        <p:tav tm="0">
                                          <p:val>
                                            <p:strVal val="0-#ppt_w/2"/>
                                          </p:val>
                                        </p:tav>
                                        <p:tav tm="100000">
                                          <p:val>
                                            <p:strVal val="#ppt_x"/>
                                          </p:val>
                                        </p:tav>
                                      </p:tavLst>
                                    </p:anim>
                                    <p:anim calcmode="lin" valueType="num">
                                      <p:cBhvr additive="base">
                                        <p:cTn id="25" dur="125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1250" fill="hold"/>
                                        <p:tgtEl>
                                          <p:spTgt spid="33"/>
                                        </p:tgtEl>
                                        <p:attrNameLst>
                                          <p:attrName>ppt_x</p:attrName>
                                        </p:attrNameLst>
                                      </p:cBhvr>
                                      <p:tavLst>
                                        <p:tav tm="0">
                                          <p:val>
                                            <p:strVal val="1+#ppt_w/2"/>
                                          </p:val>
                                        </p:tav>
                                        <p:tav tm="100000">
                                          <p:val>
                                            <p:strVal val="#ppt_x"/>
                                          </p:val>
                                        </p:tav>
                                      </p:tavLst>
                                    </p:anim>
                                    <p:anim calcmode="lin" valueType="num">
                                      <p:cBhvr additive="base">
                                        <p:cTn id="29" dur="125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outVertical)">
                                      <p:cBhvr>
                                        <p:cTn id="34" dur="1000"/>
                                        <p:tgtEl>
                                          <p:spTgt spid="41"/>
                                        </p:tgtEl>
                                      </p:cBhvr>
                                    </p:animEffect>
                                  </p:childTnLst>
                                </p:cTn>
                              </p:par>
                            </p:childTnLst>
                          </p:cTn>
                        </p:par>
                        <p:par>
                          <p:cTn id="35" fill="hold">
                            <p:stCondLst>
                              <p:cond delay="1000"/>
                            </p:stCondLst>
                            <p:childTnLst>
                              <p:par>
                                <p:cTn id="36" presetID="31" presetClass="entr" presetSubtype="0"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1000" fill="hold"/>
                                        <p:tgtEl>
                                          <p:spTgt spid="35"/>
                                        </p:tgtEl>
                                        <p:attrNameLst>
                                          <p:attrName>ppt_w</p:attrName>
                                        </p:attrNameLst>
                                      </p:cBhvr>
                                      <p:tavLst>
                                        <p:tav tm="0">
                                          <p:val>
                                            <p:fltVal val="0"/>
                                          </p:val>
                                        </p:tav>
                                        <p:tav tm="100000">
                                          <p:val>
                                            <p:strVal val="#ppt_w"/>
                                          </p:val>
                                        </p:tav>
                                      </p:tavLst>
                                    </p:anim>
                                    <p:anim calcmode="lin" valueType="num">
                                      <p:cBhvr>
                                        <p:cTn id="39" dur="1000" fill="hold"/>
                                        <p:tgtEl>
                                          <p:spTgt spid="35"/>
                                        </p:tgtEl>
                                        <p:attrNameLst>
                                          <p:attrName>ppt_h</p:attrName>
                                        </p:attrNameLst>
                                      </p:cBhvr>
                                      <p:tavLst>
                                        <p:tav tm="0">
                                          <p:val>
                                            <p:fltVal val="0"/>
                                          </p:val>
                                        </p:tav>
                                        <p:tav tm="100000">
                                          <p:val>
                                            <p:strVal val="#ppt_h"/>
                                          </p:val>
                                        </p:tav>
                                      </p:tavLst>
                                    </p:anim>
                                    <p:anim calcmode="lin" valueType="num">
                                      <p:cBhvr>
                                        <p:cTn id="40" dur="1000" fill="hold"/>
                                        <p:tgtEl>
                                          <p:spTgt spid="35"/>
                                        </p:tgtEl>
                                        <p:attrNameLst>
                                          <p:attrName>style.rotation</p:attrName>
                                        </p:attrNameLst>
                                      </p:cBhvr>
                                      <p:tavLst>
                                        <p:tav tm="0">
                                          <p:val>
                                            <p:fltVal val="90"/>
                                          </p:val>
                                        </p:tav>
                                        <p:tav tm="100000">
                                          <p:val>
                                            <p:fltVal val="0"/>
                                          </p:val>
                                        </p:tav>
                                      </p:tavLst>
                                    </p:anim>
                                    <p:animEffect transition="in" filter="fade">
                                      <p:cBhvr>
                                        <p:cTn id="41" dur="1000"/>
                                        <p:tgtEl>
                                          <p:spTgt spid="35"/>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2500"/>
                            </p:stCondLst>
                            <p:childTnLst>
                              <p:par>
                                <p:cTn id="47" presetID="31"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 calcmode="lin" valueType="num">
                                      <p:cBhvr>
                                        <p:cTn id="51" dur="1000" fill="hold"/>
                                        <p:tgtEl>
                                          <p:spTgt spid="36"/>
                                        </p:tgtEl>
                                        <p:attrNameLst>
                                          <p:attrName>style.rotation</p:attrName>
                                        </p:attrNameLst>
                                      </p:cBhvr>
                                      <p:tavLst>
                                        <p:tav tm="0">
                                          <p:val>
                                            <p:fltVal val="90"/>
                                          </p:val>
                                        </p:tav>
                                        <p:tav tm="100000">
                                          <p:val>
                                            <p:fltVal val="0"/>
                                          </p:val>
                                        </p:tav>
                                      </p:tavLst>
                                    </p:anim>
                                    <p:animEffect transition="in" filter="fade">
                                      <p:cBhvr>
                                        <p:cTn id="52" dur="1000"/>
                                        <p:tgtEl>
                                          <p:spTgt spid="36"/>
                                        </p:tgtEl>
                                      </p:cBhvr>
                                    </p:animEffect>
                                  </p:childTnLst>
                                </p:cTn>
                              </p:par>
                            </p:childTnLst>
                          </p:cTn>
                        </p:par>
                        <p:par>
                          <p:cTn id="53" fill="hold">
                            <p:stCondLst>
                              <p:cond delay="3500"/>
                            </p:stCondLst>
                            <p:childTnLst>
                              <p:par>
                                <p:cTn id="54" presetID="22" presetClass="entr" presetSubtype="8"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par>
                          <p:cTn id="57" fill="hold">
                            <p:stCondLst>
                              <p:cond delay="4000"/>
                            </p:stCondLst>
                            <p:childTnLst>
                              <p:par>
                                <p:cTn id="58" presetID="31" presetClass="entr" presetSubtype="0"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p:cTn id="60" dur="1000" fill="hold"/>
                                        <p:tgtEl>
                                          <p:spTgt spid="38"/>
                                        </p:tgtEl>
                                        <p:attrNameLst>
                                          <p:attrName>ppt_w</p:attrName>
                                        </p:attrNameLst>
                                      </p:cBhvr>
                                      <p:tavLst>
                                        <p:tav tm="0">
                                          <p:val>
                                            <p:fltVal val="0"/>
                                          </p:val>
                                        </p:tav>
                                        <p:tav tm="100000">
                                          <p:val>
                                            <p:strVal val="#ppt_w"/>
                                          </p:val>
                                        </p:tav>
                                      </p:tavLst>
                                    </p:anim>
                                    <p:anim calcmode="lin" valueType="num">
                                      <p:cBhvr>
                                        <p:cTn id="61" dur="1000" fill="hold"/>
                                        <p:tgtEl>
                                          <p:spTgt spid="38"/>
                                        </p:tgtEl>
                                        <p:attrNameLst>
                                          <p:attrName>ppt_h</p:attrName>
                                        </p:attrNameLst>
                                      </p:cBhvr>
                                      <p:tavLst>
                                        <p:tav tm="0">
                                          <p:val>
                                            <p:fltVal val="0"/>
                                          </p:val>
                                        </p:tav>
                                        <p:tav tm="100000">
                                          <p:val>
                                            <p:strVal val="#ppt_h"/>
                                          </p:val>
                                        </p:tav>
                                      </p:tavLst>
                                    </p:anim>
                                    <p:anim calcmode="lin" valueType="num">
                                      <p:cBhvr>
                                        <p:cTn id="62" dur="1000" fill="hold"/>
                                        <p:tgtEl>
                                          <p:spTgt spid="38"/>
                                        </p:tgtEl>
                                        <p:attrNameLst>
                                          <p:attrName>style.rotation</p:attrName>
                                        </p:attrNameLst>
                                      </p:cBhvr>
                                      <p:tavLst>
                                        <p:tav tm="0">
                                          <p:val>
                                            <p:fltVal val="90"/>
                                          </p:val>
                                        </p:tav>
                                        <p:tav tm="100000">
                                          <p:val>
                                            <p:fltVal val="0"/>
                                          </p:val>
                                        </p:tav>
                                      </p:tavLst>
                                    </p:anim>
                                    <p:animEffect transition="in" filter="fade">
                                      <p:cBhvr>
                                        <p:cTn id="63" dur="1000"/>
                                        <p:tgtEl>
                                          <p:spTgt spid="38"/>
                                        </p:tgtEl>
                                      </p:cBhvr>
                                    </p:animEffect>
                                  </p:childTnLst>
                                </p:cTn>
                              </p:par>
                            </p:childTnLst>
                          </p:cTn>
                        </p:par>
                        <p:par>
                          <p:cTn id="64" fill="hold">
                            <p:stCondLst>
                              <p:cond delay="5000"/>
                            </p:stCondLst>
                            <p:childTnLst>
                              <p:par>
                                <p:cTn id="65" presetID="22" presetClass="entr" presetSubtype="8"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par>
                          <p:cTn id="68" fill="hold">
                            <p:stCondLst>
                              <p:cond delay="5500"/>
                            </p:stCondLst>
                            <p:childTnLst>
                              <p:par>
                                <p:cTn id="69" presetID="31" presetClass="entr" presetSubtype="0"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1000" fill="hold"/>
                                        <p:tgtEl>
                                          <p:spTgt spid="37"/>
                                        </p:tgtEl>
                                        <p:attrNameLst>
                                          <p:attrName>ppt_w</p:attrName>
                                        </p:attrNameLst>
                                      </p:cBhvr>
                                      <p:tavLst>
                                        <p:tav tm="0">
                                          <p:val>
                                            <p:fltVal val="0"/>
                                          </p:val>
                                        </p:tav>
                                        <p:tav tm="100000">
                                          <p:val>
                                            <p:strVal val="#ppt_w"/>
                                          </p:val>
                                        </p:tav>
                                      </p:tavLst>
                                    </p:anim>
                                    <p:anim calcmode="lin" valueType="num">
                                      <p:cBhvr>
                                        <p:cTn id="72" dur="1000" fill="hold"/>
                                        <p:tgtEl>
                                          <p:spTgt spid="37"/>
                                        </p:tgtEl>
                                        <p:attrNameLst>
                                          <p:attrName>ppt_h</p:attrName>
                                        </p:attrNameLst>
                                      </p:cBhvr>
                                      <p:tavLst>
                                        <p:tav tm="0">
                                          <p:val>
                                            <p:fltVal val="0"/>
                                          </p:val>
                                        </p:tav>
                                        <p:tav tm="100000">
                                          <p:val>
                                            <p:strVal val="#ppt_h"/>
                                          </p:val>
                                        </p:tav>
                                      </p:tavLst>
                                    </p:anim>
                                    <p:anim calcmode="lin" valueType="num">
                                      <p:cBhvr>
                                        <p:cTn id="73" dur="1000" fill="hold"/>
                                        <p:tgtEl>
                                          <p:spTgt spid="37"/>
                                        </p:tgtEl>
                                        <p:attrNameLst>
                                          <p:attrName>style.rotation</p:attrName>
                                        </p:attrNameLst>
                                      </p:cBhvr>
                                      <p:tavLst>
                                        <p:tav tm="0">
                                          <p:val>
                                            <p:fltVal val="90"/>
                                          </p:val>
                                        </p:tav>
                                        <p:tav tm="100000">
                                          <p:val>
                                            <p:fltVal val="0"/>
                                          </p:val>
                                        </p:tav>
                                      </p:tavLst>
                                    </p:anim>
                                    <p:animEffect transition="in" filter="fade">
                                      <p:cBhvr>
                                        <p:cTn id="74" dur="1000"/>
                                        <p:tgtEl>
                                          <p:spTgt spid="37"/>
                                        </p:tgtEl>
                                      </p:cBhvr>
                                    </p:animEffect>
                                  </p:childTnLst>
                                </p:cTn>
                              </p:par>
                            </p:childTnLst>
                          </p:cTn>
                        </p:par>
                        <p:par>
                          <p:cTn id="75" fill="hold">
                            <p:stCondLst>
                              <p:cond delay="6500"/>
                            </p:stCondLst>
                            <p:childTnLst>
                              <p:par>
                                <p:cTn id="76" presetID="22" presetClass="entr" presetSubtype="8"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id="{C2FB4EDD-D070-4223-9365-F31A04955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968" y="883801"/>
            <a:ext cx="8457968" cy="8284250"/>
          </a:xfrm>
          <a:prstGeom prst="rect">
            <a:avLst/>
          </a:prstGeom>
        </p:spPr>
      </p:pic>
      <p:pic>
        <p:nvPicPr>
          <p:cNvPr id="17" name="Picture 16">
            <a:extLst>
              <a:ext uri="{FF2B5EF4-FFF2-40B4-BE49-F238E27FC236}">
                <a16:creationId xmlns:a16="http://schemas.microsoft.com/office/drawing/2014/main" id="{75591978-3A85-42A5-8870-63555F56D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620" y="-111225"/>
            <a:ext cx="7377926" cy="4168614"/>
          </a:xfrm>
          <a:prstGeom prst="rect">
            <a:avLst/>
          </a:prstGeom>
        </p:spPr>
      </p:pic>
      <p:pic>
        <p:nvPicPr>
          <p:cNvPr id="5" name="图片 4">
            <a:extLst>
              <a:ext uri="{FF2B5EF4-FFF2-40B4-BE49-F238E27FC236}">
                <a16:creationId xmlns:a16="http://schemas.microsoft.com/office/drawing/2014/main" id="{76913B7D-7B88-4F4A-8323-81D58A52C175}"/>
              </a:ext>
            </a:extLst>
          </p:cNvPr>
          <p:cNvPicPr>
            <a:picLocks noChangeAspect="1"/>
          </p:cNvPicPr>
          <p:nvPr/>
        </p:nvPicPr>
        <p:blipFill>
          <a:blip r:embed="rId5"/>
          <a:stretch>
            <a:fillRect/>
          </a:stretch>
        </p:blipFill>
        <p:spPr>
          <a:xfrm>
            <a:off x="5268686" y="1515998"/>
            <a:ext cx="6695774" cy="4331342"/>
          </a:xfrm>
          <a:prstGeom prst="rect">
            <a:avLst/>
          </a:prstGeom>
        </p:spPr>
      </p:pic>
      <p:sp>
        <p:nvSpPr>
          <p:cNvPr id="7" name="文本框 6">
            <a:extLst>
              <a:ext uri="{FF2B5EF4-FFF2-40B4-BE49-F238E27FC236}">
                <a16:creationId xmlns:a16="http://schemas.microsoft.com/office/drawing/2014/main" id="{8A3BE9EA-8081-43F2-BBED-E6F44C92631A}"/>
              </a:ext>
            </a:extLst>
          </p:cNvPr>
          <p:cNvSpPr txBox="1"/>
          <p:nvPr/>
        </p:nvSpPr>
        <p:spPr>
          <a:xfrm>
            <a:off x="6504479" y="3058938"/>
            <a:ext cx="4496590" cy="2400657"/>
          </a:xfrm>
          <a:prstGeom prst="rect">
            <a:avLst/>
          </a:prstGeom>
          <a:noFill/>
        </p:spPr>
        <p:txBody>
          <a:bodyPr wrap="square" rtlCol="0">
            <a:spAutoFit/>
            <a:scene3d>
              <a:camera prst="orthographicFront"/>
              <a:lightRig rig="threePt" dir="t"/>
            </a:scene3d>
            <a:sp3d contourW="12700"/>
          </a:bodyPr>
          <a:lstStyle/>
          <a:p>
            <a:pPr lvl="0" algn="just" eaLnBrk="1" hangingPunct="1">
              <a:buNone/>
            </a:pPr>
            <a:r>
              <a:rPr lang="en-US" sz="3000" b="1">
                <a:solidFill>
                  <a:srgbClr val="007130"/>
                </a:solidFill>
                <a:latin typeface="Times New Roman" panose="02020603050405020304" pitchFamily="18" charset="0"/>
                <a:cs typeface="Times New Roman" panose="02020603050405020304" pitchFamily="18" charset="0"/>
              </a:rPr>
              <a:t>	</a:t>
            </a:r>
            <a:r>
              <a:rPr lang="vi-VN" sz="3000" b="1">
                <a:solidFill>
                  <a:srgbClr val="007130"/>
                </a:solidFill>
                <a:latin typeface="Times New Roman" panose="02020603050405020304" pitchFamily="18" charset="0"/>
                <a:cs typeface="Times New Roman" panose="02020603050405020304" pitchFamily="18" charset="0"/>
              </a:rPr>
              <a:t>Với những đặc điểm về điều kiện tự nhiên như trên, theo em vùng trung du sẽ phù hợp trồng các loại cây n</a:t>
            </a:r>
            <a:r>
              <a:rPr lang="vi-VN" sz="3000" b="1">
                <a:solidFill>
                  <a:srgbClr val="007130"/>
                </a:solidFill>
                <a:latin typeface="Times New Roman" panose="02020603050405020304" pitchFamily="18" charset="0"/>
                <a:ea typeface="Times New Roman" panose="02020603050405020304" pitchFamily="18" charset="0"/>
              </a:rPr>
              <a:t>à</a:t>
            </a:r>
            <a:r>
              <a:rPr lang="vi-VN" sz="3000" b="1">
                <a:solidFill>
                  <a:srgbClr val="007130"/>
                </a:solidFill>
                <a:latin typeface="Times New Roman" panose="02020603050405020304" pitchFamily="18" charset="0"/>
                <a:cs typeface="Times New Roman" panose="02020603050405020304" pitchFamily="18" charset="0"/>
              </a:rPr>
              <a:t>o?</a:t>
            </a:r>
            <a:endParaRPr lang="vi-VN" sz="3000" b="1" dirty="0">
              <a:solidFill>
                <a:srgbClr val="007130"/>
              </a:solidFill>
              <a:latin typeface="Times New Roman" panose="02020603050405020304" pitchFamily="18" charset="0"/>
              <a:ea typeface="Times New Roman" panose="02020603050405020304" pitchFamily="18" charset="0"/>
            </a:endParaRPr>
          </a:p>
        </p:txBody>
      </p:sp>
      <p:pic>
        <p:nvPicPr>
          <p:cNvPr id="16" name="图片 15">
            <a:extLst>
              <a:ext uri="{FF2B5EF4-FFF2-40B4-BE49-F238E27FC236}">
                <a16:creationId xmlns:a16="http://schemas.microsoft.com/office/drawing/2014/main" id="{657EAD7E-CF84-4A2F-94F1-A88D243E0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31337" y="-213795"/>
            <a:ext cx="1427911" cy="799519"/>
          </a:xfrm>
          <a:prstGeom prst="rect">
            <a:avLst/>
          </a:prstGeom>
        </p:spPr>
      </p:pic>
      <p:sp>
        <p:nvSpPr>
          <p:cNvPr id="18" name="文本框 6">
            <a:extLst>
              <a:ext uri="{FF2B5EF4-FFF2-40B4-BE49-F238E27FC236}">
                <a16:creationId xmlns:a16="http://schemas.microsoft.com/office/drawing/2014/main" id="{29C1AC24-A671-4ACC-A149-C40F831DA104}"/>
              </a:ext>
            </a:extLst>
          </p:cNvPr>
          <p:cNvSpPr>
            <a:spLocks noChangeArrowheads="1"/>
          </p:cNvSpPr>
          <p:nvPr/>
        </p:nvSpPr>
        <p:spPr bwMode="auto">
          <a:xfrm>
            <a:off x="1209660" y="1314120"/>
            <a:ext cx="4461796" cy="1317924"/>
          </a:xfrm>
          <a:prstGeom prst="rect">
            <a:avLst/>
          </a:prstGeom>
          <a:noFill/>
          <a:ln>
            <a:noFill/>
          </a:ln>
        </p:spPr>
        <p:txBody>
          <a:bodyPr wrap="square" lIns="85980" tIns="42989" rIns="85980" bIns="42989">
            <a:spAutoFit/>
          </a:bodyPr>
          <a:lstStyle/>
          <a:p>
            <a:pPr>
              <a:spcBef>
                <a:spcPct val="50000"/>
              </a:spcBef>
            </a:pPr>
            <a:r>
              <a:rPr lang="en-US" altLang="en-US" sz="4000" b="1">
                <a:solidFill>
                  <a:schemeClr val="accent4">
                    <a:lumMod val="75000"/>
                  </a:schemeClr>
                </a:solidFill>
                <a:latin typeface="Times New Roman" pitchFamily="18" charset="0"/>
              </a:rPr>
              <a:t>2. Chè và cây ăn quả ở trung du</a:t>
            </a:r>
          </a:p>
        </p:txBody>
      </p:sp>
      <p:pic>
        <p:nvPicPr>
          <p:cNvPr id="20" name="图片 97">
            <a:extLst>
              <a:ext uri="{FF2B5EF4-FFF2-40B4-BE49-F238E27FC236}">
                <a16:creationId xmlns:a16="http://schemas.microsoft.com/office/drawing/2014/main" id="{26D91483-6F04-40C0-89AC-1394141B60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5969" y="4543078"/>
            <a:ext cx="1582582" cy="2320032"/>
          </a:xfrm>
          <a:prstGeom prst="rect">
            <a:avLst/>
          </a:prstGeom>
        </p:spPr>
      </p:pic>
      <p:pic>
        <p:nvPicPr>
          <p:cNvPr id="21" name="图片 96">
            <a:extLst>
              <a:ext uri="{FF2B5EF4-FFF2-40B4-BE49-F238E27FC236}">
                <a16:creationId xmlns:a16="http://schemas.microsoft.com/office/drawing/2014/main" id="{8D3E14F9-0FF5-46D9-82C7-288D1CFF24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0196" y="5910548"/>
            <a:ext cx="3585157" cy="947452"/>
          </a:xfrm>
          <a:prstGeom prst="rect">
            <a:avLst/>
          </a:prstGeom>
        </p:spPr>
      </p:pic>
      <p:pic>
        <p:nvPicPr>
          <p:cNvPr id="22" name="图片 35">
            <a:extLst>
              <a:ext uri="{FF2B5EF4-FFF2-40B4-BE49-F238E27FC236}">
                <a16:creationId xmlns:a16="http://schemas.microsoft.com/office/drawing/2014/main" id="{3450EA74-290B-4A0E-8C64-83E9CA8CB404}"/>
              </a:ext>
            </a:extLst>
          </p:cNvPr>
          <p:cNvPicPr>
            <a:picLocks noChangeAspect="1"/>
          </p:cNvPicPr>
          <p:nvPr/>
        </p:nvPicPr>
        <p:blipFill>
          <a:blip r:embed="rId9">
            <a:duotone>
              <a:schemeClr val="bg2">
                <a:shade val="45000"/>
                <a:satMod val="135000"/>
              </a:schemeClr>
              <a:prstClr val="white"/>
            </a:duotone>
          </a:blip>
          <a:stretch>
            <a:fillRect/>
          </a:stretch>
        </p:blipFill>
        <p:spPr>
          <a:xfrm rot="759396">
            <a:off x="12965647" y="756118"/>
            <a:ext cx="1079290" cy="529573"/>
          </a:xfrm>
          <a:prstGeom prst="rect">
            <a:avLst/>
          </a:prstGeom>
        </p:spPr>
      </p:pic>
      <p:pic>
        <p:nvPicPr>
          <p:cNvPr id="23" name="图片 13">
            <a:extLst>
              <a:ext uri="{FF2B5EF4-FFF2-40B4-BE49-F238E27FC236}">
                <a16:creationId xmlns:a16="http://schemas.microsoft.com/office/drawing/2014/main" id="{6D7D70FE-D9D9-4CAA-B57E-8BF8D444C9D8}"/>
              </a:ext>
            </a:extLst>
          </p:cNvPr>
          <p:cNvPicPr>
            <a:picLocks noChangeAspect="1"/>
          </p:cNvPicPr>
          <p:nvPr/>
        </p:nvPicPr>
        <p:blipFill>
          <a:blip r:embed="rId10">
            <a:duotone>
              <a:schemeClr val="bg2">
                <a:shade val="45000"/>
                <a:satMod val="135000"/>
              </a:schemeClr>
              <a:prstClr val="white"/>
            </a:duotone>
          </a:blip>
          <a:stretch>
            <a:fillRect/>
          </a:stretch>
        </p:blipFill>
        <p:spPr>
          <a:xfrm>
            <a:off x="16640431" y="280044"/>
            <a:ext cx="1732449" cy="646948"/>
          </a:xfrm>
          <a:prstGeom prst="rect">
            <a:avLst/>
          </a:prstGeom>
        </p:spPr>
      </p:pic>
      <p:pic>
        <p:nvPicPr>
          <p:cNvPr id="24" name="图片 13">
            <a:extLst>
              <a:ext uri="{FF2B5EF4-FFF2-40B4-BE49-F238E27FC236}">
                <a16:creationId xmlns:a16="http://schemas.microsoft.com/office/drawing/2014/main" id="{7F78E98F-9812-4146-A27E-EE23404FE515}"/>
              </a:ext>
            </a:extLst>
          </p:cNvPr>
          <p:cNvPicPr>
            <a:picLocks noChangeAspect="1"/>
          </p:cNvPicPr>
          <p:nvPr/>
        </p:nvPicPr>
        <p:blipFill>
          <a:blip r:embed="rId10">
            <a:duotone>
              <a:schemeClr val="bg2">
                <a:shade val="45000"/>
                <a:satMod val="135000"/>
              </a:schemeClr>
              <a:prstClr val="white"/>
            </a:duotone>
          </a:blip>
          <a:stretch>
            <a:fillRect/>
          </a:stretch>
        </p:blipFill>
        <p:spPr>
          <a:xfrm>
            <a:off x="14877418" y="1020904"/>
            <a:ext cx="1381915" cy="516048"/>
          </a:xfrm>
          <a:prstGeom prst="rect">
            <a:avLst/>
          </a:prstGeom>
        </p:spPr>
      </p:pic>
      <p:pic>
        <p:nvPicPr>
          <p:cNvPr id="25" name="图片 13">
            <a:extLst>
              <a:ext uri="{FF2B5EF4-FFF2-40B4-BE49-F238E27FC236}">
                <a16:creationId xmlns:a16="http://schemas.microsoft.com/office/drawing/2014/main" id="{535D36E6-9EC5-49CC-9817-68FD4AAD6990}"/>
              </a:ext>
            </a:extLst>
          </p:cNvPr>
          <p:cNvPicPr>
            <a:picLocks noChangeAspect="1"/>
          </p:cNvPicPr>
          <p:nvPr/>
        </p:nvPicPr>
        <p:blipFill>
          <a:blip r:embed="rId10">
            <a:duotone>
              <a:schemeClr val="bg2">
                <a:shade val="45000"/>
                <a:satMod val="135000"/>
              </a:schemeClr>
              <a:prstClr val="white"/>
            </a:duotone>
          </a:blip>
          <a:stretch>
            <a:fillRect/>
          </a:stretch>
        </p:blipFill>
        <p:spPr>
          <a:xfrm>
            <a:off x="10997678" y="128264"/>
            <a:ext cx="1381915" cy="516048"/>
          </a:xfrm>
          <a:prstGeom prst="rect">
            <a:avLst/>
          </a:prstGeom>
        </p:spPr>
      </p:pic>
      <p:pic>
        <p:nvPicPr>
          <p:cNvPr id="15" name="图片 14">
            <a:extLst>
              <a:ext uri="{FF2B5EF4-FFF2-40B4-BE49-F238E27FC236}">
                <a16:creationId xmlns:a16="http://schemas.microsoft.com/office/drawing/2014/main" id="{6D44D26D-DEDE-44E6-BDA4-25BD012F5E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8882" y="478952"/>
            <a:ext cx="1316756" cy="809698"/>
          </a:xfrm>
          <a:prstGeom prst="rect">
            <a:avLst/>
          </a:prstGeom>
        </p:spPr>
      </p:pic>
    </p:spTree>
    <p:extLst>
      <p:ext uri="{BB962C8B-B14F-4D97-AF65-F5344CB8AC3E}">
        <p14:creationId xmlns:p14="http://schemas.microsoft.com/office/powerpoint/2010/main" val="35125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3.95833E-6 6.93889E-18 L -1.62148 6.93889E-18 " pathEditMode="relative" rAng="0" ptsTypes="AA">
                                      <p:cBhvr>
                                        <p:cTn id="6" dur="12000" fill="hold"/>
                                        <p:tgtEl>
                                          <p:spTgt spid="25"/>
                                        </p:tgtEl>
                                        <p:attrNameLst>
                                          <p:attrName>ppt_x</p:attrName>
                                          <p:attrName>ppt_y</p:attrName>
                                        </p:attrNameLst>
                                      </p:cBhvr>
                                      <p:rCtr x="-81081" y="0"/>
                                    </p:animMotion>
                                  </p:childTnLst>
                                </p:cTn>
                              </p:par>
                              <p:par>
                                <p:cTn id="7" presetID="35" presetClass="path" presetSubtype="0" repeatCount="indefinite" accel="50000" decel="50000" fill="hold" nodeType="withEffect">
                                  <p:stCondLst>
                                    <p:cond delay="0"/>
                                  </p:stCondLst>
                                  <p:childTnLst>
                                    <p:animMotion origin="layout" path="M -2.29167E-6 -2.59259E-6 L -1.41224 0.04028 " pathEditMode="relative" rAng="0" ptsTypes="AA">
                                      <p:cBhvr>
                                        <p:cTn id="8" dur="12000" fill="hold"/>
                                        <p:tgtEl>
                                          <p:spTgt spid="22"/>
                                        </p:tgtEl>
                                        <p:attrNameLst>
                                          <p:attrName>ppt_x</p:attrName>
                                          <p:attrName>ppt_y</p:attrName>
                                        </p:attrNameLst>
                                      </p:cBhvr>
                                      <p:rCtr x="-70612" y="2014"/>
                                    </p:animMotion>
                                  </p:childTnLst>
                                </p:cTn>
                              </p:par>
                              <p:par>
                                <p:cTn id="9" presetID="35" presetClass="path" presetSubtype="0" repeatCount="indefinite" accel="50000" decel="50000" fill="hold" nodeType="withEffect">
                                  <p:stCondLst>
                                    <p:cond delay="0"/>
                                  </p:stCondLst>
                                  <p:childTnLst>
                                    <p:animMotion origin="layout" path="M -3.125E-6 -2.59259E-6 L -1.33828 0.03102 " pathEditMode="relative" rAng="0" ptsTypes="AA">
                                      <p:cBhvr>
                                        <p:cTn id="10" dur="12000" fill="hold"/>
                                        <p:tgtEl>
                                          <p:spTgt spid="24"/>
                                        </p:tgtEl>
                                        <p:attrNameLst>
                                          <p:attrName>ppt_x</p:attrName>
                                          <p:attrName>ppt_y</p:attrName>
                                        </p:attrNameLst>
                                      </p:cBhvr>
                                      <p:rCtr x="-66914" y="1551"/>
                                    </p:animMotion>
                                  </p:childTnLst>
                                </p:cTn>
                              </p:par>
                              <p:par>
                                <p:cTn id="11" presetID="35" presetClass="path" presetSubtype="0" repeatCount="indefinite" accel="50000" decel="50000" fill="hold" nodeType="withEffect">
                                  <p:stCondLst>
                                    <p:cond delay="0"/>
                                  </p:stCondLst>
                                  <p:childTnLst>
                                    <p:animMotion origin="layout" path="M 2.70833E-6 -2.96296E-6 L -1.78086 -0.0037 " pathEditMode="relative" rAng="0" ptsTypes="AA">
                                      <p:cBhvr>
                                        <p:cTn id="12" dur="12000" fill="hold"/>
                                        <p:tgtEl>
                                          <p:spTgt spid="23"/>
                                        </p:tgtEl>
                                        <p:attrNameLst>
                                          <p:attrName>ppt_x</p:attrName>
                                          <p:attrName>ppt_y</p:attrName>
                                        </p:attrNameLst>
                                      </p:cBhvr>
                                      <p:rCtr x="-89049" y="-185"/>
                                    </p:animMotion>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childTnLst>
                          </p:cTn>
                        </p:par>
                        <p:par>
                          <p:cTn id="36" fill="hold">
                            <p:stCondLst>
                              <p:cond delay="1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18"/>
                                        </p:tgtEl>
                                        <p:attrNameLst>
                                          <p:attrName>ppt_y</p:attrName>
                                        </p:attrNameLst>
                                      </p:cBhvr>
                                      <p:tavLst>
                                        <p:tav tm="0">
                                          <p:val>
                                            <p:strVal val="#ppt_y"/>
                                          </p:val>
                                        </p:tav>
                                        <p:tav tm="100000">
                                          <p:val>
                                            <p:strVal val="#ppt_y"/>
                                          </p:val>
                                        </p:tav>
                                      </p:tavLst>
                                    </p:anim>
                                    <p:anim calcmode="lin" valueType="num">
                                      <p:cBhvr>
                                        <p:cTn id="41"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18"/>
                                        </p:tgtEl>
                                        <p:attrNameLst>
                                          <p:attrName>ppt_w</p:attrName>
                                        </p:attrNameLst>
                                      </p:cBhvr>
                                      <p:tavLst>
                                        <p:tav tm="0">
                                          <p:val>
                                            <p:strVal val="#ppt_w/10"/>
                                          </p:val>
                                        </p:tav>
                                        <p:tav tm="50000">
                                          <p:val>
                                            <p:strVal val="#ppt_w+.01"/>
                                          </p:val>
                                        </p:tav>
                                        <p:tav tm="100000">
                                          <p:val>
                                            <p:strVal val="#ppt_w"/>
                                          </p:val>
                                        </p:tav>
                                      </p:tavLst>
                                    </p:anim>
                                    <p:animEffect>
                                      <p:cBhvr>
                                        <p:cTn id="43" dur="250" tmFilter="0,0; .5, 1; 1, 1"/>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5252" b="5252"/>
          <a:stretch/>
        </p:blipFill>
        <p:spPr bwMode="auto">
          <a:xfrm>
            <a:off x="103832" y="116926"/>
            <a:ext cx="3684395" cy="2690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35" b="4135"/>
          <a:stretch/>
        </p:blipFill>
        <p:spPr bwMode="auto">
          <a:xfrm>
            <a:off x="4082977" y="116926"/>
            <a:ext cx="3706620" cy="2690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3073" r="3073"/>
          <a:stretch/>
        </p:blipFill>
        <p:spPr bwMode="auto">
          <a:xfrm>
            <a:off x="8101415" y="138069"/>
            <a:ext cx="3728845" cy="2648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t="2074" b="2074"/>
          <a:stretch/>
        </p:blipFill>
        <p:spPr bwMode="auto">
          <a:xfrm>
            <a:off x="4197581" y="3527119"/>
            <a:ext cx="3684395" cy="2648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t="3683" b="3683"/>
          <a:stretch/>
        </p:blipFill>
        <p:spPr bwMode="auto">
          <a:xfrm>
            <a:off x="39634" y="3542619"/>
            <a:ext cx="3684395" cy="2648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68029" y="2821464"/>
            <a:ext cx="35560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4267" b="1">
                <a:solidFill>
                  <a:schemeClr val="accent1">
                    <a:lumMod val="50000"/>
                  </a:schemeClr>
                </a:solidFill>
                <a:latin typeface="Times New Roman" pitchFamily="18" charset="0"/>
                <a:cs typeface="Times New Roman" pitchFamily="18" charset="0"/>
              </a:rPr>
              <a:t>Đồi chè</a:t>
            </a:r>
            <a:endParaRPr lang="en-US" altLang="en-US" sz="4267" b="1" dirty="0">
              <a:solidFill>
                <a:schemeClr val="accent1">
                  <a:lumMod val="50000"/>
                </a:schemeClr>
              </a:solidFill>
              <a:latin typeface="Times New Roman" pitchFamily="18" charset="0"/>
              <a:cs typeface="Times New Roman" pitchFamily="18" charset="0"/>
            </a:endParaRPr>
          </a:p>
        </p:txBody>
      </p:sp>
      <p:sp>
        <p:nvSpPr>
          <p:cNvPr id="10" name="TextBox 9"/>
          <p:cNvSpPr txBox="1">
            <a:spLocks noChangeArrowheads="1"/>
          </p:cNvSpPr>
          <p:nvPr/>
        </p:nvSpPr>
        <p:spPr bwMode="auto">
          <a:xfrm>
            <a:off x="4158285" y="2798223"/>
            <a:ext cx="35560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r>
              <a:rPr lang="en-US" altLang="en-US" sz="4267"/>
              <a:t>Cây cam</a:t>
            </a:r>
            <a:endParaRPr lang="en-US" altLang="en-US" sz="4267" dirty="0"/>
          </a:p>
        </p:txBody>
      </p:sp>
      <p:sp>
        <p:nvSpPr>
          <p:cNvPr id="11" name="TextBox 10"/>
          <p:cNvSpPr txBox="1">
            <a:spLocks noChangeArrowheads="1"/>
          </p:cNvSpPr>
          <p:nvPr/>
        </p:nvSpPr>
        <p:spPr bwMode="auto">
          <a:xfrm>
            <a:off x="8187837" y="2784506"/>
            <a:ext cx="35560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r>
              <a:rPr lang="en-US" altLang="en-US" sz="4267"/>
              <a:t>Cây dứa</a:t>
            </a:r>
            <a:endParaRPr lang="en-US" altLang="en-US" sz="4267" dirty="0"/>
          </a:p>
        </p:txBody>
      </p:sp>
      <p:sp>
        <p:nvSpPr>
          <p:cNvPr id="12" name="TextBox 11"/>
          <p:cNvSpPr txBox="1">
            <a:spLocks noChangeArrowheads="1"/>
          </p:cNvSpPr>
          <p:nvPr/>
        </p:nvSpPr>
        <p:spPr bwMode="auto">
          <a:xfrm>
            <a:off x="4319893" y="6074288"/>
            <a:ext cx="324625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28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r>
              <a:rPr lang="en-US" altLang="en-US" sz="3733"/>
              <a:t>Cây vải</a:t>
            </a:r>
            <a:endParaRPr lang="en-US" altLang="en-US" sz="3733" dirty="0"/>
          </a:p>
        </p:txBody>
      </p:sp>
      <p:sp>
        <p:nvSpPr>
          <p:cNvPr id="13" name="TextBox 12"/>
          <p:cNvSpPr txBox="1">
            <a:spLocks noChangeArrowheads="1"/>
          </p:cNvSpPr>
          <p:nvPr/>
        </p:nvSpPr>
        <p:spPr bwMode="auto">
          <a:xfrm>
            <a:off x="55851" y="6191214"/>
            <a:ext cx="365195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r>
              <a:rPr lang="en-US" altLang="en-US" sz="3733"/>
              <a:t>Cây chanh</a:t>
            </a:r>
            <a:endParaRPr lang="en-US" altLang="en-US" sz="4267" dirty="0"/>
          </a:p>
        </p:txBody>
      </p:sp>
      <p:pic>
        <p:nvPicPr>
          <p:cNvPr id="14" name="Picture 13">
            <a:extLst>
              <a:ext uri="{FF2B5EF4-FFF2-40B4-BE49-F238E27FC236}">
                <a16:creationId xmlns:a16="http://schemas.microsoft.com/office/drawing/2014/main" id="{AF037727-44A3-4074-98A6-8649133A272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3734" t="13934" r="3734"/>
          <a:stretch/>
        </p:blipFill>
        <p:spPr bwMode="auto">
          <a:xfrm>
            <a:off x="8162015" y="3527119"/>
            <a:ext cx="3684395" cy="26640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2307E15-7BBE-45B6-95F3-96ADF703613F}"/>
              </a:ext>
            </a:extLst>
          </p:cNvPr>
          <p:cNvSpPr txBox="1">
            <a:spLocks noChangeArrowheads="1"/>
          </p:cNvSpPr>
          <p:nvPr/>
        </p:nvSpPr>
        <p:spPr bwMode="auto">
          <a:xfrm>
            <a:off x="8284327" y="6089702"/>
            <a:ext cx="324625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28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r>
              <a:rPr lang="en-US" altLang="en-US" sz="3733"/>
              <a:t>Cây cọ</a:t>
            </a:r>
            <a:endParaRPr lang="en-US" altLang="en-US" sz="3733" dirty="0"/>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Effect transition="in" filter="fade">
                                      <p:cBhvr>
                                        <p:cTn id="29" dur="10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Effect transition="in" filter="fade">
                                      <p:cBhvr>
                                        <p:cTn id="34" dur="1000"/>
                                        <p:tgtEl>
                                          <p:spTgt spid="14"/>
                                        </p:tgtEl>
                                      </p:cBhvr>
                                    </p:animEffect>
                                  </p:childTnLst>
                                </p:cTn>
                              </p:par>
                              <p:par>
                                <p:cTn id="35" presetID="5" presetClass="entr" presetSubtype="10" fill="hold" grpId="0"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2000"/>
                                        <p:tgtEl>
                                          <p:spTgt spid="9"/>
                                        </p:tgtEl>
                                      </p:cBhvr>
                                    </p:animEffect>
                                  </p:childTnLst>
                                </p:cTn>
                              </p:par>
                              <p:par>
                                <p:cTn id="38" presetID="5" presetClass="entr" presetSubtype="10" fill="hold" grpId="0"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2000"/>
                                        <p:tgtEl>
                                          <p:spTgt spid="10"/>
                                        </p:tgtEl>
                                      </p:cBhvr>
                                    </p:animEffect>
                                  </p:childTnLst>
                                </p:cTn>
                              </p:par>
                              <p:par>
                                <p:cTn id="41" presetID="5" presetClass="entr" presetSubtype="10"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2000"/>
                                        <p:tgtEl>
                                          <p:spTgt spid="11"/>
                                        </p:tgtEl>
                                      </p:cBhvr>
                                    </p:animEffect>
                                  </p:childTnLst>
                                </p:cTn>
                              </p:par>
                              <p:par>
                                <p:cTn id="44" presetID="5" presetClass="entr" presetSubtype="10" fill="hold" grpId="0" nodeType="withEffect">
                                  <p:stCondLst>
                                    <p:cond delay="1000"/>
                                  </p:stCondLst>
                                  <p:childTnLst>
                                    <p:set>
                                      <p:cBhvr>
                                        <p:cTn id="45" dur="1" fill="hold">
                                          <p:stCondLst>
                                            <p:cond delay="0"/>
                                          </p:stCondLst>
                                        </p:cTn>
                                        <p:tgtEl>
                                          <p:spTgt spid="12"/>
                                        </p:tgtEl>
                                        <p:attrNameLst>
                                          <p:attrName>style.visibility</p:attrName>
                                        </p:attrNameLst>
                                      </p:cBhvr>
                                      <p:to>
                                        <p:strVal val="visible"/>
                                      </p:to>
                                    </p:set>
                                    <p:animEffect transition="in" filter="checkerboard(across)">
                                      <p:cBhvr>
                                        <p:cTn id="46" dur="2000"/>
                                        <p:tgtEl>
                                          <p:spTgt spid="12"/>
                                        </p:tgtEl>
                                      </p:cBhvr>
                                    </p:animEffect>
                                  </p:childTnLst>
                                </p:cTn>
                              </p:par>
                              <p:par>
                                <p:cTn id="47" presetID="5" presetClass="entr" presetSubtype="10" fill="hold" grpId="0" nodeType="withEffect">
                                  <p:stCondLst>
                                    <p:cond delay="100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2000"/>
                                        <p:tgtEl>
                                          <p:spTgt spid="13"/>
                                        </p:tgtEl>
                                      </p:cBhvr>
                                    </p:animEffect>
                                  </p:childTnLst>
                                </p:cTn>
                              </p:par>
                              <p:par>
                                <p:cTn id="50" presetID="5" presetClass="entr" presetSubtype="10" fill="hold" grpId="0" nodeType="withEffect">
                                  <p:stCondLst>
                                    <p:cond delay="100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txBox="1">
            <a:spLocks noChangeArrowheads="1"/>
          </p:cNvSpPr>
          <p:nvPr/>
        </p:nvSpPr>
        <p:spPr>
          <a:xfrm>
            <a:off x="840884" y="5470800"/>
            <a:ext cx="4923231" cy="1045092"/>
          </a:xfrm>
          <a:custGeom>
            <a:avLst/>
            <a:gdLst>
              <a:gd name="connsiteX0" fmla="*/ 0 w 4923231"/>
              <a:gd name="connsiteY0" fmla="*/ 174185 h 1045092"/>
              <a:gd name="connsiteX1" fmla="*/ 174185 w 4923231"/>
              <a:gd name="connsiteY1" fmla="*/ 0 h 1045092"/>
              <a:gd name="connsiteX2" fmla="*/ 608797 w 4923231"/>
              <a:gd name="connsiteY2" fmla="*/ 0 h 1045092"/>
              <a:gd name="connsiteX3" fmla="*/ 1226403 w 4923231"/>
              <a:gd name="connsiteY3" fmla="*/ 0 h 1045092"/>
              <a:gd name="connsiteX4" fmla="*/ 1752512 w 4923231"/>
              <a:gd name="connsiteY4" fmla="*/ 0 h 1045092"/>
              <a:gd name="connsiteX5" fmla="*/ 2415867 w 4923231"/>
              <a:gd name="connsiteY5" fmla="*/ 0 h 1045092"/>
              <a:gd name="connsiteX6" fmla="*/ 2850479 w 4923231"/>
              <a:gd name="connsiteY6" fmla="*/ 0 h 1045092"/>
              <a:gd name="connsiteX7" fmla="*/ 3422336 w 4923231"/>
              <a:gd name="connsiteY7" fmla="*/ 0 h 1045092"/>
              <a:gd name="connsiteX8" fmla="*/ 3856948 w 4923231"/>
              <a:gd name="connsiteY8" fmla="*/ 0 h 1045092"/>
              <a:gd name="connsiteX9" fmla="*/ 4749046 w 4923231"/>
              <a:gd name="connsiteY9" fmla="*/ 0 h 1045092"/>
              <a:gd name="connsiteX10" fmla="*/ 4923231 w 4923231"/>
              <a:gd name="connsiteY10" fmla="*/ 174185 h 1045092"/>
              <a:gd name="connsiteX11" fmla="*/ 4923231 w 4923231"/>
              <a:gd name="connsiteY11" fmla="*/ 501644 h 1045092"/>
              <a:gd name="connsiteX12" fmla="*/ 4923231 w 4923231"/>
              <a:gd name="connsiteY12" fmla="*/ 870907 h 1045092"/>
              <a:gd name="connsiteX13" fmla="*/ 4749046 w 4923231"/>
              <a:gd name="connsiteY13" fmla="*/ 1045092 h 1045092"/>
              <a:gd name="connsiteX14" fmla="*/ 4177188 w 4923231"/>
              <a:gd name="connsiteY14" fmla="*/ 1045092 h 1045092"/>
              <a:gd name="connsiteX15" fmla="*/ 3651079 w 4923231"/>
              <a:gd name="connsiteY15" fmla="*/ 1045092 h 1045092"/>
              <a:gd name="connsiteX16" fmla="*/ 3216468 w 4923231"/>
              <a:gd name="connsiteY16" fmla="*/ 1045092 h 1045092"/>
              <a:gd name="connsiteX17" fmla="*/ 2736107 w 4923231"/>
              <a:gd name="connsiteY17" fmla="*/ 1045092 h 1045092"/>
              <a:gd name="connsiteX18" fmla="*/ 2164250 w 4923231"/>
              <a:gd name="connsiteY18" fmla="*/ 1045092 h 1045092"/>
              <a:gd name="connsiteX19" fmla="*/ 1500895 w 4923231"/>
              <a:gd name="connsiteY19" fmla="*/ 1045092 h 1045092"/>
              <a:gd name="connsiteX20" fmla="*/ 1020534 w 4923231"/>
              <a:gd name="connsiteY20" fmla="*/ 1045092 h 1045092"/>
              <a:gd name="connsiteX21" fmla="*/ 174185 w 4923231"/>
              <a:gd name="connsiteY21" fmla="*/ 1045092 h 1045092"/>
              <a:gd name="connsiteX22" fmla="*/ 0 w 4923231"/>
              <a:gd name="connsiteY22" fmla="*/ 870907 h 1045092"/>
              <a:gd name="connsiteX23" fmla="*/ 0 w 4923231"/>
              <a:gd name="connsiteY23" fmla="*/ 515579 h 1045092"/>
              <a:gd name="connsiteX24" fmla="*/ 0 w 4923231"/>
              <a:gd name="connsiteY24" fmla="*/ 174185 h 104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23231" h="1045092" fill="none" extrusionOk="0">
                <a:moveTo>
                  <a:pt x="0" y="174185"/>
                </a:moveTo>
                <a:cubicBezTo>
                  <a:pt x="7134" y="71974"/>
                  <a:pt x="58434" y="-2089"/>
                  <a:pt x="174185" y="0"/>
                </a:cubicBezTo>
                <a:cubicBezTo>
                  <a:pt x="370895" y="-30873"/>
                  <a:pt x="450409" y="30676"/>
                  <a:pt x="608797" y="0"/>
                </a:cubicBezTo>
                <a:cubicBezTo>
                  <a:pt x="767185" y="-30676"/>
                  <a:pt x="1033741" y="46448"/>
                  <a:pt x="1226403" y="0"/>
                </a:cubicBezTo>
                <a:cubicBezTo>
                  <a:pt x="1419065" y="-46448"/>
                  <a:pt x="1589306" y="8371"/>
                  <a:pt x="1752512" y="0"/>
                </a:cubicBezTo>
                <a:cubicBezTo>
                  <a:pt x="1915718" y="-8371"/>
                  <a:pt x="2145145" y="35686"/>
                  <a:pt x="2415867" y="0"/>
                </a:cubicBezTo>
                <a:cubicBezTo>
                  <a:pt x="2686590" y="-35686"/>
                  <a:pt x="2726379" y="33420"/>
                  <a:pt x="2850479" y="0"/>
                </a:cubicBezTo>
                <a:cubicBezTo>
                  <a:pt x="2974579" y="-33420"/>
                  <a:pt x="3234685" y="37971"/>
                  <a:pt x="3422336" y="0"/>
                </a:cubicBezTo>
                <a:cubicBezTo>
                  <a:pt x="3609987" y="-37971"/>
                  <a:pt x="3672944" y="44214"/>
                  <a:pt x="3856948" y="0"/>
                </a:cubicBezTo>
                <a:cubicBezTo>
                  <a:pt x="4040952" y="-44214"/>
                  <a:pt x="4374578" y="82826"/>
                  <a:pt x="4749046" y="0"/>
                </a:cubicBezTo>
                <a:cubicBezTo>
                  <a:pt x="4856091" y="8056"/>
                  <a:pt x="4924595" y="60640"/>
                  <a:pt x="4923231" y="174185"/>
                </a:cubicBezTo>
                <a:cubicBezTo>
                  <a:pt x="4949886" y="289121"/>
                  <a:pt x="4884494" y="379484"/>
                  <a:pt x="4923231" y="501644"/>
                </a:cubicBezTo>
                <a:cubicBezTo>
                  <a:pt x="4961968" y="623804"/>
                  <a:pt x="4896517" y="760702"/>
                  <a:pt x="4923231" y="870907"/>
                </a:cubicBezTo>
                <a:cubicBezTo>
                  <a:pt x="4931482" y="965690"/>
                  <a:pt x="4865856" y="1060993"/>
                  <a:pt x="4749046" y="1045092"/>
                </a:cubicBezTo>
                <a:cubicBezTo>
                  <a:pt x="4525643" y="1099977"/>
                  <a:pt x="4364905" y="1033795"/>
                  <a:pt x="4177188" y="1045092"/>
                </a:cubicBezTo>
                <a:cubicBezTo>
                  <a:pt x="3989471" y="1056389"/>
                  <a:pt x="3792262" y="984981"/>
                  <a:pt x="3651079" y="1045092"/>
                </a:cubicBezTo>
                <a:cubicBezTo>
                  <a:pt x="3509896" y="1105203"/>
                  <a:pt x="3375623" y="1009915"/>
                  <a:pt x="3216468" y="1045092"/>
                </a:cubicBezTo>
                <a:cubicBezTo>
                  <a:pt x="3057313" y="1080269"/>
                  <a:pt x="2926658" y="1002873"/>
                  <a:pt x="2736107" y="1045092"/>
                </a:cubicBezTo>
                <a:cubicBezTo>
                  <a:pt x="2545556" y="1087311"/>
                  <a:pt x="2370342" y="978925"/>
                  <a:pt x="2164250" y="1045092"/>
                </a:cubicBezTo>
                <a:cubicBezTo>
                  <a:pt x="1958158" y="1111259"/>
                  <a:pt x="1727574" y="995760"/>
                  <a:pt x="1500895" y="1045092"/>
                </a:cubicBezTo>
                <a:cubicBezTo>
                  <a:pt x="1274216" y="1094424"/>
                  <a:pt x="1208531" y="1041234"/>
                  <a:pt x="1020534" y="1045092"/>
                </a:cubicBezTo>
                <a:cubicBezTo>
                  <a:pt x="832537" y="1048950"/>
                  <a:pt x="404105" y="1029341"/>
                  <a:pt x="174185" y="1045092"/>
                </a:cubicBezTo>
                <a:cubicBezTo>
                  <a:pt x="76950" y="1036100"/>
                  <a:pt x="-6381" y="980415"/>
                  <a:pt x="0" y="870907"/>
                </a:cubicBezTo>
                <a:cubicBezTo>
                  <a:pt x="-12461" y="757359"/>
                  <a:pt x="33155" y="683548"/>
                  <a:pt x="0" y="515579"/>
                </a:cubicBezTo>
                <a:cubicBezTo>
                  <a:pt x="-33155" y="347610"/>
                  <a:pt x="34957" y="319080"/>
                  <a:pt x="0" y="174185"/>
                </a:cubicBezTo>
                <a:close/>
              </a:path>
              <a:path w="4923231" h="1045092" stroke="0" extrusionOk="0">
                <a:moveTo>
                  <a:pt x="0" y="174185"/>
                </a:moveTo>
                <a:cubicBezTo>
                  <a:pt x="-784" y="75951"/>
                  <a:pt x="92595" y="-10999"/>
                  <a:pt x="174185" y="0"/>
                </a:cubicBezTo>
                <a:cubicBezTo>
                  <a:pt x="274389" y="-22692"/>
                  <a:pt x="501463" y="48120"/>
                  <a:pt x="608797" y="0"/>
                </a:cubicBezTo>
                <a:cubicBezTo>
                  <a:pt x="716131" y="-48120"/>
                  <a:pt x="1113228" y="2769"/>
                  <a:pt x="1272152" y="0"/>
                </a:cubicBezTo>
                <a:cubicBezTo>
                  <a:pt x="1431076" y="-2769"/>
                  <a:pt x="1665166" y="45832"/>
                  <a:pt x="1889758" y="0"/>
                </a:cubicBezTo>
                <a:cubicBezTo>
                  <a:pt x="2114350" y="-45832"/>
                  <a:pt x="2362637" y="16157"/>
                  <a:pt x="2553113" y="0"/>
                </a:cubicBezTo>
                <a:cubicBezTo>
                  <a:pt x="2743590" y="-16157"/>
                  <a:pt x="2850206" y="14635"/>
                  <a:pt x="3124970" y="0"/>
                </a:cubicBezTo>
                <a:cubicBezTo>
                  <a:pt x="3399734" y="-14635"/>
                  <a:pt x="3518237" y="26934"/>
                  <a:pt x="3696828" y="0"/>
                </a:cubicBezTo>
                <a:cubicBezTo>
                  <a:pt x="3875419" y="-26934"/>
                  <a:pt x="4010334" y="51787"/>
                  <a:pt x="4131440" y="0"/>
                </a:cubicBezTo>
                <a:cubicBezTo>
                  <a:pt x="4252546" y="-51787"/>
                  <a:pt x="4563796" y="4039"/>
                  <a:pt x="4749046" y="0"/>
                </a:cubicBezTo>
                <a:cubicBezTo>
                  <a:pt x="4864029" y="-5694"/>
                  <a:pt x="4905635" y="80199"/>
                  <a:pt x="4923231" y="174185"/>
                </a:cubicBezTo>
                <a:cubicBezTo>
                  <a:pt x="4955532" y="261336"/>
                  <a:pt x="4886238" y="362349"/>
                  <a:pt x="4923231" y="529513"/>
                </a:cubicBezTo>
                <a:cubicBezTo>
                  <a:pt x="4960224" y="696677"/>
                  <a:pt x="4899088" y="732945"/>
                  <a:pt x="4923231" y="870907"/>
                </a:cubicBezTo>
                <a:cubicBezTo>
                  <a:pt x="4926246" y="975170"/>
                  <a:pt x="4834971" y="1029405"/>
                  <a:pt x="4749046" y="1045092"/>
                </a:cubicBezTo>
                <a:cubicBezTo>
                  <a:pt x="4490980" y="1076865"/>
                  <a:pt x="4252950" y="1013234"/>
                  <a:pt x="4085691" y="1045092"/>
                </a:cubicBezTo>
                <a:cubicBezTo>
                  <a:pt x="3918432" y="1076950"/>
                  <a:pt x="3766903" y="1000213"/>
                  <a:pt x="3513834" y="1045092"/>
                </a:cubicBezTo>
                <a:cubicBezTo>
                  <a:pt x="3260765" y="1089971"/>
                  <a:pt x="3211046" y="1006971"/>
                  <a:pt x="3033473" y="1045092"/>
                </a:cubicBezTo>
                <a:cubicBezTo>
                  <a:pt x="2855900" y="1083213"/>
                  <a:pt x="2663423" y="971699"/>
                  <a:pt x="2415867" y="1045092"/>
                </a:cubicBezTo>
                <a:cubicBezTo>
                  <a:pt x="2168311" y="1118485"/>
                  <a:pt x="2061842" y="1002629"/>
                  <a:pt x="1798261" y="1045092"/>
                </a:cubicBezTo>
                <a:cubicBezTo>
                  <a:pt x="1534680" y="1087555"/>
                  <a:pt x="1344288" y="1016554"/>
                  <a:pt x="1180654" y="1045092"/>
                </a:cubicBezTo>
                <a:cubicBezTo>
                  <a:pt x="1017020" y="1073630"/>
                  <a:pt x="453501" y="1033157"/>
                  <a:pt x="174185" y="1045092"/>
                </a:cubicBezTo>
                <a:cubicBezTo>
                  <a:pt x="90433" y="1053144"/>
                  <a:pt x="10697" y="950882"/>
                  <a:pt x="0" y="870907"/>
                </a:cubicBezTo>
                <a:cubicBezTo>
                  <a:pt x="-17765" y="792415"/>
                  <a:pt x="22970" y="628328"/>
                  <a:pt x="0" y="529513"/>
                </a:cubicBezTo>
                <a:cubicBezTo>
                  <a:pt x="-22970" y="430698"/>
                  <a:pt x="2015" y="251657"/>
                  <a:pt x="0" y="174185"/>
                </a:cubicBezTo>
                <a:close/>
              </a:path>
            </a:pathLst>
          </a:custGeom>
          <a:gradFill>
            <a:gsLst>
              <a:gs pos="0">
                <a:schemeClr val="accent1">
                  <a:lumMod val="5000"/>
                  <a:lumOff val="95000"/>
                </a:schemeClr>
              </a:gs>
              <a:gs pos="100000">
                <a:srgbClr val="00B84F"/>
              </a:gs>
              <a:gs pos="90000">
                <a:srgbClr val="00D65C"/>
              </a:gs>
              <a:gs pos="66000">
                <a:srgbClr val="2DFF87"/>
              </a:gs>
            </a:gsLst>
            <a:lin ang="5400000" scaled="1"/>
          </a:gradFill>
          <a:ln w="38100">
            <a:solidFill>
              <a:srgbClr val="007130"/>
            </a:solidFill>
            <a:extLst>
              <a:ext uri="{C807C97D-BFC1-408E-A445-0C87EB9F89A2}">
                <ask:lineSketchStyleProps xmlns:ask="http://schemas.microsoft.com/office/drawing/2018/sketchyshapes" sd="1693033731">
                  <a:prstGeom prst="roundRect">
                    <a:avLst/>
                  </a:prstGeom>
                  <ask:type>
                    <ask:lineSketchScribble/>
                  </ask:type>
                </ask:lineSketchStyleProps>
              </a:ext>
            </a:extLst>
          </a:ln>
          <a:effectLst>
            <a:innerShdw blurRad="63500" dist="50800" dir="8100000">
              <a:prstClr val="black">
                <a:alpha val="50000"/>
              </a:prstClr>
            </a:innerShdw>
          </a:effectLst>
          <a:scene3d>
            <a:camera prst="perspectiveFront"/>
            <a:lightRig rig="threePt" dir="t"/>
          </a:scene3d>
        </p:spPr>
        <p:style>
          <a:lnRef idx="0">
            <a:schemeClr val="accent2"/>
          </a:lnRef>
          <a:fillRef idx="3">
            <a:schemeClr val="accent2"/>
          </a:fillRef>
          <a:effectRef idx="3">
            <a:schemeClr val="accent2"/>
          </a:effectRef>
          <a:fontRef idx="minor">
            <a:schemeClr val="lt1"/>
          </a:fontRef>
        </p:style>
        <p:txBody>
          <a:bodyPr anchor="ctr">
            <a:normAutofit fontScale="85000" lnSpcReduction="10000"/>
            <a:scene3d>
              <a:camera prst="orthographicFront"/>
              <a:lightRig rig="soft" dir="t">
                <a:rot lat="0" lon="0" rev="15600000"/>
              </a:lightRig>
            </a:scene3d>
            <a:sp3d extrusionH="57150" prstMaterial="softEdge">
              <a:bevelT w="25400" h="38100"/>
            </a:sp3d>
          </a:bodyPr>
          <a:lstStyle/>
          <a:p>
            <a:pPr lvl="0">
              <a:lnSpc>
                <a:spcPct val="90000"/>
              </a:lnSpc>
              <a:spcBef>
                <a:spcPct val="0"/>
              </a:spcBef>
            </a:pPr>
            <a:r>
              <a:rPr lang="en-US" altLang="en-US" sz="4400" b="1">
                <a:solidFill>
                  <a:schemeClr val="accent6">
                    <a:lumMod val="75000"/>
                  </a:schemeClr>
                </a:solidFill>
                <a:latin typeface="Times New Roman" panose="02020603050405020304" pitchFamily="18" charset="0"/>
                <a:cs typeface="Times New Roman" panose="02020603050405020304" pitchFamily="18" charset="0"/>
              </a:rPr>
              <a:t>Đồi chè ở Thái Nguyên</a:t>
            </a:r>
            <a:endParaRPr lang="vi-VN" altLang="en-US" sz="4400" b="1" dirty="0">
              <a:solidFill>
                <a:schemeClr val="accent6">
                  <a:lumMod val="75000"/>
                </a:schemeClr>
              </a:solidFill>
              <a:latin typeface="Times New Roman" panose="02020603050405020304" pitchFamily="18" charset="0"/>
              <a:ea typeface="Times New Roman" panose="02020603050405020304" pitchFamily="18" charset="0"/>
            </a:endParaRPr>
          </a:p>
        </p:txBody>
      </p:sp>
      <p:sp>
        <p:nvSpPr>
          <p:cNvPr id="30" name="Rectangle 6">
            <a:extLst>
              <a:ext uri="{FF2B5EF4-FFF2-40B4-BE49-F238E27FC236}">
                <a16:creationId xmlns:a16="http://schemas.microsoft.com/office/drawing/2014/main" id="{449584AE-96A2-42B4-950E-B1D6DADF6D20}"/>
              </a:ext>
            </a:extLst>
          </p:cNvPr>
          <p:cNvSpPr txBox="1">
            <a:spLocks noChangeArrowheads="1"/>
          </p:cNvSpPr>
          <p:nvPr/>
        </p:nvSpPr>
        <p:spPr>
          <a:xfrm>
            <a:off x="6963859" y="5465900"/>
            <a:ext cx="4488060" cy="1045092"/>
          </a:xfrm>
          <a:custGeom>
            <a:avLst/>
            <a:gdLst>
              <a:gd name="connsiteX0" fmla="*/ 0 w 4488060"/>
              <a:gd name="connsiteY0" fmla="*/ 174185 h 1045092"/>
              <a:gd name="connsiteX1" fmla="*/ 174185 w 4488060"/>
              <a:gd name="connsiteY1" fmla="*/ 0 h 1045092"/>
              <a:gd name="connsiteX2" fmla="*/ 848363 w 4488060"/>
              <a:gd name="connsiteY2" fmla="*/ 0 h 1045092"/>
              <a:gd name="connsiteX3" fmla="*/ 1356954 w 4488060"/>
              <a:gd name="connsiteY3" fmla="*/ 0 h 1045092"/>
              <a:gd name="connsiteX4" fmla="*/ 1989735 w 4488060"/>
              <a:gd name="connsiteY4" fmla="*/ 0 h 1045092"/>
              <a:gd name="connsiteX5" fmla="*/ 2539722 w 4488060"/>
              <a:gd name="connsiteY5" fmla="*/ 0 h 1045092"/>
              <a:gd name="connsiteX6" fmla="*/ 3213900 w 4488060"/>
              <a:gd name="connsiteY6" fmla="*/ 0 h 1045092"/>
              <a:gd name="connsiteX7" fmla="*/ 3681094 w 4488060"/>
              <a:gd name="connsiteY7" fmla="*/ 0 h 1045092"/>
              <a:gd name="connsiteX8" fmla="*/ 4313875 w 4488060"/>
              <a:gd name="connsiteY8" fmla="*/ 0 h 1045092"/>
              <a:gd name="connsiteX9" fmla="*/ 4488060 w 4488060"/>
              <a:gd name="connsiteY9" fmla="*/ 174185 h 1045092"/>
              <a:gd name="connsiteX10" fmla="*/ 4488060 w 4488060"/>
              <a:gd name="connsiteY10" fmla="*/ 501644 h 1045092"/>
              <a:gd name="connsiteX11" fmla="*/ 4488060 w 4488060"/>
              <a:gd name="connsiteY11" fmla="*/ 870907 h 1045092"/>
              <a:gd name="connsiteX12" fmla="*/ 4313875 w 4488060"/>
              <a:gd name="connsiteY12" fmla="*/ 1045092 h 1045092"/>
              <a:gd name="connsiteX13" fmla="*/ 3805285 w 4488060"/>
              <a:gd name="connsiteY13" fmla="*/ 1045092 h 1045092"/>
              <a:gd name="connsiteX14" fmla="*/ 3338091 w 4488060"/>
              <a:gd name="connsiteY14" fmla="*/ 1045092 h 1045092"/>
              <a:gd name="connsiteX15" fmla="*/ 2829500 w 4488060"/>
              <a:gd name="connsiteY15" fmla="*/ 1045092 h 1045092"/>
              <a:gd name="connsiteX16" fmla="*/ 2279513 w 4488060"/>
              <a:gd name="connsiteY16" fmla="*/ 1045092 h 1045092"/>
              <a:gd name="connsiteX17" fmla="*/ 1812319 w 4488060"/>
              <a:gd name="connsiteY17" fmla="*/ 1045092 h 1045092"/>
              <a:gd name="connsiteX18" fmla="*/ 1303729 w 4488060"/>
              <a:gd name="connsiteY18" fmla="*/ 1045092 h 1045092"/>
              <a:gd name="connsiteX19" fmla="*/ 712345 w 4488060"/>
              <a:gd name="connsiteY19" fmla="*/ 1045092 h 1045092"/>
              <a:gd name="connsiteX20" fmla="*/ 174185 w 4488060"/>
              <a:gd name="connsiteY20" fmla="*/ 1045092 h 1045092"/>
              <a:gd name="connsiteX21" fmla="*/ 0 w 4488060"/>
              <a:gd name="connsiteY21" fmla="*/ 870907 h 1045092"/>
              <a:gd name="connsiteX22" fmla="*/ 0 w 4488060"/>
              <a:gd name="connsiteY22" fmla="*/ 543448 h 1045092"/>
              <a:gd name="connsiteX23" fmla="*/ 0 w 4488060"/>
              <a:gd name="connsiteY23" fmla="*/ 174185 h 104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8060" h="1045092" fill="none" extrusionOk="0">
                <a:moveTo>
                  <a:pt x="0" y="174185"/>
                </a:moveTo>
                <a:cubicBezTo>
                  <a:pt x="23827" y="69660"/>
                  <a:pt x="60033" y="22151"/>
                  <a:pt x="174185" y="0"/>
                </a:cubicBezTo>
                <a:cubicBezTo>
                  <a:pt x="343196" y="-65473"/>
                  <a:pt x="671208" y="51275"/>
                  <a:pt x="848363" y="0"/>
                </a:cubicBezTo>
                <a:cubicBezTo>
                  <a:pt x="1025518" y="-51275"/>
                  <a:pt x="1233536" y="30240"/>
                  <a:pt x="1356954" y="0"/>
                </a:cubicBezTo>
                <a:cubicBezTo>
                  <a:pt x="1480372" y="-30240"/>
                  <a:pt x="1679642" y="24686"/>
                  <a:pt x="1989735" y="0"/>
                </a:cubicBezTo>
                <a:cubicBezTo>
                  <a:pt x="2299828" y="-24686"/>
                  <a:pt x="2270805" y="34540"/>
                  <a:pt x="2539722" y="0"/>
                </a:cubicBezTo>
                <a:cubicBezTo>
                  <a:pt x="2808639" y="-34540"/>
                  <a:pt x="2992040" y="32492"/>
                  <a:pt x="3213900" y="0"/>
                </a:cubicBezTo>
                <a:cubicBezTo>
                  <a:pt x="3435760" y="-32492"/>
                  <a:pt x="3487046" y="23731"/>
                  <a:pt x="3681094" y="0"/>
                </a:cubicBezTo>
                <a:cubicBezTo>
                  <a:pt x="3875142" y="-23731"/>
                  <a:pt x="4009618" y="41741"/>
                  <a:pt x="4313875" y="0"/>
                </a:cubicBezTo>
                <a:cubicBezTo>
                  <a:pt x="4391051" y="-13211"/>
                  <a:pt x="4498213" y="63449"/>
                  <a:pt x="4488060" y="174185"/>
                </a:cubicBezTo>
                <a:cubicBezTo>
                  <a:pt x="4499443" y="308683"/>
                  <a:pt x="4465874" y="403835"/>
                  <a:pt x="4488060" y="501644"/>
                </a:cubicBezTo>
                <a:cubicBezTo>
                  <a:pt x="4510246" y="599453"/>
                  <a:pt x="4453510" y="777563"/>
                  <a:pt x="4488060" y="870907"/>
                </a:cubicBezTo>
                <a:cubicBezTo>
                  <a:pt x="4514605" y="961423"/>
                  <a:pt x="4413042" y="1018922"/>
                  <a:pt x="4313875" y="1045092"/>
                </a:cubicBezTo>
                <a:cubicBezTo>
                  <a:pt x="4069840" y="1052742"/>
                  <a:pt x="3963129" y="1036727"/>
                  <a:pt x="3805285" y="1045092"/>
                </a:cubicBezTo>
                <a:cubicBezTo>
                  <a:pt x="3647441" y="1053457"/>
                  <a:pt x="3520797" y="1029533"/>
                  <a:pt x="3338091" y="1045092"/>
                </a:cubicBezTo>
                <a:cubicBezTo>
                  <a:pt x="3155385" y="1060651"/>
                  <a:pt x="3029833" y="991321"/>
                  <a:pt x="2829500" y="1045092"/>
                </a:cubicBezTo>
                <a:cubicBezTo>
                  <a:pt x="2629167" y="1098863"/>
                  <a:pt x="2424394" y="1042456"/>
                  <a:pt x="2279513" y="1045092"/>
                </a:cubicBezTo>
                <a:cubicBezTo>
                  <a:pt x="2134632" y="1047728"/>
                  <a:pt x="1913128" y="992130"/>
                  <a:pt x="1812319" y="1045092"/>
                </a:cubicBezTo>
                <a:cubicBezTo>
                  <a:pt x="1711510" y="1098054"/>
                  <a:pt x="1434637" y="1034137"/>
                  <a:pt x="1303729" y="1045092"/>
                </a:cubicBezTo>
                <a:cubicBezTo>
                  <a:pt x="1172821" y="1056047"/>
                  <a:pt x="943602" y="1030011"/>
                  <a:pt x="712345" y="1045092"/>
                </a:cubicBezTo>
                <a:cubicBezTo>
                  <a:pt x="481088" y="1060173"/>
                  <a:pt x="405664" y="1004988"/>
                  <a:pt x="174185" y="1045092"/>
                </a:cubicBezTo>
                <a:cubicBezTo>
                  <a:pt x="80770" y="1046981"/>
                  <a:pt x="-12329" y="969677"/>
                  <a:pt x="0" y="870907"/>
                </a:cubicBezTo>
                <a:cubicBezTo>
                  <a:pt x="-5436" y="792081"/>
                  <a:pt x="29779" y="638229"/>
                  <a:pt x="0" y="543448"/>
                </a:cubicBezTo>
                <a:cubicBezTo>
                  <a:pt x="-29779" y="448667"/>
                  <a:pt x="19926" y="272003"/>
                  <a:pt x="0" y="174185"/>
                </a:cubicBezTo>
                <a:close/>
              </a:path>
              <a:path w="4488060" h="1045092" stroke="0" extrusionOk="0">
                <a:moveTo>
                  <a:pt x="0" y="174185"/>
                </a:moveTo>
                <a:cubicBezTo>
                  <a:pt x="-784" y="75951"/>
                  <a:pt x="92595" y="-10999"/>
                  <a:pt x="174185" y="0"/>
                </a:cubicBezTo>
                <a:cubicBezTo>
                  <a:pt x="380017" y="-21217"/>
                  <a:pt x="450609" y="42230"/>
                  <a:pt x="641379" y="0"/>
                </a:cubicBezTo>
                <a:cubicBezTo>
                  <a:pt x="832149" y="-42230"/>
                  <a:pt x="1134981" y="32947"/>
                  <a:pt x="1315557" y="0"/>
                </a:cubicBezTo>
                <a:cubicBezTo>
                  <a:pt x="1496133" y="-32947"/>
                  <a:pt x="1746437" y="59813"/>
                  <a:pt x="1948338" y="0"/>
                </a:cubicBezTo>
                <a:cubicBezTo>
                  <a:pt x="2150239" y="-59813"/>
                  <a:pt x="2340918" y="60220"/>
                  <a:pt x="2622516" y="0"/>
                </a:cubicBezTo>
                <a:cubicBezTo>
                  <a:pt x="2904114" y="-60220"/>
                  <a:pt x="3026418" y="39685"/>
                  <a:pt x="3213900" y="0"/>
                </a:cubicBezTo>
                <a:cubicBezTo>
                  <a:pt x="3401382" y="-39685"/>
                  <a:pt x="3673644" y="43496"/>
                  <a:pt x="3805285" y="0"/>
                </a:cubicBezTo>
                <a:cubicBezTo>
                  <a:pt x="3936926" y="-43496"/>
                  <a:pt x="4064205" y="11697"/>
                  <a:pt x="4313875" y="0"/>
                </a:cubicBezTo>
                <a:cubicBezTo>
                  <a:pt x="4393837" y="8673"/>
                  <a:pt x="4502689" y="79305"/>
                  <a:pt x="4488060" y="174185"/>
                </a:cubicBezTo>
                <a:cubicBezTo>
                  <a:pt x="4525219" y="306915"/>
                  <a:pt x="4466878" y="414387"/>
                  <a:pt x="4488060" y="536480"/>
                </a:cubicBezTo>
                <a:cubicBezTo>
                  <a:pt x="4509242" y="658573"/>
                  <a:pt x="4482612" y="734648"/>
                  <a:pt x="4488060" y="870907"/>
                </a:cubicBezTo>
                <a:cubicBezTo>
                  <a:pt x="4475597" y="960929"/>
                  <a:pt x="4438049" y="1043008"/>
                  <a:pt x="4313875" y="1045092"/>
                </a:cubicBezTo>
                <a:cubicBezTo>
                  <a:pt x="4109734" y="1062315"/>
                  <a:pt x="3948732" y="1000227"/>
                  <a:pt x="3681094" y="1045092"/>
                </a:cubicBezTo>
                <a:cubicBezTo>
                  <a:pt x="3413456" y="1089957"/>
                  <a:pt x="3214650" y="982926"/>
                  <a:pt x="3089710" y="1045092"/>
                </a:cubicBezTo>
                <a:cubicBezTo>
                  <a:pt x="2964770" y="1107258"/>
                  <a:pt x="2729370" y="1022836"/>
                  <a:pt x="2498325" y="1045092"/>
                </a:cubicBezTo>
                <a:cubicBezTo>
                  <a:pt x="2267280" y="1067348"/>
                  <a:pt x="2185894" y="994634"/>
                  <a:pt x="1989735" y="1045092"/>
                </a:cubicBezTo>
                <a:cubicBezTo>
                  <a:pt x="1793576" y="1095550"/>
                  <a:pt x="1593536" y="980068"/>
                  <a:pt x="1356954" y="1045092"/>
                </a:cubicBezTo>
                <a:cubicBezTo>
                  <a:pt x="1120372" y="1110116"/>
                  <a:pt x="939765" y="1032833"/>
                  <a:pt x="724172" y="1045092"/>
                </a:cubicBezTo>
                <a:cubicBezTo>
                  <a:pt x="508579" y="1057351"/>
                  <a:pt x="375349" y="993082"/>
                  <a:pt x="174185" y="1045092"/>
                </a:cubicBezTo>
                <a:cubicBezTo>
                  <a:pt x="70673" y="1057351"/>
                  <a:pt x="941" y="991401"/>
                  <a:pt x="0" y="870907"/>
                </a:cubicBezTo>
                <a:cubicBezTo>
                  <a:pt x="-1312" y="783858"/>
                  <a:pt x="19471" y="634741"/>
                  <a:pt x="0" y="536480"/>
                </a:cubicBezTo>
                <a:cubicBezTo>
                  <a:pt x="-19471" y="438219"/>
                  <a:pt x="14658" y="263982"/>
                  <a:pt x="0" y="174185"/>
                </a:cubicBezTo>
                <a:close/>
              </a:path>
            </a:pathLst>
          </a:custGeom>
          <a:gradFill flip="none" rotWithShape="1">
            <a:gsLst>
              <a:gs pos="17000">
                <a:schemeClr val="accent1">
                  <a:lumMod val="5000"/>
                  <a:lumOff val="95000"/>
                </a:schemeClr>
              </a:gs>
              <a:gs pos="57000">
                <a:schemeClr val="accent4">
                  <a:lumMod val="20000"/>
                  <a:lumOff val="80000"/>
                </a:schemeClr>
              </a:gs>
              <a:gs pos="100000">
                <a:schemeClr val="accent4">
                  <a:lumMod val="60000"/>
                  <a:lumOff val="40000"/>
                </a:schemeClr>
              </a:gs>
              <a:gs pos="100000">
                <a:schemeClr val="bg1"/>
              </a:gs>
            </a:gsLst>
            <a:lin ang="5400000" scaled="1"/>
            <a:tileRect/>
          </a:gradFill>
          <a:ln w="38100">
            <a:solidFill>
              <a:schemeClr val="accent6">
                <a:lumMod val="75000"/>
              </a:schemeClr>
            </a:solidFill>
            <a:extLst>
              <a:ext uri="{C807C97D-BFC1-408E-A445-0C87EB9F89A2}">
                <ask:lineSketchStyleProps xmlns:ask="http://schemas.microsoft.com/office/drawing/2018/sketchyshapes" sd="1693033731">
                  <a:prstGeom prst="roundRect">
                    <a:avLst/>
                  </a:prstGeom>
                  <ask:type>
                    <ask:lineSketchScribble/>
                  </ask:type>
                </ask:lineSketchStyleProps>
              </a:ext>
            </a:extLst>
          </a:ln>
          <a:effectLst>
            <a:innerShdw blurRad="63500" dist="50800" dir="8100000">
              <a:prstClr val="black">
                <a:alpha val="50000"/>
              </a:prstClr>
            </a:innerShdw>
          </a:effectLst>
          <a:scene3d>
            <a:camera prst="perspectiveFront"/>
            <a:lightRig rig="threePt" dir="t"/>
          </a:scene3d>
        </p:spPr>
        <p:style>
          <a:lnRef idx="0">
            <a:schemeClr val="accent2"/>
          </a:lnRef>
          <a:fillRef idx="3">
            <a:schemeClr val="accent2"/>
          </a:fillRef>
          <a:effectRef idx="3">
            <a:schemeClr val="accent2"/>
          </a:effectRef>
          <a:fontRef idx="minor">
            <a:schemeClr val="lt1"/>
          </a:fontRef>
        </p:style>
        <p:txBody>
          <a:bodyPr anchor="ctr">
            <a:no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spcBef>
                <a:spcPct val="0"/>
              </a:spcBef>
            </a:pPr>
            <a:r>
              <a:rPr lang="en-US" altLang="en-US" sz="3400" b="1">
                <a:solidFill>
                  <a:srgbClr val="007130"/>
                </a:solidFill>
                <a:latin typeface="Times New Roman" panose="02020603050405020304" pitchFamily="18" charset="0"/>
                <a:cs typeface="Times New Roman" panose="02020603050405020304" pitchFamily="18" charset="0"/>
              </a:rPr>
              <a:t>Trang trại trồng vải ở Bắc Giang</a:t>
            </a:r>
            <a:endParaRPr lang="vi-VN" altLang="en-US" sz="3400" b="1" dirty="0">
              <a:solidFill>
                <a:srgbClr val="00713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AE14F11-FCBB-4A60-A884-6A2E2FEF5C2F}"/>
              </a:ext>
            </a:extLst>
          </p:cNvPr>
          <p:cNvGrpSpPr/>
          <p:nvPr/>
        </p:nvGrpSpPr>
        <p:grpSpPr>
          <a:xfrm>
            <a:off x="54479" y="-187628"/>
            <a:ext cx="6251460" cy="1887624"/>
            <a:chOff x="54479" y="-187628"/>
            <a:chExt cx="6251460" cy="1887624"/>
          </a:xfrm>
        </p:grpSpPr>
        <p:pic>
          <p:nvPicPr>
            <p:cNvPr id="4" name="Picture 3" descr="Rectangle&#10;&#10;Description automatically generated with medium confidence">
              <a:extLst>
                <a:ext uri="{FF2B5EF4-FFF2-40B4-BE49-F238E27FC236}">
                  <a16:creationId xmlns:a16="http://schemas.microsoft.com/office/drawing/2014/main" id="{DEE34831-8C93-4C5F-A666-A4F84E128B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200" b="26264"/>
            <a:stretch/>
          </p:blipFill>
          <p:spPr>
            <a:xfrm>
              <a:off x="54479" y="-187628"/>
              <a:ext cx="6251460" cy="1887624"/>
            </a:xfrm>
            <a:prstGeom prst="rect">
              <a:avLst/>
            </a:prstGeom>
          </p:spPr>
        </p:pic>
        <p:sp>
          <p:nvSpPr>
            <p:cNvPr id="27" name="TextBox 26">
              <a:extLst>
                <a:ext uri="{FF2B5EF4-FFF2-40B4-BE49-F238E27FC236}">
                  <a16:creationId xmlns:a16="http://schemas.microsoft.com/office/drawing/2014/main" id="{36D0C48C-9505-458C-886A-A9C36BC0752C}"/>
                </a:ext>
              </a:extLst>
            </p:cNvPr>
            <p:cNvSpPr txBox="1"/>
            <p:nvPr/>
          </p:nvSpPr>
          <p:spPr>
            <a:xfrm>
              <a:off x="1153050" y="221372"/>
              <a:ext cx="4298901" cy="954107"/>
            </a:xfrm>
            <a:prstGeom prst="rect">
              <a:avLst/>
            </a:prstGeom>
            <a:noFill/>
          </p:spPr>
          <p:txBody>
            <a:bodyPr wrap="square">
              <a:spAutoFit/>
            </a:bodyPr>
            <a:lstStyle/>
            <a:p>
              <a:pPr algn="ctr">
                <a:buClr>
                  <a:schemeClr val="tx1">
                    <a:lumMod val="50000"/>
                    <a:lumOff val="50000"/>
                  </a:schemeClr>
                </a:buClr>
              </a:pPr>
              <a:r>
                <a:rPr lang="en-US" altLang="zh-CN" sz="2800" b="1" noProof="1">
                  <a:solidFill>
                    <a:schemeClr val="accent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Loại cây trồng nổi tiếng ở </a:t>
              </a:r>
              <a:r>
                <a:rPr lang="en-US" altLang="zh-CN" sz="2800" b="1" noProof="1">
                  <a:solidFill>
                    <a:srgbClr val="00B84F"/>
                  </a:solidFill>
                  <a:latin typeface="Times New Roman" panose="02020603050405020304" pitchFamily="18" charset="0"/>
                  <a:ea typeface="微软雅黑" panose="020B0503020204020204" pitchFamily="34" charset="-122"/>
                  <a:cs typeface="Times New Roman" panose="02020603050405020304" pitchFamily="18" charset="0"/>
                </a:rPr>
                <a:t>Thái Nguyên</a:t>
              </a:r>
              <a:endParaRPr lang="zh-CN" altLang="en-US" sz="2800" b="1" noProof="1">
                <a:solidFill>
                  <a:srgbClr val="00B84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Group 28">
            <a:extLst>
              <a:ext uri="{FF2B5EF4-FFF2-40B4-BE49-F238E27FC236}">
                <a16:creationId xmlns:a16="http://schemas.microsoft.com/office/drawing/2014/main" id="{B19EF61B-701A-47B5-8688-A7FBD76B7691}"/>
              </a:ext>
            </a:extLst>
          </p:cNvPr>
          <p:cNvGrpSpPr/>
          <p:nvPr/>
        </p:nvGrpSpPr>
        <p:grpSpPr>
          <a:xfrm>
            <a:off x="6139579" y="-195217"/>
            <a:ext cx="6251460" cy="1887624"/>
            <a:chOff x="54479" y="-187628"/>
            <a:chExt cx="6251460" cy="1887624"/>
          </a:xfrm>
        </p:grpSpPr>
        <p:pic>
          <p:nvPicPr>
            <p:cNvPr id="31" name="Picture 30" descr="Rectangle&#10;&#10;Description automatically generated with medium confidence">
              <a:extLst>
                <a:ext uri="{FF2B5EF4-FFF2-40B4-BE49-F238E27FC236}">
                  <a16:creationId xmlns:a16="http://schemas.microsoft.com/office/drawing/2014/main" id="{1F8A5A00-F0B7-4E55-8041-AAF9F01BE4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200" b="26264"/>
            <a:stretch/>
          </p:blipFill>
          <p:spPr>
            <a:xfrm>
              <a:off x="54479" y="-187628"/>
              <a:ext cx="6251460" cy="1887624"/>
            </a:xfrm>
            <a:prstGeom prst="rect">
              <a:avLst/>
            </a:prstGeom>
          </p:spPr>
        </p:pic>
        <p:sp>
          <p:nvSpPr>
            <p:cNvPr id="32" name="TextBox 31">
              <a:extLst>
                <a:ext uri="{FF2B5EF4-FFF2-40B4-BE49-F238E27FC236}">
                  <a16:creationId xmlns:a16="http://schemas.microsoft.com/office/drawing/2014/main" id="{3F493A5D-13EF-4D73-8B0D-8F252F06E93B}"/>
                </a:ext>
              </a:extLst>
            </p:cNvPr>
            <p:cNvSpPr txBox="1"/>
            <p:nvPr/>
          </p:nvSpPr>
          <p:spPr>
            <a:xfrm>
              <a:off x="1153050" y="221372"/>
              <a:ext cx="4298901" cy="954107"/>
            </a:xfrm>
            <a:prstGeom prst="rect">
              <a:avLst/>
            </a:prstGeom>
            <a:noFill/>
          </p:spPr>
          <p:txBody>
            <a:bodyPr wrap="square">
              <a:spAutoFit/>
            </a:bodyPr>
            <a:lstStyle/>
            <a:p>
              <a:pPr algn="ctr">
                <a:buClr>
                  <a:schemeClr val="tx1">
                    <a:lumMod val="50000"/>
                    <a:lumOff val="50000"/>
                  </a:schemeClr>
                </a:buClr>
              </a:pPr>
              <a:r>
                <a:rPr lang="en-US" altLang="zh-CN" sz="2800" b="1" noProof="1">
                  <a:solidFill>
                    <a:srgbClr val="00B84F"/>
                  </a:solidFill>
                  <a:latin typeface="Times New Roman" panose="02020603050405020304" pitchFamily="18" charset="0"/>
                  <a:ea typeface="微软雅黑" panose="020B0503020204020204" pitchFamily="34" charset="-122"/>
                  <a:cs typeface="Times New Roman" panose="02020603050405020304" pitchFamily="18" charset="0"/>
                </a:rPr>
                <a:t>Loại cây trồng nổi tiếng ở </a:t>
              </a:r>
              <a:r>
                <a:rPr lang="en-US" altLang="zh-CN" sz="2800" b="1" noProof="1">
                  <a:solidFill>
                    <a:schemeClr val="accent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Bắc Giang</a:t>
              </a:r>
              <a:endParaRPr lang="zh-CN" altLang="en-US" sz="2800" b="1" noProof="1">
                <a:solidFill>
                  <a:schemeClr val="accent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6" name="Content Placeholder 15">
            <a:extLst>
              <a:ext uri="{FF2B5EF4-FFF2-40B4-BE49-F238E27FC236}">
                <a16:creationId xmlns:a16="http://schemas.microsoft.com/office/drawing/2014/main" id="{3BCBCBA9-AC06-4BF9-806E-756D93C7F3A3}"/>
              </a:ext>
            </a:extLst>
          </p:cNvPr>
          <p:cNvPicPr>
            <a:picLocks noGrp="1"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a:xfrm>
            <a:off x="292100" y="1802672"/>
            <a:ext cx="5803900" cy="3419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A2559741-C391-4635-BA9B-7811C3B0E72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14469"/>
          <a:stretch/>
        </p:blipFill>
        <p:spPr>
          <a:xfrm>
            <a:off x="6305939" y="1828674"/>
            <a:ext cx="5803900" cy="3419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图片 4">
            <a:extLst>
              <a:ext uri="{FF2B5EF4-FFF2-40B4-BE49-F238E27FC236}">
                <a16:creationId xmlns:a16="http://schemas.microsoft.com/office/drawing/2014/main" id="{2DC6B020-F8B9-4696-82D4-455D1B7E0B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1559" y="1175479"/>
            <a:ext cx="956723" cy="992237"/>
          </a:xfrm>
          <a:prstGeom prst="rect">
            <a:avLst/>
          </a:prstGeom>
        </p:spPr>
      </p:pic>
      <p:pic>
        <p:nvPicPr>
          <p:cNvPr id="19" name="图片 1">
            <a:extLst>
              <a:ext uri="{FF2B5EF4-FFF2-40B4-BE49-F238E27FC236}">
                <a16:creationId xmlns:a16="http://schemas.microsoft.com/office/drawing/2014/main" id="{05D3F70B-EB63-4CF0-883E-32EC128281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51" y="970017"/>
            <a:ext cx="994608" cy="992237"/>
          </a:xfrm>
          <a:prstGeom prst="rect">
            <a:avLst/>
          </a:prstGeom>
        </p:spPr>
      </p:pic>
    </p:spTree>
    <p:extLst>
      <p:ext uri="{BB962C8B-B14F-4D97-AF65-F5344CB8AC3E}">
        <p14:creationId xmlns:p14="http://schemas.microsoft.com/office/powerpoint/2010/main" val="3354054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80">
                                          <p:stCondLst>
                                            <p:cond delay="0"/>
                                          </p:stCondLst>
                                        </p:cTn>
                                        <p:tgtEl>
                                          <p:spTgt spid="30"/>
                                        </p:tgtEl>
                                      </p:cBhvr>
                                    </p:animEffect>
                                    <p:anim calcmode="lin" valueType="num">
                                      <p:cBhvr>
                                        <p:cTn id="6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5" dur="26">
                                          <p:stCondLst>
                                            <p:cond delay="650"/>
                                          </p:stCondLst>
                                        </p:cTn>
                                        <p:tgtEl>
                                          <p:spTgt spid="30"/>
                                        </p:tgtEl>
                                      </p:cBhvr>
                                      <p:to x="100000" y="60000"/>
                                    </p:animScale>
                                    <p:animScale>
                                      <p:cBhvr>
                                        <p:cTn id="66" dur="166" decel="50000">
                                          <p:stCondLst>
                                            <p:cond delay="676"/>
                                          </p:stCondLst>
                                        </p:cTn>
                                        <p:tgtEl>
                                          <p:spTgt spid="30"/>
                                        </p:tgtEl>
                                      </p:cBhvr>
                                      <p:to x="100000" y="100000"/>
                                    </p:animScale>
                                    <p:animScale>
                                      <p:cBhvr>
                                        <p:cTn id="67" dur="26">
                                          <p:stCondLst>
                                            <p:cond delay="1312"/>
                                          </p:stCondLst>
                                        </p:cTn>
                                        <p:tgtEl>
                                          <p:spTgt spid="30"/>
                                        </p:tgtEl>
                                      </p:cBhvr>
                                      <p:to x="100000" y="80000"/>
                                    </p:animScale>
                                    <p:animScale>
                                      <p:cBhvr>
                                        <p:cTn id="68" dur="166" decel="50000">
                                          <p:stCondLst>
                                            <p:cond delay="1338"/>
                                          </p:stCondLst>
                                        </p:cTn>
                                        <p:tgtEl>
                                          <p:spTgt spid="30"/>
                                        </p:tgtEl>
                                      </p:cBhvr>
                                      <p:to x="100000" y="100000"/>
                                    </p:animScale>
                                    <p:animScale>
                                      <p:cBhvr>
                                        <p:cTn id="69" dur="26">
                                          <p:stCondLst>
                                            <p:cond delay="1642"/>
                                          </p:stCondLst>
                                        </p:cTn>
                                        <p:tgtEl>
                                          <p:spTgt spid="30"/>
                                        </p:tgtEl>
                                      </p:cBhvr>
                                      <p:to x="100000" y="90000"/>
                                    </p:animScale>
                                    <p:animScale>
                                      <p:cBhvr>
                                        <p:cTn id="70" dur="166" decel="50000">
                                          <p:stCondLst>
                                            <p:cond delay="1668"/>
                                          </p:stCondLst>
                                        </p:cTn>
                                        <p:tgtEl>
                                          <p:spTgt spid="30"/>
                                        </p:tgtEl>
                                      </p:cBhvr>
                                      <p:to x="100000" y="100000"/>
                                    </p:animScale>
                                    <p:animScale>
                                      <p:cBhvr>
                                        <p:cTn id="71" dur="26">
                                          <p:stCondLst>
                                            <p:cond delay="1808"/>
                                          </p:stCondLst>
                                        </p:cTn>
                                        <p:tgtEl>
                                          <p:spTgt spid="30"/>
                                        </p:tgtEl>
                                      </p:cBhvr>
                                      <p:to x="100000" y="95000"/>
                                    </p:animScale>
                                    <p:animScale>
                                      <p:cBhvr>
                                        <p:cTn id="7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4525170" y="4846639"/>
            <a:ext cx="1668463" cy="1782763"/>
          </a:xfrm>
          <a:effectLst>
            <a:outerShdw blurRad="190500" algn="tl" rotWithShape="0">
              <a:srgbClr val="000000">
                <a:alpha val="70000"/>
              </a:srgbClr>
            </a:outerShdw>
          </a:effectLst>
        </p:spPr>
      </p:pic>
      <p:pic>
        <p:nvPicPr>
          <p:cNvPr id="5" name="Picture 4"/>
          <p:cNvPicPr>
            <a:picLocks noChangeAspect="1"/>
          </p:cNvPicPr>
          <p:nvPr/>
        </p:nvPicPr>
        <p:blipFill>
          <a:blip r:embed="rId3"/>
          <a:srcRect l="11501" t="3812" r="12643"/>
          <a:stretch>
            <a:fillRect/>
          </a:stretch>
        </p:blipFill>
        <p:spPr>
          <a:xfrm>
            <a:off x="8292171" y="3522375"/>
            <a:ext cx="3480032" cy="3118218"/>
          </a:xfrm>
          <a:prstGeom prst="rect">
            <a:avLst/>
          </a:prstGeom>
          <a:noFill/>
          <a:ln w="9525">
            <a:noFill/>
          </a:ln>
        </p:spPr>
      </p:pic>
      <p:sp>
        <p:nvSpPr>
          <p:cNvPr id="3" name="TextBox 2"/>
          <p:cNvSpPr txBox="1"/>
          <p:nvPr/>
        </p:nvSpPr>
        <p:spPr>
          <a:xfrm>
            <a:off x="4614726" y="2252775"/>
            <a:ext cx="5305129" cy="1082850"/>
          </a:xfrm>
          <a:custGeom>
            <a:avLst/>
            <a:gdLst>
              <a:gd name="connsiteX0" fmla="*/ 0 w 5305129"/>
              <a:gd name="connsiteY0" fmla="*/ 180479 h 1082850"/>
              <a:gd name="connsiteX1" fmla="*/ 180479 w 5305129"/>
              <a:gd name="connsiteY1" fmla="*/ 0 h 1082850"/>
              <a:gd name="connsiteX2" fmla="*/ 581506 w 5305129"/>
              <a:gd name="connsiteY2" fmla="*/ 0 h 1082850"/>
              <a:gd name="connsiteX3" fmla="*/ 1229742 w 5305129"/>
              <a:gd name="connsiteY3" fmla="*/ 0 h 1082850"/>
              <a:gd name="connsiteX4" fmla="*/ 1729653 w 5305129"/>
              <a:gd name="connsiteY4" fmla="*/ 0 h 1082850"/>
              <a:gd name="connsiteX5" fmla="*/ 2180121 w 5305129"/>
              <a:gd name="connsiteY5" fmla="*/ 0 h 1082850"/>
              <a:gd name="connsiteX6" fmla="*/ 2828357 w 5305129"/>
              <a:gd name="connsiteY6" fmla="*/ 0 h 1082850"/>
              <a:gd name="connsiteX7" fmla="*/ 3278826 w 5305129"/>
              <a:gd name="connsiteY7" fmla="*/ 0 h 1082850"/>
              <a:gd name="connsiteX8" fmla="*/ 3729295 w 5305129"/>
              <a:gd name="connsiteY8" fmla="*/ 0 h 1082850"/>
              <a:gd name="connsiteX9" fmla="*/ 4179764 w 5305129"/>
              <a:gd name="connsiteY9" fmla="*/ 0 h 1082850"/>
              <a:gd name="connsiteX10" fmla="*/ 4630233 w 5305129"/>
              <a:gd name="connsiteY10" fmla="*/ 0 h 1082850"/>
              <a:gd name="connsiteX11" fmla="*/ 5124650 w 5305129"/>
              <a:gd name="connsiteY11" fmla="*/ 0 h 1082850"/>
              <a:gd name="connsiteX12" fmla="*/ 5305129 w 5305129"/>
              <a:gd name="connsiteY12" fmla="*/ 180479 h 1082850"/>
              <a:gd name="connsiteX13" fmla="*/ 5305129 w 5305129"/>
              <a:gd name="connsiteY13" fmla="*/ 526987 h 1082850"/>
              <a:gd name="connsiteX14" fmla="*/ 5305129 w 5305129"/>
              <a:gd name="connsiteY14" fmla="*/ 902371 h 1082850"/>
              <a:gd name="connsiteX15" fmla="*/ 5124650 w 5305129"/>
              <a:gd name="connsiteY15" fmla="*/ 1082850 h 1082850"/>
              <a:gd name="connsiteX16" fmla="*/ 4674181 w 5305129"/>
              <a:gd name="connsiteY16" fmla="*/ 1082850 h 1082850"/>
              <a:gd name="connsiteX17" fmla="*/ 4025945 w 5305129"/>
              <a:gd name="connsiteY17" fmla="*/ 1082850 h 1082850"/>
              <a:gd name="connsiteX18" fmla="*/ 3526035 w 5305129"/>
              <a:gd name="connsiteY18" fmla="*/ 1082850 h 1082850"/>
              <a:gd name="connsiteX19" fmla="*/ 3075566 w 5305129"/>
              <a:gd name="connsiteY19" fmla="*/ 1082850 h 1082850"/>
              <a:gd name="connsiteX20" fmla="*/ 2625097 w 5305129"/>
              <a:gd name="connsiteY20" fmla="*/ 1082850 h 1082850"/>
              <a:gd name="connsiteX21" fmla="*/ 2125186 w 5305129"/>
              <a:gd name="connsiteY21" fmla="*/ 1082850 h 1082850"/>
              <a:gd name="connsiteX22" fmla="*/ 1674717 w 5305129"/>
              <a:gd name="connsiteY22" fmla="*/ 1082850 h 1082850"/>
              <a:gd name="connsiteX23" fmla="*/ 1125365 w 5305129"/>
              <a:gd name="connsiteY23" fmla="*/ 1082850 h 1082850"/>
              <a:gd name="connsiteX24" fmla="*/ 724338 w 5305129"/>
              <a:gd name="connsiteY24" fmla="*/ 1082850 h 1082850"/>
              <a:gd name="connsiteX25" fmla="*/ 180479 w 5305129"/>
              <a:gd name="connsiteY25" fmla="*/ 1082850 h 1082850"/>
              <a:gd name="connsiteX26" fmla="*/ 0 w 5305129"/>
              <a:gd name="connsiteY26" fmla="*/ 902371 h 1082850"/>
              <a:gd name="connsiteX27" fmla="*/ 0 w 5305129"/>
              <a:gd name="connsiteY27" fmla="*/ 555863 h 1082850"/>
              <a:gd name="connsiteX28" fmla="*/ 0 w 5305129"/>
              <a:gd name="connsiteY28" fmla="*/ 180479 h 10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05129" h="1082850" fill="none" extrusionOk="0">
                <a:moveTo>
                  <a:pt x="0" y="180479"/>
                </a:moveTo>
                <a:cubicBezTo>
                  <a:pt x="-4218" y="64561"/>
                  <a:pt x="70628" y="2167"/>
                  <a:pt x="180479" y="0"/>
                </a:cubicBezTo>
                <a:cubicBezTo>
                  <a:pt x="271973" y="-45134"/>
                  <a:pt x="469454" y="28049"/>
                  <a:pt x="581506" y="0"/>
                </a:cubicBezTo>
                <a:cubicBezTo>
                  <a:pt x="693558" y="-28049"/>
                  <a:pt x="998296" y="1657"/>
                  <a:pt x="1229742" y="0"/>
                </a:cubicBezTo>
                <a:cubicBezTo>
                  <a:pt x="1461188" y="-1657"/>
                  <a:pt x="1553403" y="43581"/>
                  <a:pt x="1729653" y="0"/>
                </a:cubicBezTo>
                <a:cubicBezTo>
                  <a:pt x="1905903" y="-43581"/>
                  <a:pt x="2032086" y="46981"/>
                  <a:pt x="2180121" y="0"/>
                </a:cubicBezTo>
                <a:cubicBezTo>
                  <a:pt x="2328156" y="-46981"/>
                  <a:pt x="2566348" y="56736"/>
                  <a:pt x="2828357" y="0"/>
                </a:cubicBezTo>
                <a:cubicBezTo>
                  <a:pt x="3090366" y="-56736"/>
                  <a:pt x="3162261" y="29538"/>
                  <a:pt x="3278826" y="0"/>
                </a:cubicBezTo>
                <a:cubicBezTo>
                  <a:pt x="3395391" y="-29538"/>
                  <a:pt x="3532795" y="3581"/>
                  <a:pt x="3729295" y="0"/>
                </a:cubicBezTo>
                <a:cubicBezTo>
                  <a:pt x="3925795" y="-3581"/>
                  <a:pt x="3995616" y="50543"/>
                  <a:pt x="4179764" y="0"/>
                </a:cubicBezTo>
                <a:cubicBezTo>
                  <a:pt x="4363912" y="-50543"/>
                  <a:pt x="4448706" y="16142"/>
                  <a:pt x="4630233" y="0"/>
                </a:cubicBezTo>
                <a:cubicBezTo>
                  <a:pt x="4811760" y="-16142"/>
                  <a:pt x="4900456" y="1679"/>
                  <a:pt x="5124650" y="0"/>
                </a:cubicBezTo>
                <a:cubicBezTo>
                  <a:pt x="5223434" y="4310"/>
                  <a:pt x="5318774" y="87803"/>
                  <a:pt x="5305129" y="180479"/>
                </a:cubicBezTo>
                <a:cubicBezTo>
                  <a:pt x="5340455" y="294297"/>
                  <a:pt x="5292506" y="411648"/>
                  <a:pt x="5305129" y="526987"/>
                </a:cubicBezTo>
                <a:cubicBezTo>
                  <a:pt x="5317752" y="642326"/>
                  <a:pt x="5268986" y="814162"/>
                  <a:pt x="5305129" y="902371"/>
                </a:cubicBezTo>
                <a:cubicBezTo>
                  <a:pt x="5290937" y="1002013"/>
                  <a:pt x="5238347" y="1085655"/>
                  <a:pt x="5124650" y="1082850"/>
                </a:cubicBezTo>
                <a:cubicBezTo>
                  <a:pt x="4905671" y="1108599"/>
                  <a:pt x="4809479" y="1067302"/>
                  <a:pt x="4674181" y="1082850"/>
                </a:cubicBezTo>
                <a:cubicBezTo>
                  <a:pt x="4538883" y="1098398"/>
                  <a:pt x="4156003" y="1021807"/>
                  <a:pt x="4025945" y="1082850"/>
                </a:cubicBezTo>
                <a:cubicBezTo>
                  <a:pt x="3895887" y="1143893"/>
                  <a:pt x="3703915" y="1055696"/>
                  <a:pt x="3526035" y="1082850"/>
                </a:cubicBezTo>
                <a:cubicBezTo>
                  <a:pt x="3348155" y="1110004"/>
                  <a:pt x="3281274" y="1043749"/>
                  <a:pt x="3075566" y="1082850"/>
                </a:cubicBezTo>
                <a:cubicBezTo>
                  <a:pt x="2869858" y="1121951"/>
                  <a:pt x="2718960" y="1034019"/>
                  <a:pt x="2625097" y="1082850"/>
                </a:cubicBezTo>
                <a:cubicBezTo>
                  <a:pt x="2531234" y="1131681"/>
                  <a:pt x="2233256" y="1044930"/>
                  <a:pt x="2125186" y="1082850"/>
                </a:cubicBezTo>
                <a:cubicBezTo>
                  <a:pt x="2017116" y="1120770"/>
                  <a:pt x="1848636" y="1042426"/>
                  <a:pt x="1674717" y="1082850"/>
                </a:cubicBezTo>
                <a:cubicBezTo>
                  <a:pt x="1500798" y="1123274"/>
                  <a:pt x="1321220" y="1031943"/>
                  <a:pt x="1125365" y="1082850"/>
                </a:cubicBezTo>
                <a:cubicBezTo>
                  <a:pt x="929510" y="1133757"/>
                  <a:pt x="908787" y="1059540"/>
                  <a:pt x="724338" y="1082850"/>
                </a:cubicBezTo>
                <a:cubicBezTo>
                  <a:pt x="539889" y="1106160"/>
                  <a:pt x="340051" y="1026238"/>
                  <a:pt x="180479" y="1082850"/>
                </a:cubicBezTo>
                <a:cubicBezTo>
                  <a:pt x="104584" y="1100643"/>
                  <a:pt x="15040" y="1003051"/>
                  <a:pt x="0" y="902371"/>
                </a:cubicBezTo>
                <a:cubicBezTo>
                  <a:pt x="-12356" y="810586"/>
                  <a:pt x="15972" y="653251"/>
                  <a:pt x="0" y="555863"/>
                </a:cubicBezTo>
                <a:cubicBezTo>
                  <a:pt x="-15972" y="458475"/>
                  <a:pt x="32266" y="355778"/>
                  <a:pt x="0" y="180479"/>
                </a:cubicBezTo>
                <a:close/>
              </a:path>
              <a:path w="5305129" h="1082850" stroke="0" extrusionOk="0">
                <a:moveTo>
                  <a:pt x="0" y="180479"/>
                </a:moveTo>
                <a:cubicBezTo>
                  <a:pt x="-17648" y="75696"/>
                  <a:pt x="81603" y="5633"/>
                  <a:pt x="180479" y="0"/>
                </a:cubicBezTo>
                <a:cubicBezTo>
                  <a:pt x="337573" y="-26384"/>
                  <a:pt x="500333" y="56691"/>
                  <a:pt x="779273" y="0"/>
                </a:cubicBezTo>
                <a:cubicBezTo>
                  <a:pt x="1058213" y="-56691"/>
                  <a:pt x="1238803" y="51577"/>
                  <a:pt x="1427509" y="0"/>
                </a:cubicBezTo>
                <a:cubicBezTo>
                  <a:pt x="1616215" y="-51577"/>
                  <a:pt x="1771532" y="59668"/>
                  <a:pt x="2075745" y="0"/>
                </a:cubicBezTo>
                <a:cubicBezTo>
                  <a:pt x="2379958" y="-59668"/>
                  <a:pt x="2384439" y="1852"/>
                  <a:pt x="2575655" y="0"/>
                </a:cubicBezTo>
                <a:cubicBezTo>
                  <a:pt x="2766871" y="-1852"/>
                  <a:pt x="2866178" y="46428"/>
                  <a:pt x="2976682" y="0"/>
                </a:cubicBezTo>
                <a:cubicBezTo>
                  <a:pt x="3087186" y="-46428"/>
                  <a:pt x="3467747" y="7168"/>
                  <a:pt x="3624918" y="0"/>
                </a:cubicBezTo>
                <a:cubicBezTo>
                  <a:pt x="3782089" y="-7168"/>
                  <a:pt x="3893459" y="29778"/>
                  <a:pt x="4075387" y="0"/>
                </a:cubicBezTo>
                <a:cubicBezTo>
                  <a:pt x="4257315" y="-29778"/>
                  <a:pt x="4775020" y="58219"/>
                  <a:pt x="5124650" y="0"/>
                </a:cubicBezTo>
                <a:cubicBezTo>
                  <a:pt x="5229355" y="-7799"/>
                  <a:pt x="5310145" y="61137"/>
                  <a:pt x="5305129" y="180479"/>
                </a:cubicBezTo>
                <a:cubicBezTo>
                  <a:pt x="5338973" y="344207"/>
                  <a:pt x="5295152" y="433674"/>
                  <a:pt x="5305129" y="526987"/>
                </a:cubicBezTo>
                <a:cubicBezTo>
                  <a:pt x="5315106" y="620300"/>
                  <a:pt x="5269116" y="810372"/>
                  <a:pt x="5305129" y="902371"/>
                </a:cubicBezTo>
                <a:cubicBezTo>
                  <a:pt x="5314353" y="982890"/>
                  <a:pt x="5222843" y="1109664"/>
                  <a:pt x="5124650" y="1082850"/>
                </a:cubicBezTo>
                <a:cubicBezTo>
                  <a:pt x="4861572" y="1085774"/>
                  <a:pt x="4761108" y="1066742"/>
                  <a:pt x="4525856" y="1082850"/>
                </a:cubicBezTo>
                <a:cubicBezTo>
                  <a:pt x="4290604" y="1098958"/>
                  <a:pt x="4216592" y="1078669"/>
                  <a:pt x="4025945" y="1082850"/>
                </a:cubicBezTo>
                <a:cubicBezTo>
                  <a:pt x="3835298" y="1087031"/>
                  <a:pt x="3683572" y="1062088"/>
                  <a:pt x="3526035" y="1082850"/>
                </a:cubicBezTo>
                <a:cubicBezTo>
                  <a:pt x="3368498" y="1103612"/>
                  <a:pt x="3060747" y="1048015"/>
                  <a:pt x="2927241" y="1082850"/>
                </a:cubicBezTo>
                <a:cubicBezTo>
                  <a:pt x="2793735" y="1117685"/>
                  <a:pt x="2646302" y="1071121"/>
                  <a:pt x="2427330" y="1082850"/>
                </a:cubicBezTo>
                <a:cubicBezTo>
                  <a:pt x="2208358" y="1094579"/>
                  <a:pt x="2084919" y="1043350"/>
                  <a:pt x="1927419" y="1082850"/>
                </a:cubicBezTo>
                <a:cubicBezTo>
                  <a:pt x="1769919" y="1122350"/>
                  <a:pt x="1546372" y="1038029"/>
                  <a:pt x="1328625" y="1082850"/>
                </a:cubicBezTo>
                <a:cubicBezTo>
                  <a:pt x="1110878" y="1127671"/>
                  <a:pt x="1029944" y="1018039"/>
                  <a:pt x="779273" y="1082850"/>
                </a:cubicBezTo>
                <a:cubicBezTo>
                  <a:pt x="528602" y="1147661"/>
                  <a:pt x="442041" y="1027324"/>
                  <a:pt x="180479" y="1082850"/>
                </a:cubicBezTo>
                <a:cubicBezTo>
                  <a:pt x="84417" y="1083115"/>
                  <a:pt x="8472" y="998698"/>
                  <a:pt x="0" y="902371"/>
                </a:cubicBezTo>
                <a:cubicBezTo>
                  <a:pt x="-28121" y="787291"/>
                  <a:pt x="39812" y="638005"/>
                  <a:pt x="0" y="555863"/>
                </a:cubicBezTo>
                <a:cubicBezTo>
                  <a:pt x="-39812" y="473721"/>
                  <a:pt x="20030" y="302392"/>
                  <a:pt x="0" y="180479"/>
                </a:cubicBezTo>
                <a:close/>
              </a:path>
            </a:pathLst>
          </a:custGeom>
          <a:solidFill>
            <a:schemeClr val="bg1"/>
          </a:solidFill>
          <a:ln w="28575">
            <a:solidFill>
              <a:srgbClr val="007130"/>
            </a:solidFill>
            <a:extLst>
              <a:ext uri="{C807C97D-BFC1-408E-A445-0C87EB9F89A2}">
                <ask:lineSketchStyleProps xmlns:ask="http://schemas.microsoft.com/office/drawing/2018/sketchyshapes" sd="3822781644">
                  <a:prstGeom prst="roundRect">
                    <a:avLst/>
                  </a:prstGeom>
                  <ask:type>
                    <ask:lineSketchScribble/>
                  </ask:type>
                </ask:lineSketchStyleProps>
              </a:ext>
            </a:extLst>
          </a:ln>
        </p:spPr>
        <p:style>
          <a:lnRef idx="0">
            <a:schemeClr val="accent2"/>
          </a:lnRef>
          <a:fillRef idx="3">
            <a:schemeClr val="accent2"/>
          </a:fillRef>
          <a:effectRef idx="3">
            <a:schemeClr val="accent2"/>
          </a:effectRef>
          <a:fontRef idx="minor">
            <a:schemeClr val="lt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90000"/>
              </a:lnSpc>
              <a:buNone/>
            </a:pPr>
            <a:r>
              <a:rPr sz="3200" b="1" dirty="0">
                <a:latin typeface="Times New Roman" panose="02020603050405020304" pitchFamily="18" charset="0"/>
                <a:cs typeface="Times New Roman" panose="02020603050405020304" pitchFamily="18" charset="0"/>
              </a:rPr>
              <a:t>Chè Thái Nguyên l</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một đặc sản nổi tiếng thơm ngon.</a:t>
            </a:r>
            <a:endParaRPr lang="vi-VN" altLang="x-none" sz="3200" b="1"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2141108" y="4876586"/>
            <a:ext cx="5735782" cy="978729"/>
          </a:xfrm>
          <a:custGeom>
            <a:avLst/>
            <a:gdLst>
              <a:gd name="connsiteX0" fmla="*/ 0 w 5735782"/>
              <a:gd name="connsiteY0" fmla="*/ 0 h 978729"/>
              <a:gd name="connsiteX1" fmla="*/ 401505 w 5735782"/>
              <a:gd name="connsiteY1" fmla="*/ 0 h 978729"/>
              <a:gd name="connsiteX2" fmla="*/ 917725 w 5735782"/>
              <a:gd name="connsiteY2" fmla="*/ 0 h 978729"/>
              <a:gd name="connsiteX3" fmla="*/ 1548661 w 5735782"/>
              <a:gd name="connsiteY3" fmla="*/ 0 h 978729"/>
              <a:gd name="connsiteX4" fmla="*/ 2179597 w 5735782"/>
              <a:gd name="connsiteY4" fmla="*/ 0 h 978729"/>
              <a:gd name="connsiteX5" fmla="*/ 2695818 w 5735782"/>
              <a:gd name="connsiteY5" fmla="*/ 0 h 978729"/>
              <a:gd name="connsiteX6" fmla="*/ 3154680 w 5735782"/>
              <a:gd name="connsiteY6" fmla="*/ 0 h 978729"/>
              <a:gd name="connsiteX7" fmla="*/ 3728258 w 5735782"/>
              <a:gd name="connsiteY7" fmla="*/ 0 h 978729"/>
              <a:gd name="connsiteX8" fmla="*/ 4187121 w 5735782"/>
              <a:gd name="connsiteY8" fmla="*/ 0 h 978729"/>
              <a:gd name="connsiteX9" fmla="*/ 4645983 w 5735782"/>
              <a:gd name="connsiteY9" fmla="*/ 0 h 978729"/>
              <a:gd name="connsiteX10" fmla="*/ 5735782 w 5735782"/>
              <a:gd name="connsiteY10" fmla="*/ 0 h 978729"/>
              <a:gd name="connsiteX11" fmla="*/ 5735782 w 5735782"/>
              <a:gd name="connsiteY11" fmla="*/ 508939 h 978729"/>
              <a:gd name="connsiteX12" fmla="*/ 5735782 w 5735782"/>
              <a:gd name="connsiteY12" fmla="*/ 978729 h 978729"/>
              <a:gd name="connsiteX13" fmla="*/ 5104846 w 5735782"/>
              <a:gd name="connsiteY13" fmla="*/ 978729 h 978729"/>
              <a:gd name="connsiteX14" fmla="*/ 4703341 w 5735782"/>
              <a:gd name="connsiteY14" fmla="*/ 978729 h 978729"/>
              <a:gd name="connsiteX15" fmla="*/ 4129763 w 5735782"/>
              <a:gd name="connsiteY15" fmla="*/ 978729 h 978729"/>
              <a:gd name="connsiteX16" fmla="*/ 3556185 w 5735782"/>
              <a:gd name="connsiteY16" fmla="*/ 978729 h 978729"/>
              <a:gd name="connsiteX17" fmla="*/ 2867891 w 5735782"/>
              <a:gd name="connsiteY17" fmla="*/ 978729 h 978729"/>
              <a:gd name="connsiteX18" fmla="*/ 2294313 w 5735782"/>
              <a:gd name="connsiteY18" fmla="*/ 978729 h 978729"/>
              <a:gd name="connsiteX19" fmla="*/ 1835450 w 5735782"/>
              <a:gd name="connsiteY19" fmla="*/ 978729 h 978729"/>
              <a:gd name="connsiteX20" fmla="*/ 1319230 w 5735782"/>
              <a:gd name="connsiteY20" fmla="*/ 978729 h 978729"/>
              <a:gd name="connsiteX21" fmla="*/ 688294 w 5735782"/>
              <a:gd name="connsiteY21" fmla="*/ 978729 h 978729"/>
              <a:gd name="connsiteX22" fmla="*/ 0 w 5735782"/>
              <a:gd name="connsiteY22" fmla="*/ 978729 h 978729"/>
              <a:gd name="connsiteX23" fmla="*/ 0 w 5735782"/>
              <a:gd name="connsiteY23" fmla="*/ 518726 h 978729"/>
              <a:gd name="connsiteX24" fmla="*/ 0 w 5735782"/>
              <a:gd name="connsiteY24" fmla="*/ 0 h 9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5782" h="978729" fill="none" extrusionOk="0">
                <a:moveTo>
                  <a:pt x="0" y="0"/>
                </a:moveTo>
                <a:cubicBezTo>
                  <a:pt x="94385" y="-38960"/>
                  <a:pt x="201285" y="33389"/>
                  <a:pt x="401505" y="0"/>
                </a:cubicBezTo>
                <a:cubicBezTo>
                  <a:pt x="601725" y="-33389"/>
                  <a:pt x="793249" y="1291"/>
                  <a:pt x="917725" y="0"/>
                </a:cubicBezTo>
                <a:cubicBezTo>
                  <a:pt x="1042201" y="-1291"/>
                  <a:pt x="1290632" y="39833"/>
                  <a:pt x="1548661" y="0"/>
                </a:cubicBezTo>
                <a:cubicBezTo>
                  <a:pt x="1806690" y="-39833"/>
                  <a:pt x="1876154" y="29774"/>
                  <a:pt x="2179597" y="0"/>
                </a:cubicBezTo>
                <a:cubicBezTo>
                  <a:pt x="2483040" y="-29774"/>
                  <a:pt x="2475594" y="59636"/>
                  <a:pt x="2695818" y="0"/>
                </a:cubicBezTo>
                <a:cubicBezTo>
                  <a:pt x="2916042" y="-59636"/>
                  <a:pt x="3051800" y="33468"/>
                  <a:pt x="3154680" y="0"/>
                </a:cubicBezTo>
                <a:cubicBezTo>
                  <a:pt x="3257560" y="-33468"/>
                  <a:pt x="3470260" y="55624"/>
                  <a:pt x="3728258" y="0"/>
                </a:cubicBezTo>
                <a:cubicBezTo>
                  <a:pt x="3986256" y="-55624"/>
                  <a:pt x="4052480" y="41611"/>
                  <a:pt x="4187121" y="0"/>
                </a:cubicBezTo>
                <a:cubicBezTo>
                  <a:pt x="4321762" y="-41611"/>
                  <a:pt x="4538118" y="54080"/>
                  <a:pt x="4645983" y="0"/>
                </a:cubicBezTo>
                <a:cubicBezTo>
                  <a:pt x="4753848" y="-54080"/>
                  <a:pt x="5339530" y="29846"/>
                  <a:pt x="5735782" y="0"/>
                </a:cubicBezTo>
                <a:cubicBezTo>
                  <a:pt x="5782104" y="110339"/>
                  <a:pt x="5705164" y="327582"/>
                  <a:pt x="5735782" y="508939"/>
                </a:cubicBezTo>
                <a:cubicBezTo>
                  <a:pt x="5766400" y="690296"/>
                  <a:pt x="5699978" y="852902"/>
                  <a:pt x="5735782" y="978729"/>
                </a:cubicBezTo>
                <a:cubicBezTo>
                  <a:pt x="5599408" y="1029806"/>
                  <a:pt x="5411869" y="917560"/>
                  <a:pt x="5104846" y="978729"/>
                </a:cubicBezTo>
                <a:cubicBezTo>
                  <a:pt x="4797823" y="1039898"/>
                  <a:pt x="4897741" y="949211"/>
                  <a:pt x="4703341" y="978729"/>
                </a:cubicBezTo>
                <a:cubicBezTo>
                  <a:pt x="4508941" y="1008247"/>
                  <a:pt x="4385610" y="917372"/>
                  <a:pt x="4129763" y="978729"/>
                </a:cubicBezTo>
                <a:cubicBezTo>
                  <a:pt x="3873916" y="1040086"/>
                  <a:pt x="3765815" y="935483"/>
                  <a:pt x="3556185" y="978729"/>
                </a:cubicBezTo>
                <a:cubicBezTo>
                  <a:pt x="3346555" y="1021975"/>
                  <a:pt x="3112062" y="934532"/>
                  <a:pt x="2867891" y="978729"/>
                </a:cubicBezTo>
                <a:cubicBezTo>
                  <a:pt x="2623720" y="1022926"/>
                  <a:pt x="2540553" y="959205"/>
                  <a:pt x="2294313" y="978729"/>
                </a:cubicBezTo>
                <a:cubicBezTo>
                  <a:pt x="2048073" y="998253"/>
                  <a:pt x="2006005" y="962109"/>
                  <a:pt x="1835450" y="978729"/>
                </a:cubicBezTo>
                <a:cubicBezTo>
                  <a:pt x="1664895" y="995349"/>
                  <a:pt x="1509371" y="940420"/>
                  <a:pt x="1319230" y="978729"/>
                </a:cubicBezTo>
                <a:cubicBezTo>
                  <a:pt x="1129089" y="1017038"/>
                  <a:pt x="989165" y="969294"/>
                  <a:pt x="688294" y="978729"/>
                </a:cubicBezTo>
                <a:cubicBezTo>
                  <a:pt x="387423" y="988164"/>
                  <a:pt x="234767" y="934605"/>
                  <a:pt x="0" y="978729"/>
                </a:cubicBezTo>
                <a:cubicBezTo>
                  <a:pt x="-1921" y="883963"/>
                  <a:pt x="18964" y="737159"/>
                  <a:pt x="0" y="518726"/>
                </a:cubicBezTo>
                <a:cubicBezTo>
                  <a:pt x="-18964" y="300293"/>
                  <a:pt x="1493" y="147380"/>
                  <a:pt x="0" y="0"/>
                </a:cubicBezTo>
                <a:close/>
              </a:path>
              <a:path w="5735782" h="978729" stroke="0" extrusionOk="0">
                <a:moveTo>
                  <a:pt x="0" y="0"/>
                </a:moveTo>
                <a:cubicBezTo>
                  <a:pt x="191266" y="-27635"/>
                  <a:pt x="256344" y="46569"/>
                  <a:pt x="401505" y="0"/>
                </a:cubicBezTo>
                <a:cubicBezTo>
                  <a:pt x="546667" y="-46569"/>
                  <a:pt x="608182" y="16956"/>
                  <a:pt x="803009" y="0"/>
                </a:cubicBezTo>
                <a:cubicBezTo>
                  <a:pt x="997836" y="-16956"/>
                  <a:pt x="1093734" y="28879"/>
                  <a:pt x="1319230" y="0"/>
                </a:cubicBezTo>
                <a:cubicBezTo>
                  <a:pt x="1544726" y="-28879"/>
                  <a:pt x="1540701" y="23229"/>
                  <a:pt x="1720735" y="0"/>
                </a:cubicBezTo>
                <a:cubicBezTo>
                  <a:pt x="1900770" y="-23229"/>
                  <a:pt x="2122383" y="22971"/>
                  <a:pt x="2294313" y="0"/>
                </a:cubicBezTo>
                <a:cubicBezTo>
                  <a:pt x="2466243" y="-22971"/>
                  <a:pt x="2595695" y="30524"/>
                  <a:pt x="2753175" y="0"/>
                </a:cubicBezTo>
                <a:cubicBezTo>
                  <a:pt x="2910655" y="-30524"/>
                  <a:pt x="3090613" y="22912"/>
                  <a:pt x="3212038" y="0"/>
                </a:cubicBezTo>
                <a:cubicBezTo>
                  <a:pt x="3333463" y="-22912"/>
                  <a:pt x="3493512" y="5241"/>
                  <a:pt x="3728258" y="0"/>
                </a:cubicBezTo>
                <a:cubicBezTo>
                  <a:pt x="3963004" y="-5241"/>
                  <a:pt x="3992102" y="12357"/>
                  <a:pt x="4244479" y="0"/>
                </a:cubicBezTo>
                <a:cubicBezTo>
                  <a:pt x="4496856" y="-12357"/>
                  <a:pt x="4515252" y="24054"/>
                  <a:pt x="4645983" y="0"/>
                </a:cubicBezTo>
                <a:cubicBezTo>
                  <a:pt x="4776714" y="-24054"/>
                  <a:pt x="4988865" y="24826"/>
                  <a:pt x="5104846" y="0"/>
                </a:cubicBezTo>
                <a:cubicBezTo>
                  <a:pt x="5220827" y="-24826"/>
                  <a:pt x="5554318" y="10433"/>
                  <a:pt x="5735782" y="0"/>
                </a:cubicBezTo>
                <a:cubicBezTo>
                  <a:pt x="5774251" y="180528"/>
                  <a:pt x="5689133" y="244354"/>
                  <a:pt x="5735782" y="479577"/>
                </a:cubicBezTo>
                <a:cubicBezTo>
                  <a:pt x="5782431" y="714800"/>
                  <a:pt x="5727421" y="766654"/>
                  <a:pt x="5735782" y="978729"/>
                </a:cubicBezTo>
                <a:cubicBezTo>
                  <a:pt x="5545371" y="1002062"/>
                  <a:pt x="5397791" y="935500"/>
                  <a:pt x="5276919" y="978729"/>
                </a:cubicBezTo>
                <a:cubicBezTo>
                  <a:pt x="5156047" y="1021958"/>
                  <a:pt x="4784018" y="916286"/>
                  <a:pt x="4645983" y="978729"/>
                </a:cubicBezTo>
                <a:cubicBezTo>
                  <a:pt x="4507948" y="1041172"/>
                  <a:pt x="4296665" y="948097"/>
                  <a:pt x="4015047" y="978729"/>
                </a:cubicBezTo>
                <a:cubicBezTo>
                  <a:pt x="3733429" y="1009361"/>
                  <a:pt x="3608531" y="962814"/>
                  <a:pt x="3384111" y="978729"/>
                </a:cubicBezTo>
                <a:cubicBezTo>
                  <a:pt x="3159691" y="994644"/>
                  <a:pt x="2982059" y="957994"/>
                  <a:pt x="2867891" y="978729"/>
                </a:cubicBezTo>
                <a:cubicBezTo>
                  <a:pt x="2753723" y="999464"/>
                  <a:pt x="2464254" y="912020"/>
                  <a:pt x="2179597" y="978729"/>
                </a:cubicBezTo>
                <a:cubicBezTo>
                  <a:pt x="1894940" y="1045438"/>
                  <a:pt x="1895193" y="968915"/>
                  <a:pt x="1778092" y="978729"/>
                </a:cubicBezTo>
                <a:cubicBezTo>
                  <a:pt x="1660992" y="988543"/>
                  <a:pt x="1447109" y="932558"/>
                  <a:pt x="1261872" y="978729"/>
                </a:cubicBezTo>
                <a:cubicBezTo>
                  <a:pt x="1076635" y="1024900"/>
                  <a:pt x="712119" y="954256"/>
                  <a:pt x="573578" y="978729"/>
                </a:cubicBezTo>
                <a:cubicBezTo>
                  <a:pt x="435037" y="1003202"/>
                  <a:pt x="126479" y="951727"/>
                  <a:pt x="0" y="978729"/>
                </a:cubicBezTo>
                <a:cubicBezTo>
                  <a:pt x="-19359" y="858642"/>
                  <a:pt x="39539" y="701416"/>
                  <a:pt x="0" y="469790"/>
                </a:cubicBezTo>
                <a:cubicBezTo>
                  <a:pt x="-39539" y="238164"/>
                  <a:pt x="4461" y="125103"/>
                  <a:pt x="0" y="0"/>
                </a:cubicBezTo>
                <a:close/>
              </a:path>
            </a:pathLst>
          </a:custGeom>
          <a:solidFill>
            <a:schemeClr val="bg1"/>
          </a:solidFill>
          <a:ln w="28575">
            <a:solidFill>
              <a:srgbClr val="007130"/>
            </a:solidFill>
            <a:extLst>
              <a:ext uri="{C807C97D-BFC1-408E-A445-0C87EB9F89A2}">
                <ask:lineSketchStyleProps xmlns:ask="http://schemas.microsoft.com/office/drawing/2018/sketchyshapes" sd="2593866095">
                  <a:prstGeom prst="rect">
                    <a:avLst/>
                  </a:prstGeom>
                  <ask:type>
                    <ask:lineSketchScribble/>
                  </ask:type>
                </ask:lineSketchStyleProps>
              </a:ext>
            </a:extLst>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vl1pPr lvl="0" indent="0" defTabSz="914400" fontAlgn="base">
              <a:lnSpc>
                <a:spcPct val="90000"/>
              </a:lnSpc>
              <a:spcBef>
                <a:spcPct val="0"/>
              </a:spcBef>
              <a:spcAft>
                <a:spcPct val="0"/>
              </a:spcAft>
              <a:buNone/>
              <a:defRPr sz="3200" b="1" i="0" u="none" baseline="0">
                <a:solidFill>
                  <a:schemeClr val="tx1"/>
                </a:solidFill>
                <a:latin typeface="Times New Roman" panose="02020603050405020304" pitchFamily="18" charset="0"/>
                <a:cs typeface="Times New Roman" panose="02020603050405020304" pitchFamily="18" charset="0"/>
              </a:defRPr>
            </a:lvl1pPr>
            <a:lvl2pPr lvl="1" indent="0" defTabSz="914400" eaLnBrk="0" fontAlgn="base" hangingPunct="0">
              <a:lnSpc>
                <a:spcPct val="100000"/>
              </a:lnSpc>
              <a:spcBef>
                <a:spcPct val="0"/>
              </a:spcBef>
              <a:spcAft>
                <a:spcPct val="0"/>
              </a:spcAft>
              <a:buNone/>
              <a:defRPr b="0" i="0" u="none" baseline="0">
                <a:solidFill>
                  <a:schemeClr val="tx1"/>
                </a:solidFill>
                <a:latin typeface="Arial" panose="020B0604020202020204" pitchFamily="34" charset="0"/>
              </a:defRPr>
            </a:lvl2pPr>
            <a:lvl3pPr lvl="2" indent="0" defTabSz="914400" eaLnBrk="0" fontAlgn="base" hangingPunct="0">
              <a:lnSpc>
                <a:spcPct val="100000"/>
              </a:lnSpc>
              <a:spcBef>
                <a:spcPct val="0"/>
              </a:spcBef>
              <a:spcAft>
                <a:spcPct val="0"/>
              </a:spcAft>
              <a:buNone/>
              <a:defRPr b="0" i="0" u="none" baseline="0">
                <a:solidFill>
                  <a:schemeClr val="tx1"/>
                </a:solidFill>
                <a:latin typeface="Arial" panose="020B0604020202020204" pitchFamily="34" charset="0"/>
              </a:defRPr>
            </a:lvl3pPr>
            <a:lvl4pPr lvl="3" indent="0" defTabSz="914400" eaLnBrk="0" fontAlgn="base" hangingPunct="0">
              <a:lnSpc>
                <a:spcPct val="100000"/>
              </a:lnSpc>
              <a:spcBef>
                <a:spcPct val="0"/>
              </a:spcBef>
              <a:spcAft>
                <a:spcPct val="0"/>
              </a:spcAft>
              <a:buNone/>
              <a:defRPr b="0" i="0" u="none" baseline="0">
                <a:solidFill>
                  <a:schemeClr val="tx1"/>
                </a:solidFill>
                <a:latin typeface="Arial" panose="020B0604020202020204" pitchFamily="34" charset="0"/>
              </a:defRPr>
            </a:lvl4pPr>
            <a:lvl5pPr lvl="4" indent="0" defTabSz="914400" eaLnBrk="0" fontAlgn="base" hangingPunct="0">
              <a:lnSpc>
                <a:spcPct val="100000"/>
              </a:lnSpc>
              <a:spcBef>
                <a:spcPct val="0"/>
              </a:spcBef>
              <a:spcAft>
                <a:spcPct val="0"/>
              </a:spcAft>
              <a:buNone/>
              <a:defRPr b="0" i="0" u="none" baseline="0">
                <a:solidFill>
                  <a:schemeClr val="tx1"/>
                </a:solidFill>
                <a:latin typeface="Arial" panose="020B0604020202020204" pitchFamily="34" charset="0"/>
              </a:defRPr>
            </a:lvl5pPr>
          </a:lstStyle>
          <a:p>
            <a:r>
              <a:rPr dirty="0"/>
              <a:t>Chè được trồng để phục vụ nhu cầu trong nước và xuất </a:t>
            </a:r>
            <a:r>
              <a:t>khẩu.</a:t>
            </a:r>
            <a:endParaRPr lang="vi-VN" altLang="x-none" dirty="0"/>
          </a:p>
        </p:txBody>
      </p:sp>
      <p:pic>
        <p:nvPicPr>
          <p:cNvPr id="11" name="Picture 9"/>
          <p:cNvPicPr>
            <a:picLocks noChangeAspect="1"/>
          </p:cNvPicPr>
          <p:nvPr/>
        </p:nvPicPr>
        <p:blipFill>
          <a:blip r:embed="rId4"/>
          <a:stretch>
            <a:fillRect/>
          </a:stretch>
        </p:blipFill>
        <p:spPr>
          <a:xfrm>
            <a:off x="931790" y="1587514"/>
            <a:ext cx="3136900" cy="2868613"/>
          </a:xfrm>
          <a:prstGeom prst="rect">
            <a:avLst/>
          </a:prstGeom>
          <a:noFill/>
          <a:ln w="9525">
            <a:noFill/>
          </a:ln>
        </p:spPr>
      </p:pic>
      <p:pic>
        <p:nvPicPr>
          <p:cNvPr id="12" name="图片 6">
            <a:extLst>
              <a:ext uri="{FF2B5EF4-FFF2-40B4-BE49-F238E27FC236}">
                <a16:creationId xmlns:a16="http://schemas.microsoft.com/office/drawing/2014/main" id="{5C1AB6F7-636E-46CF-BC6D-523C97CE5946}"/>
              </a:ext>
            </a:extLst>
          </p:cNvPr>
          <p:cNvPicPr>
            <a:picLocks noChangeAspect="1"/>
          </p:cNvPicPr>
          <p:nvPr/>
        </p:nvPicPr>
        <p:blipFill>
          <a:blip r:embed="rId5" cstate="print">
            <a:extLst>
              <a:ext uri="{28A0092B-C50C-407E-A947-70E740481C1C}">
                <a14:useLocalDpi xmlns:a14="http://schemas.microsoft.com/office/drawing/2010/main" val="0"/>
              </a:ext>
            </a:extLst>
          </a:blip>
          <a:srcRect t="23134" b="23134"/>
          <a:stretch/>
        </p:blipFill>
        <p:spPr>
          <a:xfrm rot="10800000" flipV="1">
            <a:off x="9055100" y="132090"/>
            <a:ext cx="3136900" cy="1553426"/>
          </a:xfrm>
          <a:prstGeom prst="rect">
            <a:avLst/>
          </a:prstGeom>
        </p:spPr>
      </p:pic>
      <p:sp>
        <p:nvSpPr>
          <p:cNvPr id="13" name="Text Box 5">
            <a:extLst>
              <a:ext uri="{FF2B5EF4-FFF2-40B4-BE49-F238E27FC236}">
                <a16:creationId xmlns:a16="http://schemas.microsoft.com/office/drawing/2014/main" id="{898E65FB-8AB2-4BF0-9AE1-501BBE1E5D3E}"/>
              </a:ext>
            </a:extLst>
          </p:cNvPr>
          <p:cNvSpPr txBox="1"/>
          <p:nvPr/>
        </p:nvSpPr>
        <p:spPr>
          <a:xfrm>
            <a:off x="3103418" y="367378"/>
            <a:ext cx="5735782" cy="1082850"/>
          </a:xfrm>
          <a:prstGeom prst="rect">
            <a:avLst/>
          </a:prstGeom>
          <a:gradFill flip="none" rotWithShape="1">
            <a:gsLst>
              <a:gs pos="0">
                <a:srgbClr val="00D65C">
                  <a:tint val="66000"/>
                  <a:satMod val="160000"/>
                </a:srgbClr>
              </a:gs>
              <a:gs pos="50000">
                <a:srgbClr val="00D65C">
                  <a:tint val="44500"/>
                  <a:satMod val="160000"/>
                </a:srgbClr>
              </a:gs>
              <a:gs pos="100000">
                <a:srgbClr val="00D65C">
                  <a:tint val="23500"/>
                  <a:satMod val="160000"/>
                </a:srgbClr>
              </a:gs>
            </a:gsLst>
            <a:lin ang="16200000" scaled="1"/>
            <a:tileRect/>
          </a:grad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lstStyle>
            <a:defPPr>
              <a:defRPr lang="en-US"/>
            </a:defPPr>
            <a:lvl1pPr algn="just" defTabSz="914400" fontAlgn="base">
              <a:spcBef>
                <a:spcPct val="0"/>
              </a:spcBef>
              <a:spcAft>
                <a:spcPct val="0"/>
              </a:spcAft>
              <a:defRPr sz="2800" b="1">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r>
              <a:rPr lang="en-US" sz="2800" b="1">
                <a:solidFill>
                  <a:schemeClr val="tx1"/>
                </a:solidFill>
                <a:latin typeface="Times New Roman" panose="02020603050405020304" pitchFamily="18" charset="0"/>
                <a:cs typeface="Times New Roman" panose="02020603050405020304" pitchFamily="18" charset="0"/>
              </a:rPr>
              <a:t>Em biết gì về chè Thái Nguyên?</a:t>
            </a:r>
          </a:p>
          <a:p>
            <a:pPr lvl="1"/>
            <a:r>
              <a:rPr lang="vi-VN" sz="2800" b="1">
                <a:solidFill>
                  <a:schemeClr val="tx1"/>
                </a:solidFill>
                <a:latin typeface="Times New Roman" panose="02020603050405020304" pitchFamily="18" charset="0"/>
                <a:cs typeface="Times New Roman" panose="02020603050405020304" pitchFamily="18" charset="0"/>
              </a:rPr>
              <a:t>Chè ở đây được trồng để làm gì?</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amond(out)">
                                      <p:cBhvr>
                                        <p:cTn id="18" dur="1250"/>
                                        <p:tgtEl>
                                          <p:spTgt spid="11"/>
                                        </p:tgtEl>
                                      </p:cBhvr>
                                    </p:animEffect>
                                  </p:childTnLst>
                                </p:cTn>
                              </p:par>
                            </p:childTnLst>
                          </p:cTn>
                        </p:par>
                        <p:par>
                          <p:cTn id="19" fill="hold">
                            <p:stCondLst>
                              <p:cond delay="1250"/>
                            </p:stCondLst>
                            <p:childTnLst>
                              <p:par>
                                <p:cTn id="20" presetID="5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strVal val="#ppt_w+.3"/>
                                          </p:val>
                                        </p:tav>
                                        <p:tav tm="100000">
                                          <p:val>
                                            <p:strVal val="#ppt_w"/>
                                          </p:val>
                                        </p:tav>
                                      </p:tavLst>
                                    </p:anim>
                                    <p:anim calcmode="lin" valueType="num">
                                      <p:cBhvr>
                                        <p:cTn id="30" dur="1000" fill="hold"/>
                                        <p:tgtEl>
                                          <p:spTgt spid="3"/>
                                        </p:tgtEl>
                                        <p:attrNameLst>
                                          <p:attrName>ppt_h</p:attrName>
                                        </p:attrNameLst>
                                      </p:cBhvr>
                                      <p:tavLst>
                                        <p:tav tm="0">
                                          <p:val>
                                            <p:strVal val="#ppt_h"/>
                                          </p:val>
                                        </p:tav>
                                        <p:tav tm="100000">
                                          <p:val>
                                            <p:strVal val="#ppt_h"/>
                                          </p:val>
                                        </p:tav>
                                      </p:tavLst>
                                    </p:anim>
                                    <p:animEffect transition="in" filter="fade">
                                      <p:cBhvr>
                                        <p:cTn id="31" dur="1000"/>
                                        <p:tgtEl>
                                          <p:spTgt spid="3"/>
                                        </p:tgtEl>
                                      </p:cBhvr>
                                    </p:animEffect>
                                  </p:childTnLst>
                                </p:cTn>
                              </p:par>
                            </p:childTnLst>
                          </p:cTn>
                        </p:par>
                        <p:par>
                          <p:cTn id="32" fill="hold">
                            <p:stCondLst>
                              <p:cond delay="1000"/>
                            </p:stCondLst>
                            <p:childTnLst>
                              <p:par>
                                <p:cTn id="33" presetID="50" presetClass="entr" presetSubtype="0" decel="10000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99C26E-AB4C-4446-8242-0304A923324B}"/>
              </a:ext>
            </a:extLst>
          </p:cNvPr>
          <p:cNvGrpSpPr/>
          <p:nvPr/>
        </p:nvGrpSpPr>
        <p:grpSpPr>
          <a:xfrm>
            <a:off x="198581" y="763440"/>
            <a:ext cx="11794837" cy="5937541"/>
            <a:chOff x="198581" y="763440"/>
            <a:chExt cx="11794837" cy="5937541"/>
          </a:xfrm>
        </p:grpSpPr>
        <p:pic>
          <p:nvPicPr>
            <p:cNvPr id="4" name="Picture 5"/>
            <p:cNvPicPr>
              <a:picLocks noChangeAspect="1"/>
            </p:cNvPicPr>
            <p:nvPr/>
          </p:nvPicPr>
          <p:blipFill>
            <a:blip r:embed="rId3"/>
            <a:stretch>
              <a:fillRect/>
            </a:stretch>
          </p:blipFill>
          <p:spPr>
            <a:xfrm>
              <a:off x="198581" y="763440"/>
              <a:ext cx="11794837" cy="5937541"/>
            </a:xfrm>
            <a:prstGeom prst="rect">
              <a:avLst/>
            </a:prstGeom>
            <a:noFill/>
            <a:ln w="9525">
              <a:noFill/>
            </a:ln>
          </p:spPr>
        </p:pic>
        <p:sp>
          <p:nvSpPr>
            <p:cNvPr id="9" name="Rounded Rectangle 8"/>
            <p:cNvSpPr/>
            <p:nvPr/>
          </p:nvSpPr>
          <p:spPr>
            <a:xfrm>
              <a:off x="1983824" y="2893217"/>
              <a:ext cx="2262571" cy="609600"/>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ounded Rectangle 9"/>
            <p:cNvSpPr/>
            <p:nvPr/>
          </p:nvSpPr>
          <p:spPr>
            <a:xfrm>
              <a:off x="7945607" y="2893217"/>
              <a:ext cx="2527287" cy="461963"/>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ounded Rectangle 11"/>
            <p:cNvSpPr/>
            <p:nvPr/>
          </p:nvSpPr>
          <p:spPr>
            <a:xfrm>
              <a:off x="7863228" y="5854773"/>
              <a:ext cx="2527287" cy="461962"/>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ounded Rectangle 13"/>
            <p:cNvSpPr/>
            <p:nvPr/>
          </p:nvSpPr>
          <p:spPr>
            <a:xfrm>
              <a:off x="1964854" y="5623792"/>
              <a:ext cx="2981799" cy="461963"/>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6" name="Freeform 5"/>
          <p:cNvSpPr/>
          <p:nvPr/>
        </p:nvSpPr>
        <p:spPr>
          <a:xfrm>
            <a:off x="2426616" y="0"/>
            <a:ext cx="6575074" cy="747917"/>
          </a:xfrm>
          <a:custGeom>
            <a:avLst/>
            <a:gdLst>
              <a:gd name="connsiteX0" fmla="*/ 193969 w 1163793"/>
              <a:gd name="connsiteY0" fmla="*/ 0 h 6991018"/>
              <a:gd name="connsiteX1" fmla="*/ 969824 w 1163793"/>
              <a:gd name="connsiteY1" fmla="*/ 0 h 6991018"/>
              <a:gd name="connsiteX2" fmla="*/ 1163793 w 1163793"/>
              <a:gd name="connsiteY2" fmla="*/ 193969 h 6991018"/>
              <a:gd name="connsiteX3" fmla="*/ 1163793 w 1163793"/>
              <a:gd name="connsiteY3" fmla="*/ 6991018 h 6991018"/>
              <a:gd name="connsiteX4" fmla="*/ 1163793 w 1163793"/>
              <a:gd name="connsiteY4" fmla="*/ 6991018 h 6991018"/>
              <a:gd name="connsiteX5" fmla="*/ 0 w 1163793"/>
              <a:gd name="connsiteY5" fmla="*/ 6991018 h 6991018"/>
              <a:gd name="connsiteX6" fmla="*/ 0 w 1163793"/>
              <a:gd name="connsiteY6" fmla="*/ 6991018 h 6991018"/>
              <a:gd name="connsiteX7" fmla="*/ 0 w 1163793"/>
              <a:gd name="connsiteY7" fmla="*/ 193969 h 6991018"/>
              <a:gd name="connsiteX8" fmla="*/ 193969 w 1163793"/>
              <a:gd name="connsiteY8" fmla="*/ 0 h 69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93" h="6991018">
                <a:moveTo>
                  <a:pt x="1163793" y="1165193"/>
                </a:moveTo>
                <a:lnTo>
                  <a:pt x="1163793" y="5825825"/>
                </a:lnTo>
                <a:cubicBezTo>
                  <a:pt x="1163793" y="6469341"/>
                  <a:pt x="1149336" y="6991015"/>
                  <a:pt x="1131503" y="6991015"/>
                </a:cubicBezTo>
                <a:lnTo>
                  <a:pt x="0" y="6991015"/>
                </a:lnTo>
                <a:lnTo>
                  <a:pt x="0" y="6991015"/>
                </a:lnTo>
                <a:lnTo>
                  <a:pt x="0" y="3"/>
                </a:lnTo>
                <a:lnTo>
                  <a:pt x="0" y="3"/>
                </a:lnTo>
                <a:lnTo>
                  <a:pt x="1131503" y="3"/>
                </a:lnTo>
                <a:cubicBezTo>
                  <a:pt x="1149336" y="3"/>
                  <a:pt x="1163793" y="521677"/>
                  <a:pt x="1163793" y="1165193"/>
                </a:cubicBezTo>
                <a:close/>
              </a:path>
            </a:pathLst>
          </a:custGeom>
          <a:solidFill>
            <a:schemeClr val="accent5">
              <a:lumMod val="20000"/>
              <a:lumOff val="80000"/>
            </a:schemeClr>
          </a:solidFill>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lIns="247651" tIns="180637" rIns="304462" bIns="180638"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7150" lvl="1" algn="ctr" defTabSz="488950" eaLnBrk="1" hangingPunct="1">
              <a:lnSpc>
                <a:spcPct val="90000"/>
              </a:lnSpc>
              <a:spcAft>
                <a:spcPct val="15000"/>
              </a:spcAft>
            </a:pPr>
            <a:r>
              <a:rPr lang="en-US" altLang="ko-KR" sz="3600" b="1" dirty="0">
                <a:latin typeface="Times New Roman" panose="02020603050405020304" pitchFamily="18" charset="0"/>
                <a:ea typeface="Gulim" pitchFamily="34" charset="-127"/>
              </a:rPr>
              <a:t> Nêu quy trình chế</a:t>
            </a:r>
            <a:r>
              <a:rPr lang="ko-KR" altLang="en-US" sz="3600" b="1" dirty="0">
                <a:latin typeface="Times New Roman" panose="02020603050405020304" pitchFamily="18" charset="0"/>
                <a:ea typeface="Gulim" pitchFamily="34" charset="-127"/>
              </a:rPr>
              <a:t> </a:t>
            </a:r>
            <a:r>
              <a:rPr lang="en-US" altLang="ko-KR" sz="3600" b="1">
                <a:latin typeface="Times New Roman" panose="02020603050405020304" pitchFamily="18" charset="0"/>
                <a:ea typeface="Gulim" pitchFamily="34" charset="-127"/>
              </a:rPr>
              <a:t>biến chè</a:t>
            </a:r>
            <a:endParaRPr lang="ko-KR" altLang="en-US" sz="3600" b="1" dirty="0">
              <a:latin typeface="Times New Roman" panose="02020603050405020304" pitchFamily="18" charset="0"/>
              <a:ea typeface="Gulim" pitchFamily="34" charset="-127"/>
            </a:endParaRPr>
          </a:p>
        </p:txBody>
      </p:sp>
      <p:sp>
        <p:nvSpPr>
          <p:cNvPr id="11" name="Rounded Rectangle 10"/>
          <p:cNvSpPr/>
          <p:nvPr/>
        </p:nvSpPr>
        <p:spPr>
          <a:xfrm>
            <a:off x="7945607" y="2893217"/>
            <a:ext cx="2555744" cy="461963"/>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Phân</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ounded Rectangle 12"/>
          <p:cNvSpPr/>
          <p:nvPr/>
        </p:nvSpPr>
        <p:spPr>
          <a:xfrm>
            <a:off x="7863227" y="5853482"/>
            <a:ext cx="2527287" cy="543248"/>
          </a:xfrm>
          <a:prstGeom prst="roundRect">
            <a:avLst/>
          </a:prstGeom>
          <a:ln w="38100">
            <a:solidFill>
              <a:srgbClr val="007130"/>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Vò</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sấy</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khô</a:t>
            </a:r>
            <a:endPar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ounded Rectangle 14"/>
          <p:cNvSpPr/>
          <p:nvPr/>
        </p:nvSpPr>
        <p:spPr>
          <a:xfrm>
            <a:off x="1964854" y="5608269"/>
            <a:ext cx="2981799" cy="543248"/>
          </a:xfrm>
          <a:prstGeom prst="roundRect">
            <a:avLst/>
          </a:prstGeom>
          <a:ln w="38100">
            <a:solidFill>
              <a:srgbClr val="FF9409"/>
            </a:solidFill>
          </a:ln>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4.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Sản</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phẩm</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ounded Rectangle 7"/>
          <p:cNvSpPr/>
          <p:nvPr/>
        </p:nvSpPr>
        <p:spPr>
          <a:xfrm>
            <a:off x="1992666" y="2888816"/>
            <a:ext cx="2262571" cy="609600"/>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Hái</a:t>
            </a:r>
            <a:r>
              <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26" presetClass="emph" presetSubtype="0" repeatCount="indefinite" fill="hold" grpId="1" nodeType="afterEffect">
                                  <p:stCondLst>
                                    <p:cond delay="0"/>
                                  </p:stCondLst>
                                  <p:childTnLst>
                                    <p:animEffect transition="out" filter="fade">
                                      <p:cBhvr>
                                        <p:cTn id="45" dur="2000" tmFilter="0, 0; .2, .5; .8, .5; 1, 0"/>
                                        <p:tgtEl>
                                          <p:spTgt spid="15"/>
                                        </p:tgtEl>
                                      </p:cBhvr>
                                    </p:animEffect>
                                    <p:animScale>
                                      <p:cBhvr>
                                        <p:cTn id="46"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5" grpId="1"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109">
            <a:extLst>
              <a:ext uri="{FF2B5EF4-FFF2-40B4-BE49-F238E27FC236}">
                <a16:creationId xmlns:a16="http://schemas.microsoft.com/office/drawing/2014/main" id="{492FA31A-AF77-41E0-ADCF-537BA2116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703" y="1080380"/>
            <a:ext cx="9056594" cy="4402829"/>
          </a:xfrm>
          <a:prstGeom prst="rect">
            <a:avLst/>
          </a:prstGeom>
        </p:spPr>
      </p:pic>
      <p:pic>
        <p:nvPicPr>
          <p:cNvPr id="39" name="图片 2">
            <a:extLst>
              <a:ext uri="{FF2B5EF4-FFF2-40B4-BE49-F238E27FC236}">
                <a16:creationId xmlns:a16="http://schemas.microsoft.com/office/drawing/2014/main" id="{C024D29A-699B-4436-8433-6060F5E99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863"/>
          <a:stretch>
            <a:fillRect/>
          </a:stretch>
        </p:blipFill>
        <p:spPr>
          <a:xfrm>
            <a:off x="-55554" y="4897254"/>
            <a:ext cx="12344399" cy="1989721"/>
          </a:xfrm>
          <a:prstGeom prst="rect">
            <a:avLst/>
          </a:prstGeom>
        </p:spPr>
      </p:pic>
      <p:sp>
        <p:nvSpPr>
          <p:cNvPr id="30" name="文本框 29">
            <a:extLst>
              <a:ext uri="{FF2B5EF4-FFF2-40B4-BE49-F238E27FC236}">
                <a16:creationId xmlns:a16="http://schemas.microsoft.com/office/drawing/2014/main" id="{11265E6D-ADCF-458A-BBC5-08792E405BBC}"/>
              </a:ext>
            </a:extLst>
          </p:cNvPr>
          <p:cNvSpPr txBox="1"/>
          <p:nvPr/>
        </p:nvSpPr>
        <p:spPr>
          <a:xfrm>
            <a:off x="3584255" y="310939"/>
            <a:ext cx="5016164" cy="769441"/>
          </a:xfrm>
          <a:prstGeom prst="rect">
            <a:avLst/>
          </a:prstGeom>
          <a:noFill/>
        </p:spPr>
        <p:txBody>
          <a:bodyPr wrap="square" rtlCol="0">
            <a:spAutoFit/>
            <a:scene3d>
              <a:camera prst="orthographicFront"/>
              <a:lightRig rig="threePt" dir="t"/>
            </a:scene3d>
            <a:sp3d contourW="12700"/>
          </a:bodyPr>
          <a:lstStyle/>
          <a:p>
            <a:pPr algn="ctr"/>
            <a:r>
              <a:rPr lang="en-US" altLang="zh-CN" sz="4400" b="1">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Trung du Bắc Bộ</a:t>
            </a:r>
            <a:endParaRPr lang="zh-CN" altLang="en-US" sz="4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pic>
        <p:nvPicPr>
          <p:cNvPr id="33" name="图片 32">
            <a:extLst>
              <a:ext uri="{FF2B5EF4-FFF2-40B4-BE49-F238E27FC236}">
                <a16:creationId xmlns:a16="http://schemas.microsoft.com/office/drawing/2014/main" id="{9B0FF934-DE37-4B44-883D-D4E00B6E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5543" y="358542"/>
            <a:ext cx="1776094" cy="920203"/>
          </a:xfrm>
          <a:prstGeom prst="rect">
            <a:avLst/>
          </a:prstGeom>
        </p:spPr>
      </p:pic>
      <p:pic>
        <p:nvPicPr>
          <p:cNvPr id="34" name="图片 33">
            <a:extLst>
              <a:ext uri="{FF2B5EF4-FFF2-40B4-BE49-F238E27FC236}">
                <a16:creationId xmlns:a16="http://schemas.microsoft.com/office/drawing/2014/main" id="{335FAD3B-7763-4FBA-ADC4-97237A9E3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67703" y="363411"/>
            <a:ext cx="1776095" cy="830996"/>
          </a:xfrm>
          <a:prstGeom prst="rect">
            <a:avLst/>
          </a:prstGeom>
        </p:spPr>
      </p:pic>
      <p:sp>
        <p:nvSpPr>
          <p:cNvPr id="50" name="TextBox 9">
            <a:extLst>
              <a:ext uri="{FF2B5EF4-FFF2-40B4-BE49-F238E27FC236}">
                <a16:creationId xmlns:a16="http://schemas.microsoft.com/office/drawing/2014/main" id="{AE740345-B3A6-4589-B69E-0A9DB13819DE}"/>
              </a:ext>
            </a:extLst>
          </p:cNvPr>
          <p:cNvSpPr txBox="1">
            <a:spLocks/>
          </p:cNvSpPr>
          <p:nvPr/>
        </p:nvSpPr>
        <p:spPr>
          <a:xfrm>
            <a:off x="2064881" y="2220622"/>
            <a:ext cx="7553228" cy="1990462"/>
          </a:xfrm>
          <a:prstGeom prst="rect">
            <a:avLst/>
          </a:prstGeom>
        </p:spPr>
        <p:txBody>
          <a:bodyPr vert="horz" wrap="square" lIns="480000" tIns="0" rIns="0" bIns="0" anchor="ctr" anchorCtr="0">
            <a:noAutofit/>
          </a:bodyPr>
          <a:lstStyle/>
          <a:p>
            <a:pPr lvl="0" algn="just">
              <a:lnSpc>
                <a:spcPct val="90000"/>
              </a:lnSpc>
            </a:pPr>
            <a:r>
              <a:rPr lang="en-US" sz="3600" b="1">
                <a:solidFill>
                  <a:srgbClr val="002060"/>
                </a:solidFill>
                <a:latin typeface="Times New Roman" panose="02020603050405020304" pitchFamily="18" charset="0"/>
                <a:cs typeface="Times New Roman" panose="02020603050405020304" pitchFamily="18" charset="0"/>
              </a:rPr>
              <a:t>	</a:t>
            </a:r>
            <a:r>
              <a:rPr lang="en-US" sz="3600" b="1">
                <a:solidFill>
                  <a:srgbClr val="FF9409"/>
                </a:solidFill>
                <a:latin typeface="Times New Roman" panose="02020603050405020304" pitchFamily="18" charset="0"/>
                <a:cs typeface="Times New Roman" panose="02020603050405020304" pitchFamily="18" charset="0"/>
              </a:rPr>
              <a:t>Trung du Bắc Bộ </a:t>
            </a:r>
            <a:r>
              <a:rPr lang="en-US" sz="3600" b="1">
                <a:solidFill>
                  <a:srgbClr val="002060"/>
                </a:solidFill>
                <a:latin typeface="Times New Roman" panose="02020603050405020304" pitchFamily="18" charset="0"/>
                <a:cs typeface="Times New Roman" panose="02020603050405020304" pitchFamily="18" charset="0"/>
              </a:rPr>
              <a:t>có điều kiện thuận lợi cho việc phát triển </a:t>
            </a:r>
            <a:r>
              <a:rPr lang="en-US" sz="3600" b="1">
                <a:solidFill>
                  <a:schemeClr val="accent1">
                    <a:lumMod val="75000"/>
                  </a:schemeClr>
                </a:solidFill>
                <a:latin typeface="Times New Roman" panose="02020603050405020304" pitchFamily="18" charset="0"/>
                <a:cs typeface="Times New Roman" panose="02020603050405020304" pitchFamily="18" charset="0"/>
              </a:rPr>
              <a:t>cây ăn quả </a:t>
            </a:r>
            <a:r>
              <a:rPr lang="en-US" sz="3600" b="1">
                <a:solidFill>
                  <a:srgbClr val="002060"/>
                </a:solidFill>
                <a:latin typeface="Times New Roman" panose="02020603050405020304" pitchFamily="18" charset="0"/>
                <a:cs typeface="Times New Roman" panose="02020603050405020304" pitchFamily="18" charset="0"/>
              </a:rPr>
              <a:t>(cam, chanh, dứa, vải,</a:t>
            </a:r>
            <a:r>
              <a:rPr lang="en-US" sz="3600" b="1">
                <a:solidFill>
                  <a:srgbClr val="002060"/>
                </a:solidFill>
                <a:latin typeface="Times New Roman" panose="02020603050405020304" pitchFamily="18" charset="0"/>
                <a:ea typeface="Times New Roman" panose="02020603050405020304" pitchFamily="18" charset="0"/>
              </a:rPr>
              <a:t>…</a:t>
            </a:r>
            <a:r>
              <a:rPr lang="en-US" sz="3600" b="1">
                <a:solidFill>
                  <a:srgbClr val="002060"/>
                </a:solidFill>
                <a:latin typeface="Times New Roman" panose="02020603050405020304" pitchFamily="18" charset="0"/>
                <a:cs typeface="Times New Roman" panose="02020603050405020304" pitchFamily="18" charset="0"/>
              </a:rPr>
              <a:t>) v</a:t>
            </a:r>
            <a:r>
              <a:rPr lang="en-US" sz="3600" b="1">
                <a:solidFill>
                  <a:srgbClr val="002060"/>
                </a:solidFill>
                <a:latin typeface="Times New Roman" panose="02020603050405020304" pitchFamily="18" charset="0"/>
                <a:ea typeface="Times New Roman" panose="02020603050405020304" pitchFamily="18" charset="0"/>
              </a:rPr>
              <a:t>à</a:t>
            </a:r>
            <a:r>
              <a:rPr lang="en-US" sz="3600" b="1">
                <a:solidFill>
                  <a:srgbClr val="002060"/>
                </a:solidFill>
                <a:latin typeface="Times New Roman" panose="02020603050405020304" pitchFamily="18" charset="0"/>
                <a:cs typeface="Times New Roman" panose="02020603050405020304" pitchFamily="18" charset="0"/>
              </a:rPr>
              <a:t> </a:t>
            </a:r>
            <a:r>
              <a:rPr lang="en-US" sz="3600" b="1">
                <a:solidFill>
                  <a:schemeClr val="accent2">
                    <a:lumMod val="60000"/>
                    <a:lumOff val="40000"/>
                  </a:schemeClr>
                </a:solidFill>
                <a:latin typeface="Times New Roman" panose="02020603050405020304" pitchFamily="18" charset="0"/>
                <a:cs typeface="Times New Roman" panose="02020603050405020304" pitchFamily="18" charset="0"/>
              </a:rPr>
              <a:t>cây công nghiệp</a:t>
            </a:r>
            <a:r>
              <a:rPr lang="en-US" sz="3600" b="1">
                <a:solidFill>
                  <a:srgbClr val="002060"/>
                </a:solidFill>
                <a:latin typeface="Times New Roman" panose="02020603050405020304" pitchFamily="18" charset="0"/>
                <a:cs typeface="Times New Roman" panose="02020603050405020304" pitchFamily="18" charset="0"/>
              </a:rPr>
              <a:t>, nhất l</a:t>
            </a:r>
            <a:r>
              <a:rPr lang="en-US" sz="3600" b="1">
                <a:solidFill>
                  <a:srgbClr val="002060"/>
                </a:solidFill>
                <a:latin typeface="Times New Roman" panose="02020603050405020304" pitchFamily="18" charset="0"/>
                <a:ea typeface="Times New Roman" panose="02020603050405020304" pitchFamily="18" charset="0"/>
              </a:rPr>
              <a:t>à</a:t>
            </a:r>
            <a:r>
              <a:rPr lang="en-US" sz="3600" b="1">
                <a:solidFill>
                  <a:srgbClr val="002060"/>
                </a:solidFill>
                <a:latin typeface="Times New Roman" panose="02020603050405020304" pitchFamily="18" charset="0"/>
                <a:cs typeface="Times New Roman" panose="02020603050405020304" pitchFamily="18" charset="0"/>
              </a:rPr>
              <a:t> </a:t>
            </a:r>
            <a:r>
              <a:rPr lang="en-US" sz="3600" b="1">
                <a:solidFill>
                  <a:srgbClr val="00B84F"/>
                </a:solidFill>
                <a:latin typeface="Times New Roman" panose="02020603050405020304" pitchFamily="18" charset="0"/>
                <a:cs typeface="Times New Roman" panose="02020603050405020304" pitchFamily="18" charset="0"/>
              </a:rPr>
              <a:t>cây chè.   </a:t>
            </a:r>
            <a:endParaRPr lang="zh-CN" altLang="en-US" sz="3600" noProof="1">
              <a:solidFill>
                <a:srgbClr val="00B84F"/>
              </a:solidFill>
              <a:latin typeface="微软雅黑" panose="020B0503020204020204" pitchFamily="34" charset="-122"/>
              <a:ea typeface="微软雅黑" panose="020B0503020204020204" pitchFamily="34" charset="-122"/>
            </a:endParaRPr>
          </a:p>
        </p:txBody>
      </p:sp>
      <p:pic>
        <p:nvPicPr>
          <p:cNvPr id="51" name="图片 5">
            <a:extLst>
              <a:ext uri="{FF2B5EF4-FFF2-40B4-BE49-F238E27FC236}">
                <a16:creationId xmlns:a16="http://schemas.microsoft.com/office/drawing/2014/main" id="{CDB4F22A-DDFD-4B1F-A0FE-4F383793D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52" name="图片 6">
            <a:extLst>
              <a:ext uri="{FF2B5EF4-FFF2-40B4-BE49-F238E27FC236}">
                <a16:creationId xmlns:a16="http://schemas.microsoft.com/office/drawing/2014/main" id="{6672F527-42F2-44D5-8436-E787CDA20019}"/>
              </a:ext>
            </a:extLst>
          </p:cNvPr>
          <p:cNvPicPr>
            <a:picLocks noChangeAspect="1"/>
          </p:cNvPicPr>
          <p:nvPr/>
        </p:nvPicPr>
        <p:blipFill rotWithShape="1">
          <a:blip r:embed="rId7">
            <a:extLst>
              <a:ext uri="{28A0092B-C50C-407E-A947-70E740481C1C}">
                <a14:useLocalDpi xmlns:a14="http://schemas.microsoft.com/office/drawing/2010/main" val="0"/>
              </a:ext>
            </a:extLst>
          </a:blip>
          <a:srcRect r="80689" b="55653"/>
          <a:stretch/>
        </p:blipFill>
        <p:spPr>
          <a:xfrm>
            <a:off x="2202221" y="1667968"/>
            <a:ext cx="859280" cy="778444"/>
          </a:xfrm>
          <a:prstGeom prst="rect">
            <a:avLst/>
          </a:prstGeom>
        </p:spPr>
      </p:pic>
      <p:pic>
        <p:nvPicPr>
          <p:cNvPr id="53" name="图片 9">
            <a:extLst>
              <a:ext uri="{FF2B5EF4-FFF2-40B4-BE49-F238E27FC236}">
                <a16:creationId xmlns:a16="http://schemas.microsoft.com/office/drawing/2014/main" id="{FCF14249-DD73-474B-A90E-3C6BEA38E0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5700" y="4351596"/>
            <a:ext cx="951465" cy="1019970"/>
          </a:xfrm>
          <a:prstGeom prst="rect">
            <a:avLst/>
          </a:prstGeom>
        </p:spPr>
      </p:pic>
      <p:pic>
        <p:nvPicPr>
          <p:cNvPr id="54" name="图片 10">
            <a:extLst>
              <a:ext uri="{FF2B5EF4-FFF2-40B4-BE49-F238E27FC236}">
                <a16:creationId xmlns:a16="http://schemas.microsoft.com/office/drawing/2014/main" id="{956182B2-1DBC-4FCC-A5C5-A2649CE963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548934">
            <a:off x="10019510" y="2244429"/>
            <a:ext cx="655397" cy="1141483"/>
          </a:xfrm>
          <a:prstGeom prst="rect">
            <a:avLst/>
          </a:prstGeom>
        </p:spPr>
      </p:pic>
      <p:pic>
        <p:nvPicPr>
          <p:cNvPr id="40" name="图片 8">
            <a:extLst>
              <a:ext uri="{FF2B5EF4-FFF2-40B4-BE49-F238E27FC236}">
                <a16:creationId xmlns:a16="http://schemas.microsoft.com/office/drawing/2014/main" id="{1C9D34C0-8377-4A69-96CD-30A7C84DABF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054" t="5687" r="26667" b="46122"/>
          <a:stretch>
            <a:fillRect/>
          </a:stretch>
        </p:blipFill>
        <p:spPr>
          <a:xfrm>
            <a:off x="3712490" y="4498661"/>
            <a:ext cx="4451845" cy="2318491"/>
          </a:xfrm>
          <a:prstGeom prst="rect">
            <a:avLst/>
          </a:prstGeom>
        </p:spPr>
      </p:pic>
    </p:spTree>
    <p:extLst>
      <p:ext uri="{BB962C8B-B14F-4D97-AF65-F5344CB8AC3E}">
        <p14:creationId xmlns:p14="http://schemas.microsoft.com/office/powerpoint/2010/main" val="1244088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500"/>
                                        <p:tgtEl>
                                          <p:spTgt spid="30"/>
                                        </p:tgtEl>
                                      </p:cBhvr>
                                    </p:animEffect>
                                    <p:anim calcmode="lin" valueType="num">
                                      <p:cBhvr>
                                        <p:cTn id="19" dur="1500" fill="hold"/>
                                        <p:tgtEl>
                                          <p:spTgt spid="30"/>
                                        </p:tgtEl>
                                        <p:attrNameLst>
                                          <p:attrName>ppt_x</p:attrName>
                                        </p:attrNameLst>
                                      </p:cBhvr>
                                      <p:tavLst>
                                        <p:tav tm="0">
                                          <p:val>
                                            <p:strVal val="#ppt_x"/>
                                          </p:val>
                                        </p:tav>
                                        <p:tav tm="100000">
                                          <p:val>
                                            <p:strVal val="#ppt_x"/>
                                          </p:val>
                                        </p:tav>
                                      </p:tavLst>
                                    </p:anim>
                                    <p:anim calcmode="lin" valueType="num">
                                      <p:cBhvr>
                                        <p:cTn id="20" dur="1500" fill="hold"/>
                                        <p:tgtEl>
                                          <p:spTgt spid="30"/>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1250" fill="hold"/>
                                        <p:tgtEl>
                                          <p:spTgt spid="34"/>
                                        </p:tgtEl>
                                        <p:attrNameLst>
                                          <p:attrName>ppt_x</p:attrName>
                                        </p:attrNameLst>
                                      </p:cBhvr>
                                      <p:tavLst>
                                        <p:tav tm="0">
                                          <p:val>
                                            <p:strVal val="0-#ppt_w/2"/>
                                          </p:val>
                                        </p:tav>
                                        <p:tav tm="100000">
                                          <p:val>
                                            <p:strVal val="#ppt_x"/>
                                          </p:val>
                                        </p:tav>
                                      </p:tavLst>
                                    </p:anim>
                                    <p:anim calcmode="lin" valueType="num">
                                      <p:cBhvr additive="base">
                                        <p:cTn id="25" dur="125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1250" fill="hold"/>
                                        <p:tgtEl>
                                          <p:spTgt spid="33"/>
                                        </p:tgtEl>
                                        <p:attrNameLst>
                                          <p:attrName>ppt_x</p:attrName>
                                        </p:attrNameLst>
                                      </p:cBhvr>
                                      <p:tavLst>
                                        <p:tav tm="0">
                                          <p:val>
                                            <p:strVal val="1+#ppt_w/2"/>
                                          </p:val>
                                        </p:tav>
                                        <p:tav tm="100000">
                                          <p:val>
                                            <p:strVal val="#ppt_x"/>
                                          </p:val>
                                        </p:tav>
                                      </p:tavLst>
                                    </p:anim>
                                    <p:anim calcmode="lin" valueType="num">
                                      <p:cBhvr additive="base">
                                        <p:cTn id="29" dur="125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outVertical)">
                                      <p:cBhvr>
                                        <p:cTn id="34" dur="1000"/>
                                        <p:tgtEl>
                                          <p:spTgt spid="41"/>
                                        </p:tgtEl>
                                      </p:cBhvr>
                                    </p:animEffect>
                                  </p:childTnLst>
                                </p:cTn>
                              </p:par>
                              <p:par>
                                <p:cTn id="35" presetID="26" presetClass="entr" presetSubtype="0" fill="hold" nodeType="withEffect">
                                  <p:stCondLst>
                                    <p:cond delay="50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435">
                                          <p:stCondLst>
                                            <p:cond delay="0"/>
                                          </p:stCondLst>
                                        </p:cTn>
                                        <p:tgtEl>
                                          <p:spTgt spid="52"/>
                                        </p:tgtEl>
                                      </p:cBhvr>
                                    </p:animEffect>
                                    <p:anim calcmode="lin" valueType="num">
                                      <p:cBhvr>
                                        <p:cTn id="38" dur="1366"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9" dur="498"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0" dur="498" tmFilter="0, 0; 0.125,0.2665; 0.25,0.4; 0.375,0.465; 0.5,0.5;  0.625,0.535; 0.75,0.6; 0.875,0.7335; 1,1">
                                          <p:stCondLst>
                                            <p:cond delay="498"/>
                                          </p:stCondLst>
                                        </p:cTn>
                                        <p:tgtEl>
                                          <p:spTgt spid="52"/>
                                        </p:tgtEl>
                                        <p:attrNameLst>
                                          <p:attrName>ppt_y</p:attrName>
                                        </p:attrNameLst>
                                      </p:cBhvr>
                                      <p:tavLst>
                                        <p:tav tm="0" fmla="#ppt_y-sin(pi*$)/9">
                                          <p:val>
                                            <p:fltVal val="0"/>
                                          </p:val>
                                        </p:tav>
                                        <p:tav tm="100000">
                                          <p:val>
                                            <p:fltVal val="1"/>
                                          </p:val>
                                        </p:tav>
                                      </p:tavLst>
                                    </p:anim>
                                    <p:anim calcmode="lin" valueType="num">
                                      <p:cBhvr>
                                        <p:cTn id="41" dur="249" tmFilter="0, 0; 0.125,0.2665; 0.25,0.4; 0.375,0.465; 0.5,0.5;  0.625,0.535; 0.75,0.6; 0.875,0.7335; 1,1">
                                          <p:stCondLst>
                                            <p:cond delay="993"/>
                                          </p:stCondLst>
                                        </p:cTn>
                                        <p:tgtEl>
                                          <p:spTgt spid="52"/>
                                        </p:tgtEl>
                                        <p:attrNameLst>
                                          <p:attrName>ppt_y</p:attrName>
                                        </p:attrNameLst>
                                      </p:cBhvr>
                                      <p:tavLst>
                                        <p:tav tm="0" fmla="#ppt_y-sin(pi*$)/27">
                                          <p:val>
                                            <p:fltVal val="0"/>
                                          </p:val>
                                        </p:tav>
                                        <p:tav tm="100000">
                                          <p:val>
                                            <p:fltVal val="1"/>
                                          </p:val>
                                        </p:tav>
                                      </p:tavLst>
                                    </p:anim>
                                    <p:anim calcmode="lin" valueType="num">
                                      <p:cBhvr>
                                        <p:cTn id="42" dur="123" tmFilter="0, 0; 0.125,0.2665; 0.25,0.4; 0.375,0.465; 0.5,0.5;  0.625,0.535; 0.75,0.6; 0.875,0.7335; 1,1">
                                          <p:stCondLst>
                                            <p:cond delay="1242"/>
                                          </p:stCondLst>
                                        </p:cTn>
                                        <p:tgtEl>
                                          <p:spTgt spid="52"/>
                                        </p:tgtEl>
                                        <p:attrNameLst>
                                          <p:attrName>ppt_y</p:attrName>
                                        </p:attrNameLst>
                                      </p:cBhvr>
                                      <p:tavLst>
                                        <p:tav tm="0" fmla="#ppt_y-sin(pi*$)/81">
                                          <p:val>
                                            <p:fltVal val="0"/>
                                          </p:val>
                                        </p:tav>
                                        <p:tav tm="100000">
                                          <p:val>
                                            <p:fltVal val="1"/>
                                          </p:val>
                                        </p:tav>
                                      </p:tavLst>
                                    </p:anim>
                                    <p:animScale>
                                      <p:cBhvr>
                                        <p:cTn id="43" dur="19">
                                          <p:stCondLst>
                                            <p:cond delay="487"/>
                                          </p:stCondLst>
                                        </p:cTn>
                                        <p:tgtEl>
                                          <p:spTgt spid="52"/>
                                        </p:tgtEl>
                                      </p:cBhvr>
                                      <p:to x="100000" y="60000"/>
                                    </p:animScale>
                                    <p:animScale>
                                      <p:cBhvr>
                                        <p:cTn id="44" dur="124" decel="50000">
                                          <p:stCondLst>
                                            <p:cond delay="507"/>
                                          </p:stCondLst>
                                        </p:cTn>
                                        <p:tgtEl>
                                          <p:spTgt spid="52"/>
                                        </p:tgtEl>
                                      </p:cBhvr>
                                      <p:to x="100000" y="100000"/>
                                    </p:animScale>
                                    <p:animScale>
                                      <p:cBhvr>
                                        <p:cTn id="45" dur="19">
                                          <p:stCondLst>
                                            <p:cond delay="984"/>
                                          </p:stCondLst>
                                        </p:cTn>
                                        <p:tgtEl>
                                          <p:spTgt spid="52"/>
                                        </p:tgtEl>
                                      </p:cBhvr>
                                      <p:to x="100000" y="80000"/>
                                    </p:animScale>
                                    <p:animScale>
                                      <p:cBhvr>
                                        <p:cTn id="46" dur="124" decel="50000">
                                          <p:stCondLst>
                                            <p:cond delay="1003"/>
                                          </p:stCondLst>
                                        </p:cTn>
                                        <p:tgtEl>
                                          <p:spTgt spid="52"/>
                                        </p:tgtEl>
                                      </p:cBhvr>
                                      <p:to x="100000" y="100000"/>
                                    </p:animScale>
                                    <p:animScale>
                                      <p:cBhvr>
                                        <p:cTn id="47" dur="19">
                                          <p:stCondLst>
                                            <p:cond delay="1231"/>
                                          </p:stCondLst>
                                        </p:cTn>
                                        <p:tgtEl>
                                          <p:spTgt spid="52"/>
                                        </p:tgtEl>
                                      </p:cBhvr>
                                      <p:to x="100000" y="90000"/>
                                    </p:animScale>
                                    <p:animScale>
                                      <p:cBhvr>
                                        <p:cTn id="48" dur="124" decel="50000">
                                          <p:stCondLst>
                                            <p:cond delay="1251"/>
                                          </p:stCondLst>
                                        </p:cTn>
                                        <p:tgtEl>
                                          <p:spTgt spid="52"/>
                                        </p:tgtEl>
                                      </p:cBhvr>
                                      <p:to x="100000" y="100000"/>
                                    </p:animScale>
                                    <p:animScale>
                                      <p:cBhvr>
                                        <p:cTn id="49" dur="19">
                                          <p:stCondLst>
                                            <p:cond delay="1356"/>
                                          </p:stCondLst>
                                        </p:cTn>
                                        <p:tgtEl>
                                          <p:spTgt spid="52"/>
                                        </p:tgtEl>
                                      </p:cBhvr>
                                      <p:to x="100000" y="95000"/>
                                    </p:animScale>
                                    <p:animScale>
                                      <p:cBhvr>
                                        <p:cTn id="50" dur="124" decel="50000">
                                          <p:stCondLst>
                                            <p:cond delay="1376"/>
                                          </p:stCondLst>
                                        </p:cTn>
                                        <p:tgtEl>
                                          <p:spTgt spid="52"/>
                                        </p:tgtEl>
                                      </p:cBhvr>
                                      <p:to x="100000" y="100000"/>
                                    </p:animScale>
                                  </p:childTnLst>
                                </p:cTn>
                              </p:par>
                              <p:par>
                                <p:cTn id="51" presetID="14" presetClass="entr" presetSubtype="10" fill="hold" nodeType="withEffect">
                                  <p:stCondLst>
                                    <p:cond delay="1000"/>
                                  </p:stCondLst>
                                  <p:childTnLst>
                                    <p:set>
                                      <p:cBhvr>
                                        <p:cTn id="52" dur="1" fill="hold">
                                          <p:stCondLst>
                                            <p:cond delay="0"/>
                                          </p:stCondLst>
                                        </p:cTn>
                                        <p:tgtEl>
                                          <p:spTgt spid="54"/>
                                        </p:tgtEl>
                                        <p:attrNameLst>
                                          <p:attrName>style.visibility</p:attrName>
                                        </p:attrNameLst>
                                      </p:cBhvr>
                                      <p:to>
                                        <p:strVal val="visible"/>
                                      </p:to>
                                    </p:set>
                                    <p:animEffect transition="in" filter="randombar(horizontal)">
                                      <p:cBhvr>
                                        <p:cTn id="53" dur="750"/>
                                        <p:tgtEl>
                                          <p:spTgt spid="54"/>
                                        </p:tgtEl>
                                      </p:cBhvr>
                                    </p:animEffect>
                                  </p:childTnLst>
                                </p:cTn>
                              </p:par>
                              <p:par>
                                <p:cTn id="54" presetID="14" presetClass="entr" presetSubtype="10"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Effect transition="in" filter="randombar(horizontal)">
                                      <p:cBhvr>
                                        <p:cTn id="56" dur="750"/>
                                        <p:tgtEl>
                                          <p:spTgt spid="53"/>
                                        </p:tgtEl>
                                      </p:cBhvr>
                                    </p:animEffect>
                                  </p:childTnLst>
                                </p:cTn>
                              </p:par>
                              <p:par>
                                <p:cTn id="57" presetID="42" presetClass="entr" presetSubtype="0" fill="hold" nodeType="withEffect">
                                  <p:stCondLst>
                                    <p:cond delay="50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ppt_x</p:attrName>
                                        </p:attrNameLst>
                                      </p:cBhvr>
                                      <p:tavLst>
                                        <p:tav tm="0">
                                          <p:val>
                                            <p:strVal val="#ppt_x"/>
                                          </p:val>
                                        </p:tav>
                                        <p:tav tm="100000">
                                          <p:val>
                                            <p:strVal val="#ppt_x"/>
                                          </p:val>
                                        </p:tav>
                                      </p:tavLst>
                                    </p:anim>
                                    <p:anim calcmode="lin" valueType="num">
                                      <p:cBhvr>
                                        <p:cTn id="61" dur="1000" fill="hold"/>
                                        <p:tgtEl>
                                          <p:spTgt spid="51"/>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9" descr="C:\Users\NGOCKUTE\Downloads\TNXH\987654qswderf35yh6ws2ed3rf45h6ywsed3rf45tgy6swedr.jpg"/>
          <p:cNvPicPr>
            <a:picLocks noChangeAspect="1"/>
          </p:cNvPicPr>
          <p:nvPr/>
        </p:nvPicPr>
        <p:blipFill>
          <a:blip r:embed="rId3"/>
          <a:stretch>
            <a:fillRect/>
          </a:stretch>
        </p:blipFill>
        <p:spPr>
          <a:xfrm>
            <a:off x="3090823" y="366857"/>
            <a:ext cx="3749675" cy="3381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795"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265660" y="366856"/>
            <a:ext cx="3749674" cy="3381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ular Callout 7"/>
          <p:cNvSpPr/>
          <p:nvPr/>
        </p:nvSpPr>
        <p:spPr>
          <a:xfrm>
            <a:off x="7865734" y="4281344"/>
            <a:ext cx="3749674" cy="2209800"/>
          </a:xfrm>
          <a:prstGeom prst="wedgeRoundRectCallout">
            <a:avLst>
              <a:gd name="adj1" fmla="val -73214"/>
              <a:gd name="adj2" fmla="val -64739"/>
              <a:gd name="adj3" fmla="val 16667"/>
            </a:avLst>
          </a:prstGeom>
          <a:gradFill flip="none" rotWithShape="1">
            <a:gsLst>
              <a:gs pos="0">
                <a:srgbClr val="00EA64">
                  <a:tint val="66000"/>
                  <a:satMod val="160000"/>
                </a:srgbClr>
              </a:gs>
              <a:gs pos="50000">
                <a:srgbClr val="00EA64">
                  <a:tint val="44500"/>
                  <a:satMod val="160000"/>
                </a:srgbClr>
              </a:gs>
              <a:gs pos="100000">
                <a:srgbClr val="00EA64">
                  <a:tint val="23500"/>
                  <a:satMod val="160000"/>
                </a:srgbClr>
              </a:gs>
            </a:gsLst>
            <a:lin ang="16200000" scaled="1"/>
            <a:tileRect/>
          </a:gradFill>
          <a:ln>
            <a:solidFill>
              <a:srgbClr val="00B050"/>
            </a:solidFill>
          </a:ln>
        </p:spPr>
        <p:style>
          <a:lnRef idx="1">
            <a:schemeClr val="accent2"/>
          </a:lnRef>
          <a:fillRef idx="2">
            <a:schemeClr val="accent2"/>
          </a:fillRef>
          <a:effectRef idx="1">
            <a:schemeClr val="accent2"/>
          </a:effectRef>
          <a:fontRef idx="minor">
            <a:schemeClr val="dk1"/>
          </a:fontRef>
        </p:style>
        <p:txBody>
          <a:bodyPr anchor="ctr">
            <a:scene3d>
              <a:camera prst="orthographicFront"/>
              <a:lightRig rig="harsh" dir="t"/>
            </a:scene3d>
            <a:sp3d extrusionH="57150" prstMaterial="matte">
              <a:bevelT w="63500" h="12700"/>
              <a:contourClr>
                <a:schemeClr val="bg1">
                  <a:lumMod val="65000"/>
                </a:schemeClr>
              </a:contourClr>
            </a:sp3d>
          </a:bodyPr>
          <a:lstStyle/>
          <a:p>
            <a:pPr algn="just" defTabSz="914400" fontAlgn="base">
              <a:spcBef>
                <a:spcPct val="0"/>
              </a:spcBef>
              <a:spcAft>
                <a:spcPct val="0"/>
              </a:spcAft>
              <a:defRPr/>
            </a:pPr>
            <a:r>
              <a:rPr lang="en-US" sz="3000" b="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Việc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sử</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dụng</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nhiều</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hóa</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chất</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trong</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trồng</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trọt</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có</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tác</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hại</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như</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thế</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nào</a:t>
            </a:r>
            <a:r>
              <a:rPr lang="en-US" sz="3000" b="1" dirty="0">
                <a:solidFill>
                  <a:schemeClr val="tx1"/>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33797" name="Picture 2" descr="http://img.v3.news.zdn.vn/Uploaded/aobhucj/2014_03_27/3.JPG"/>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090823" y="3960523"/>
            <a:ext cx="3879850" cy="2689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7501CD4-9657-4507-9BB4-0F6413E82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960" y="0"/>
            <a:ext cx="4646706" cy="3666836"/>
          </a:xfrm>
          <a:prstGeom prst="rect">
            <a:avLst/>
          </a:prstGeom>
        </p:spPr>
      </p:pic>
      <p:pic>
        <p:nvPicPr>
          <p:cNvPr id="10" name="图片 6">
            <a:extLst>
              <a:ext uri="{FF2B5EF4-FFF2-40B4-BE49-F238E27FC236}">
                <a16:creationId xmlns:a16="http://schemas.microsoft.com/office/drawing/2014/main" id="{AA94E9A8-B95D-4E08-AB98-7B1CFD9425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189" t="-3811" b="83596"/>
          <a:stretch>
            <a:fillRect/>
          </a:stretch>
        </p:blipFill>
        <p:spPr>
          <a:xfrm>
            <a:off x="567760" y="-549573"/>
            <a:ext cx="3117931" cy="1756300"/>
          </a:xfrm>
          <a:prstGeom prst="rect">
            <a:avLst/>
          </a:prstGeom>
        </p:spPr>
      </p:pic>
      <p:pic>
        <p:nvPicPr>
          <p:cNvPr id="11" name="图片 7">
            <a:extLst>
              <a:ext uri="{FF2B5EF4-FFF2-40B4-BE49-F238E27FC236}">
                <a16:creationId xmlns:a16="http://schemas.microsoft.com/office/drawing/2014/main" id="{76C7CFE0-C50D-4952-85F2-DAF9ED0C2D06}"/>
              </a:ext>
            </a:extLst>
          </p:cNvPr>
          <p:cNvPicPr>
            <a:picLocks noChangeAspect="1"/>
          </p:cNvPicPr>
          <p:nvPr/>
        </p:nvPicPr>
        <p:blipFill rotWithShape="1">
          <a:blip r:embed="rId10">
            <a:extLst>
              <a:ext uri="{28A0092B-C50C-407E-A947-70E740481C1C}">
                <a14:useLocalDpi xmlns:a14="http://schemas.microsoft.com/office/drawing/2010/main" val="0"/>
              </a:ext>
            </a:extLst>
          </a:blip>
          <a:srcRect l="34085" t="-318" r="18557" b="86667"/>
          <a:stretch>
            <a:fillRect/>
          </a:stretch>
        </p:blipFill>
        <p:spPr>
          <a:xfrm>
            <a:off x="-1482142" y="-96358"/>
            <a:ext cx="3477892" cy="1335600"/>
          </a:xfrm>
          <a:prstGeom prst="rect">
            <a:avLst/>
          </a:prstGeom>
        </p:spPr>
      </p:pic>
      <p:sp>
        <p:nvSpPr>
          <p:cNvPr id="12" name="Rectangle 6">
            <a:extLst>
              <a:ext uri="{FF2B5EF4-FFF2-40B4-BE49-F238E27FC236}">
                <a16:creationId xmlns:a16="http://schemas.microsoft.com/office/drawing/2014/main" id="{036B345C-F3B9-4AF4-B7DE-875B2E1E6D3F}"/>
              </a:ext>
            </a:extLst>
          </p:cNvPr>
          <p:cNvSpPr txBox="1">
            <a:spLocks noChangeArrowheads="1"/>
          </p:cNvSpPr>
          <p:nvPr/>
        </p:nvSpPr>
        <p:spPr>
          <a:xfrm>
            <a:off x="406970" y="1795154"/>
            <a:ext cx="2683853" cy="641627"/>
          </a:xfrm>
          <a:solidFill>
            <a:srgbClr val="FF0000"/>
          </a:solidFill>
          <a:ln>
            <a:noFill/>
            <a:miter lim="800000"/>
            <a:headEnd/>
            <a:tailEnd/>
          </a:ln>
        </p:spPr>
        <p:style>
          <a:lnRef idx="0">
            <a:schemeClr val="accent4"/>
          </a:lnRef>
          <a:fillRef idx="3">
            <a:schemeClr val="accent4"/>
          </a:fillRef>
          <a:effectRef idx="3">
            <a:schemeClr val="accent4"/>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just">
              <a:defRPr/>
            </a:pPr>
            <a:r>
              <a:rPr lang="en-US" sz="4800" b="1">
                <a:ln w="1905"/>
                <a:solidFill>
                  <a:srgbClr val="FF940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Mở rộng</a:t>
            </a:r>
            <a:endParaRPr lang="en-US" sz="4800" b="1" dirty="0">
              <a:ln w="1905"/>
              <a:solidFill>
                <a:srgbClr val="FF940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4" name="图片 96">
            <a:extLst>
              <a:ext uri="{FF2B5EF4-FFF2-40B4-BE49-F238E27FC236}">
                <a16:creationId xmlns:a16="http://schemas.microsoft.com/office/drawing/2014/main" id="{EF8D72A7-F861-440D-85C8-A027A49CCE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958" y="5910548"/>
            <a:ext cx="3195782" cy="9474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250" fill="hold"/>
                                        <p:tgtEl>
                                          <p:spTgt spid="11"/>
                                        </p:tgtEl>
                                        <p:attrNameLst>
                                          <p:attrName>ppt_x</p:attrName>
                                        </p:attrNameLst>
                                      </p:cBhvr>
                                      <p:tavLst>
                                        <p:tav tm="0">
                                          <p:val>
                                            <p:strVal val="0-#ppt_w/2"/>
                                          </p:val>
                                        </p:tav>
                                        <p:tav tm="100000">
                                          <p:val>
                                            <p:strVal val="#ppt_x"/>
                                          </p:val>
                                        </p:tav>
                                      </p:tavLst>
                                    </p:anim>
                                    <p:anim calcmode="lin" valueType="num">
                                      <p:cBhvr additive="base">
                                        <p:cTn id="13" dur="125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47"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14"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3794"/>
                                        </p:tgtEl>
                                        <p:attrNameLst>
                                          <p:attrName>style.visibility</p:attrName>
                                        </p:attrNameLst>
                                      </p:cBhvr>
                                      <p:to>
                                        <p:strVal val="visible"/>
                                      </p:to>
                                    </p:set>
                                    <p:animEffect transition="in" filter="randombar(horizontal)">
                                      <p:cBhvr>
                                        <p:cTn id="32" dur="1000"/>
                                        <p:tgtEl>
                                          <p:spTgt spid="33794"/>
                                        </p:tgtEl>
                                      </p:cBhvr>
                                    </p:animEffect>
                                  </p:childTnLst>
                                </p:cTn>
                              </p:par>
                              <p:par>
                                <p:cTn id="33" presetID="14" presetClass="entr" presetSubtype="10" fill="hold" nodeType="withEffect">
                                  <p:stCondLst>
                                    <p:cond delay="0"/>
                                  </p:stCondLst>
                                  <p:childTnLst>
                                    <p:set>
                                      <p:cBhvr>
                                        <p:cTn id="34" dur="1" fill="hold">
                                          <p:stCondLst>
                                            <p:cond delay="0"/>
                                          </p:stCondLst>
                                        </p:cTn>
                                        <p:tgtEl>
                                          <p:spTgt spid="33795"/>
                                        </p:tgtEl>
                                        <p:attrNameLst>
                                          <p:attrName>style.visibility</p:attrName>
                                        </p:attrNameLst>
                                      </p:cBhvr>
                                      <p:to>
                                        <p:strVal val="visible"/>
                                      </p:to>
                                    </p:set>
                                    <p:animEffect transition="in" filter="randombar(horizontal)">
                                      <p:cBhvr>
                                        <p:cTn id="35" dur="1000"/>
                                        <p:tgtEl>
                                          <p:spTgt spid="33795"/>
                                        </p:tgtEl>
                                      </p:cBhvr>
                                    </p:animEffect>
                                  </p:childTnLst>
                                </p:cTn>
                              </p:par>
                              <p:par>
                                <p:cTn id="36" presetID="14" presetClass="entr" presetSubtype="10" fill="hold" nodeType="withEffect">
                                  <p:stCondLst>
                                    <p:cond delay="0"/>
                                  </p:stCondLst>
                                  <p:childTnLst>
                                    <p:set>
                                      <p:cBhvr>
                                        <p:cTn id="37" dur="1" fill="hold">
                                          <p:stCondLst>
                                            <p:cond delay="0"/>
                                          </p:stCondLst>
                                        </p:cTn>
                                        <p:tgtEl>
                                          <p:spTgt spid="33797"/>
                                        </p:tgtEl>
                                        <p:attrNameLst>
                                          <p:attrName>style.visibility</p:attrName>
                                        </p:attrNameLst>
                                      </p:cBhvr>
                                      <p:to>
                                        <p:strVal val="visible"/>
                                      </p:to>
                                    </p:set>
                                    <p:animEffect transition="in" filter="randombar(horizontal)">
                                      <p:cBhvr>
                                        <p:cTn id="38" dur="1000"/>
                                        <p:tgtEl>
                                          <p:spTgt spid="33797"/>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etancuonghanoi.com/wp-content/uploads/2014/08/vung-che-thai-nguyen.png"/>
          <p:cNvPicPr>
            <a:picLocks noChangeAspect="1" noChangeArrowheads="1"/>
          </p:cNvPicPr>
          <p:nvPr/>
        </p:nvPicPr>
        <p:blipFill>
          <a:blip r:embed="rId3"/>
          <a:srcRect/>
          <a:stretch>
            <a:fillRect/>
          </a:stretch>
        </p:blipFill>
        <p:spPr bwMode="auto">
          <a:xfrm>
            <a:off x="120073" y="583043"/>
            <a:ext cx="7074474" cy="5462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3">
            <a:schemeClr val="lt1"/>
          </a:lnRef>
          <a:fillRef idx="1">
            <a:schemeClr val="accent1"/>
          </a:fillRef>
          <a:effectRef idx="1">
            <a:schemeClr val="accent1"/>
          </a:effectRef>
          <a:fontRef idx="minor">
            <a:schemeClr val="lt1"/>
          </a:fontRef>
        </p:style>
      </p:pic>
      <p:sp>
        <p:nvSpPr>
          <p:cNvPr id="10" name="Rectangle 9"/>
          <p:cNvSpPr/>
          <p:nvPr/>
        </p:nvSpPr>
        <p:spPr>
          <a:xfrm>
            <a:off x="7324436" y="1714530"/>
            <a:ext cx="4293827" cy="3199215"/>
          </a:xfrm>
          <a:prstGeom prst="rect">
            <a:avLst/>
          </a:prstGeom>
          <a:solidFill>
            <a:schemeClr val="accent3">
              <a:lumMod val="40000"/>
              <a:lumOff val="60000"/>
            </a:schemeClr>
          </a:solid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lstStyle/>
          <a:p>
            <a:pPr algn="just" defTabSz="914400" fontAlgn="base">
              <a:spcBef>
                <a:spcPct val="0"/>
              </a:spcBef>
              <a:spcAft>
                <a:spcPct val="0"/>
              </a:spcAft>
              <a:defRPr/>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Sử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ndParaRPr>
          </a:p>
        </p:txBody>
      </p:sp>
      <p:pic>
        <p:nvPicPr>
          <p:cNvPr id="7" name="图片 97">
            <a:extLst>
              <a:ext uri="{FF2B5EF4-FFF2-40B4-BE49-F238E27FC236}">
                <a16:creationId xmlns:a16="http://schemas.microsoft.com/office/drawing/2014/main" id="{DF1125F1-B280-4E92-9BDB-89A43CA3A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5242" y="4635442"/>
            <a:ext cx="1582582" cy="2320032"/>
          </a:xfrm>
          <a:prstGeom prst="rect">
            <a:avLst/>
          </a:prstGeom>
        </p:spPr>
      </p:pic>
      <p:pic>
        <p:nvPicPr>
          <p:cNvPr id="8" name="图片 96">
            <a:extLst>
              <a:ext uri="{FF2B5EF4-FFF2-40B4-BE49-F238E27FC236}">
                <a16:creationId xmlns:a16="http://schemas.microsoft.com/office/drawing/2014/main" id="{7D1C30B4-1980-4EA6-8AC9-326DD8F07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316" y="5910548"/>
            <a:ext cx="3585157" cy="9474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1000"/>
                                        <p:tgtEl>
                                          <p:spTgt spid="1026"/>
                                        </p:tgtEl>
                                      </p:cBhvr>
                                    </p:animEffect>
                                  </p:childTnLst>
                                </p:cTn>
                              </p:par>
                            </p:childTnLst>
                          </p:cTn>
                        </p:par>
                        <p:par>
                          <p:cTn id="20" fill="hold">
                            <p:stCondLst>
                              <p:cond delay="1000"/>
                            </p:stCondLst>
                            <p:childTnLst>
                              <p:par>
                                <p:cTn id="21" presetID="53" presetClass="entr" presetSubtype="52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fltVal val="0.5"/>
                                          </p:val>
                                        </p:tav>
                                        <p:tav tm="100000">
                                          <p:val>
                                            <p:strVal val="#ppt_x"/>
                                          </p:val>
                                        </p:tav>
                                      </p:tavLst>
                                    </p:anim>
                                    <p:anim calcmode="lin" valueType="num">
                                      <p:cBhvr>
                                        <p:cTn id="27" dur="10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5" name="Picture 13"/>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081" t="2401" r="1299" b="1601"/>
          <a:stretch/>
        </p:blipFill>
        <p:spPr bwMode="auto">
          <a:xfrm>
            <a:off x="1700011" y="1276644"/>
            <a:ext cx="8834907" cy="4737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5827" y="36464"/>
            <a:ext cx="876166" cy="838199"/>
          </a:xfrm>
          <a:prstGeom prst="rect">
            <a:avLst/>
          </a:prstGeom>
        </p:spPr>
      </p:pic>
      <p:pic>
        <p:nvPicPr>
          <p:cNvPr id="25" name="Picture 2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9543" y="0"/>
            <a:ext cx="876166" cy="838199"/>
          </a:xfrm>
          <a:prstGeom prst="rect">
            <a:avLst/>
          </a:prstGeom>
        </p:spPr>
      </p:pic>
      <p:pic>
        <p:nvPicPr>
          <p:cNvPr id="8" name="Picture 7" descr="A picture containing text, clipart&#10;&#10;Description automatically generated">
            <a:hlinkClick r:id="rId9" action="ppaction://hlinksldjump"/>
            <a:extLst>
              <a:ext uri="{FF2B5EF4-FFF2-40B4-BE49-F238E27FC236}">
                <a16:creationId xmlns:a16="http://schemas.microsoft.com/office/drawing/2014/main" id="{909EADC4-9DE2-4F33-AF85-5CC5C90F0A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8718" y="837440"/>
            <a:ext cx="9144000" cy="2193352"/>
          </a:xfrm>
          <a:prstGeom prst="rect">
            <a:avLst/>
          </a:prstGeom>
        </p:spPr>
      </p:pic>
      <p:pic>
        <p:nvPicPr>
          <p:cNvPr id="10" name="Picture 9" descr="Logo&#10;&#10;Description automatically generated">
            <a:hlinkClick r:id="rId11" action="ppaction://hlinksldjump"/>
            <a:extLst>
              <a:ext uri="{FF2B5EF4-FFF2-40B4-BE49-F238E27FC236}">
                <a16:creationId xmlns:a16="http://schemas.microsoft.com/office/drawing/2014/main" id="{BEA3E136-6C23-401C-B95A-0170B8B852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3605" y="2809148"/>
            <a:ext cx="9144000" cy="2211946"/>
          </a:xfrm>
          <a:prstGeom prst="rect">
            <a:avLst/>
          </a:prstGeom>
        </p:spPr>
      </p:pic>
      <p:pic>
        <p:nvPicPr>
          <p:cNvPr id="15" name="Picture 14" descr="Logo&#10;&#10;Description automatically generated">
            <a:hlinkClick r:id="rId7" action="ppaction://hlinksldjump"/>
            <a:extLst>
              <a:ext uri="{FF2B5EF4-FFF2-40B4-BE49-F238E27FC236}">
                <a16:creationId xmlns:a16="http://schemas.microsoft.com/office/drawing/2014/main" id="{82C0F460-84EA-4920-B174-9AF3B2E176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9713" y="4802435"/>
            <a:ext cx="9133005" cy="2055565"/>
          </a:xfrm>
          <a:prstGeom prst="rect">
            <a:avLst/>
          </a:prstGeom>
        </p:spPr>
      </p:pic>
      <p:sp>
        <p:nvSpPr>
          <p:cNvPr id="2" name="TextBox 1">
            <a:extLst>
              <a:ext uri="{FF2B5EF4-FFF2-40B4-BE49-F238E27FC236}">
                <a16:creationId xmlns:a16="http://schemas.microsoft.com/office/drawing/2014/main" id="{24B3F6C9-4C0E-4043-BD0F-06E13DB96779}"/>
              </a:ext>
            </a:extLst>
          </p:cNvPr>
          <p:cNvSpPr txBox="1"/>
          <p:nvPr/>
        </p:nvSpPr>
        <p:spPr>
          <a:xfrm>
            <a:off x="3839163" y="0"/>
            <a:ext cx="4636206" cy="1015663"/>
          </a:xfrm>
          <a:prstGeom prst="rect">
            <a:avLst/>
          </a:prstGeom>
          <a:noFill/>
        </p:spPr>
        <p:txBody>
          <a:bodyPr wrap="none" rtlCol="0">
            <a:spAutoFit/>
          </a:bodyPr>
          <a:lstStyle/>
          <a:p>
            <a:r>
              <a:rPr lang="en-US" sz="6000" b="1">
                <a:ln w="9525">
                  <a:solidFill>
                    <a:schemeClr val="bg1"/>
                  </a:solidFill>
                  <a:prstDash val="solid"/>
                </a:ln>
                <a:solidFill>
                  <a:schemeClr val="accent5"/>
                </a:solidFill>
                <a:effectLst>
                  <a:glow rad="63500">
                    <a:schemeClr val="accent5">
                      <a:satMod val="175000"/>
                      <a:alpha val="40000"/>
                    </a:schemeClr>
                  </a:glow>
                  <a:outerShdw blurRad="12700" dist="38100" dir="2700000" algn="tl" rotWithShape="0">
                    <a:schemeClr val="accent5">
                      <a:lumMod val="60000"/>
                      <a:lumOff val="40000"/>
                    </a:schemeClr>
                  </a:outerShdw>
                </a:effectLst>
                <a:latin typeface="UTM Cooper Black" panose="02040603050506020204" pitchFamily="18" charset="0"/>
              </a:rPr>
              <a:t>Ô số bí mật</a:t>
            </a:r>
          </a:p>
        </p:txBody>
      </p:sp>
      <p:pic>
        <p:nvPicPr>
          <p:cNvPr id="4" name="Am-thanh-chuc-mung-chien-thang-www_tiengdong_com">
            <a:hlinkClick r:id="" action="ppaction://media"/>
            <a:extLst>
              <a:ext uri="{FF2B5EF4-FFF2-40B4-BE49-F238E27FC236}">
                <a16:creationId xmlns:a16="http://schemas.microsoft.com/office/drawing/2014/main" id="{4D8D5871-38FD-44F4-B3D1-C442E0A909F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4649" y="264149"/>
            <a:ext cx="487363" cy="48736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446A6A8E-2E69-408A-9298-1ABA559A65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46" b="89988" l="5371" r="94727">
                        <a14:foregroundMark x1="9863" y1="53114" x2="6363" y2="59047"/>
                        <a14:foregroundMark x1="5469" y1="60562" x2="9863" y2="67155"/>
                        <a14:foregroundMark x1="89844" y1="54090" x2="94824" y2="62271"/>
                        <a14:foregroundMark x1="94824" y1="62271" x2="89391" y2="66075"/>
                        <a14:foregroundMark x1="84288" y1="48188" x2="81543" y2="44200"/>
                        <a14:foregroundMark x1="88184" y1="53846" x2="85281" y2="49630"/>
                        <a14:foregroundMark x1="81543" y1="44200" x2="76074" y2="45910"/>
                        <a14:foregroundMark x1="75607" y1="46520" x2="71777" y2="51526"/>
                        <a14:foregroundMark x1="75794" y1="46276" x2="75607" y2="46520"/>
                        <a14:foregroundMark x1="76074" y1="45910" x2="75794" y2="46276"/>
                        <a14:foregroundMark x1="71777" y1="51526" x2="76953" y2="62393"/>
                        <a14:foregroundMark x1="76953" y1="62393" x2="84486" y2="67199"/>
                        <a14:foregroundMark x1="90785" y1="68202" x2="91797" y2="68132"/>
                        <a14:foregroundMark x1="21713" y1="40775" x2="21387" y2="40537"/>
                        <a14:foregroundMark x1="22868" y1="41617" x2="22095" y2="41053"/>
                        <a14:foregroundMark x1="24233" y1="42613" x2="23176" y2="41842"/>
                        <a14:foregroundMark x1="25907" y1="43834" x2="25405" y2="43468"/>
                        <a14:foregroundMark x1="26080" y1="43960" x2="25907" y2="43834"/>
                        <a14:foregroundMark x1="31783" y1="48114" x2="27009" y2="44637"/>
                        <a14:foregroundMark x1="33105" y1="49084" x2="27009" y2="44638"/>
                        <a14:foregroundMark x1="12165" y1="50778" x2="6447" y2="57129"/>
                        <a14:foregroundMark x1="20727" y1="41270" x2="14883" y2="47759"/>
                        <a14:foregroundMark x1="21387" y1="40537" x2="20727" y2="41270"/>
                        <a14:foregroundMark x1="5903" y1="60837" x2="8301" y2="64835"/>
                        <a14:foregroundMark x1="8301" y1="64835" x2="28809" y2="63370"/>
                        <a14:foregroundMark x1="5371" y1="62027" x2="10258" y2="66202"/>
                        <a14:foregroundMark x1="19043" y1="47253" x2="10156" y2="59585"/>
                        <a14:foregroundMark x1="10156" y1="59585" x2="23340" y2="64469"/>
                        <a14:foregroundMark x1="23340" y1="64469" x2="36426" y2="57143"/>
                        <a14:foregroundMark x1="36426" y1="57143" x2="30762" y2="47253"/>
                        <a14:foregroundMark x1="30762" y1="47253" x2="15820" y2="47619"/>
                        <a14:foregroundMark x1="15820" y1="47619" x2="14763" y2="48050"/>
                        <a14:backgroundMark x1="23633" y1="43712" x2="23633" y2="43712"/>
                        <a14:backgroundMark x1="25098" y1="43712" x2="25098" y2="43712"/>
                        <a14:backgroundMark x1="25977" y1="43712" x2="25977" y2="43712"/>
                        <a14:backgroundMark x1="21582" y1="40904" x2="21875" y2="41270"/>
                        <a14:backgroundMark x1="22852" y1="41636" x2="23145" y2="41880"/>
                        <a14:backgroundMark x1="22461" y1="41270" x2="22461" y2="41270"/>
                        <a14:backgroundMark x1="23828" y1="42613" x2="23828" y2="42613"/>
                        <a14:backgroundMark x1="25293" y1="43468" x2="25293" y2="43468"/>
                        <a14:backgroundMark x1="25586" y1="43712" x2="25977" y2="43834"/>
                        <a14:backgroundMark x1="25977" y1="43834" x2="25977" y2="43834"/>
                        <a14:backgroundMark x1="26172" y1="43834" x2="27148" y2="44444"/>
                        <a14:backgroundMark x1="24121" y1="43101" x2="25586" y2="43101"/>
                        <a14:backgroundMark x1="11816" y1="48840" x2="11816" y2="48840"/>
                        <a14:backgroundMark x1="11621" y1="49451" x2="11621" y2="49451"/>
                        <a14:backgroundMark x1="11621" y1="49451" x2="11621" y2="49451"/>
                        <a14:backgroundMark x1="13086" y1="48840" x2="12207" y2="48840"/>
                        <a14:backgroundMark x1="11816" y1="49084" x2="11816" y2="49084"/>
                        <a14:backgroundMark x1="11816" y1="49084" x2="14941" y2="47619"/>
                        <a14:backgroundMark x1="11035" y1="49817" x2="12402" y2="48840"/>
                        <a14:backgroundMark x1="6152" y1="56899" x2="6641" y2="56654"/>
                        <a14:backgroundMark x1="4395" y1="59585" x2="6348" y2="56654"/>
                        <a14:backgroundMark x1="5078" y1="58730" x2="4785" y2="60562"/>
                        <a14:backgroundMark x1="9668" y1="67399" x2="15332" y2="67033"/>
                        <a14:backgroundMark x1="15332" y1="67033" x2="15332" y2="67033"/>
                        <a14:backgroundMark x1="84180" y1="67766" x2="90625" y2="68498"/>
                        <a14:backgroundMark x1="90625" y1="68498" x2="86035" y2="68742"/>
                        <a14:backgroundMark x1="89844" y1="68376" x2="90039" y2="68010"/>
                        <a14:backgroundMark x1="84375" y1="67399" x2="84668" y2="67643"/>
                        <a14:backgroundMark x1="84082" y1="48474" x2="84473" y2="48718"/>
                        <a14:backgroundMark x1="84375" y1="48352" x2="85254" y2="48718"/>
                        <a14:backgroundMark x1="76172" y1="45910" x2="76172" y2="45910"/>
                        <a14:backgroundMark x1="76172" y1="45910" x2="75879" y2="45910"/>
                        <a14:backgroundMark x1="75879" y1="45910" x2="75879" y2="45910"/>
                        <a14:backgroundMark x1="75293" y1="46276" x2="75293" y2="46276"/>
                        <a14:backgroundMark x1="75781" y1="46520" x2="75781" y2="46520"/>
                        <a14:backgroundMark x1="84082" y1="48107" x2="84082" y2="48107"/>
                        <a14:backgroundMark x1="85059" y1="49084" x2="85352" y2="49573"/>
                      </a14:backgroundRemoval>
                    </a14:imgEffect>
                  </a14:imgLayer>
                </a14:imgProps>
              </a:ext>
              <a:ext uri="{28A0092B-C50C-407E-A947-70E740481C1C}">
                <a14:useLocalDpi xmlns:a14="http://schemas.microsoft.com/office/drawing/2010/main" val="0"/>
              </a:ext>
            </a:extLst>
          </a:blip>
          <a:stretch>
            <a:fillRect/>
          </a:stretch>
        </p:blipFill>
        <p:spPr>
          <a:xfrm>
            <a:off x="3931001" y="-1567059"/>
            <a:ext cx="8574593" cy="6858000"/>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257CF687-8132-48CF-883B-74AFA59379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46" b="89988" l="5371" r="94727">
                        <a14:foregroundMark x1="9863" y1="53114" x2="6363" y2="59047"/>
                        <a14:foregroundMark x1="5469" y1="60562" x2="9863" y2="67155"/>
                        <a14:foregroundMark x1="89844" y1="54090" x2="94824" y2="62271"/>
                        <a14:foregroundMark x1="94824" y1="62271" x2="89391" y2="66075"/>
                        <a14:foregroundMark x1="84288" y1="48188" x2="81543" y2="44200"/>
                        <a14:foregroundMark x1="88184" y1="53846" x2="85281" y2="49630"/>
                        <a14:foregroundMark x1="81543" y1="44200" x2="76074" y2="45910"/>
                        <a14:foregroundMark x1="75607" y1="46520" x2="71777" y2="51526"/>
                        <a14:foregroundMark x1="75794" y1="46276" x2="75607" y2="46520"/>
                        <a14:foregroundMark x1="76074" y1="45910" x2="75794" y2="46276"/>
                        <a14:foregroundMark x1="71777" y1="51526" x2="76953" y2="62393"/>
                        <a14:foregroundMark x1="76953" y1="62393" x2="84486" y2="67199"/>
                        <a14:foregroundMark x1="90785" y1="68202" x2="91797" y2="68132"/>
                        <a14:foregroundMark x1="21713" y1="40775" x2="21387" y2="40537"/>
                        <a14:foregroundMark x1="22868" y1="41617" x2="22095" y2="41053"/>
                        <a14:foregroundMark x1="24233" y1="42613" x2="23176" y2="41842"/>
                        <a14:foregroundMark x1="25907" y1="43834" x2="25405" y2="43468"/>
                        <a14:foregroundMark x1="26080" y1="43960" x2="25907" y2="43834"/>
                        <a14:foregroundMark x1="31783" y1="48114" x2="27009" y2="44637"/>
                        <a14:foregroundMark x1="33105" y1="49084" x2="27009" y2="44638"/>
                        <a14:foregroundMark x1="12165" y1="50778" x2="6447" y2="57129"/>
                        <a14:foregroundMark x1="20727" y1="41270" x2="14883" y2="47759"/>
                        <a14:foregroundMark x1="21387" y1="40537" x2="20727" y2="41270"/>
                        <a14:foregroundMark x1="5903" y1="60837" x2="8301" y2="64835"/>
                        <a14:foregroundMark x1="8301" y1="64835" x2="28809" y2="63370"/>
                        <a14:foregroundMark x1="5371" y1="62027" x2="10258" y2="66202"/>
                        <a14:foregroundMark x1="19043" y1="47253" x2="10156" y2="59585"/>
                        <a14:foregroundMark x1="10156" y1="59585" x2="23340" y2="64469"/>
                        <a14:foregroundMark x1="23340" y1="64469" x2="36426" y2="57143"/>
                        <a14:foregroundMark x1="36426" y1="57143" x2="30762" y2="47253"/>
                        <a14:foregroundMark x1="30762" y1="47253" x2="15820" y2="47619"/>
                        <a14:foregroundMark x1="15820" y1="47619" x2="14763" y2="48050"/>
                        <a14:backgroundMark x1="23633" y1="43712" x2="23633" y2="43712"/>
                        <a14:backgroundMark x1="25098" y1="43712" x2="25098" y2="43712"/>
                        <a14:backgroundMark x1="25977" y1="43712" x2="25977" y2="43712"/>
                        <a14:backgroundMark x1="21582" y1="40904" x2="21875" y2="41270"/>
                        <a14:backgroundMark x1="22852" y1="41636" x2="23145" y2="41880"/>
                        <a14:backgroundMark x1="22461" y1="41270" x2="22461" y2="41270"/>
                        <a14:backgroundMark x1="23828" y1="42613" x2="23828" y2="42613"/>
                        <a14:backgroundMark x1="25293" y1="43468" x2="25293" y2="43468"/>
                        <a14:backgroundMark x1="25586" y1="43712" x2="25977" y2="43834"/>
                        <a14:backgroundMark x1="25977" y1="43834" x2="25977" y2="43834"/>
                        <a14:backgroundMark x1="26172" y1="43834" x2="27148" y2="44444"/>
                        <a14:backgroundMark x1="24121" y1="43101" x2="25586" y2="43101"/>
                        <a14:backgroundMark x1="11816" y1="48840" x2="11816" y2="48840"/>
                        <a14:backgroundMark x1="11621" y1="49451" x2="11621" y2="49451"/>
                        <a14:backgroundMark x1="11621" y1="49451" x2="11621" y2="49451"/>
                        <a14:backgroundMark x1="13086" y1="48840" x2="12207" y2="48840"/>
                        <a14:backgroundMark x1="11816" y1="49084" x2="11816" y2="49084"/>
                        <a14:backgroundMark x1="11816" y1="49084" x2="14941" y2="47619"/>
                        <a14:backgroundMark x1="11035" y1="49817" x2="12402" y2="48840"/>
                        <a14:backgroundMark x1="6152" y1="56899" x2="6641" y2="56654"/>
                        <a14:backgroundMark x1="4395" y1="59585" x2="6348" y2="56654"/>
                        <a14:backgroundMark x1="5078" y1="58730" x2="4785" y2="60562"/>
                        <a14:backgroundMark x1="9668" y1="67399" x2="15332" y2="67033"/>
                        <a14:backgroundMark x1="15332" y1="67033" x2="15332" y2="67033"/>
                        <a14:backgroundMark x1="84180" y1="67766" x2="90625" y2="68498"/>
                        <a14:backgroundMark x1="90625" y1="68498" x2="86035" y2="68742"/>
                        <a14:backgroundMark x1="89844" y1="68376" x2="90039" y2="68010"/>
                        <a14:backgroundMark x1="84375" y1="67399" x2="84668" y2="67643"/>
                        <a14:backgroundMark x1="84082" y1="48474" x2="84473" y2="48718"/>
                        <a14:backgroundMark x1="84375" y1="48352" x2="85254" y2="48718"/>
                        <a14:backgroundMark x1="76172" y1="45910" x2="76172" y2="45910"/>
                        <a14:backgroundMark x1="76172" y1="45910" x2="75879" y2="45910"/>
                        <a14:backgroundMark x1="75879" y1="45910" x2="75879" y2="45910"/>
                        <a14:backgroundMark x1="75293" y1="46276" x2="75293" y2="46276"/>
                        <a14:backgroundMark x1="75781" y1="46520" x2="75781" y2="46520"/>
                        <a14:backgroundMark x1="84082" y1="48107" x2="84082" y2="48107"/>
                        <a14:backgroundMark x1="85059" y1="49084" x2="85352" y2="49573"/>
                      </a14:backgroundRemoval>
                    </a14:imgEffect>
                  </a14:imgLayer>
                </a14:imgProps>
              </a:ext>
              <a:ext uri="{28A0092B-C50C-407E-A947-70E740481C1C}">
                <a14:useLocalDpi xmlns:a14="http://schemas.microsoft.com/office/drawing/2010/main" val="0"/>
              </a:ext>
            </a:extLst>
          </a:blip>
          <a:stretch>
            <a:fillRect/>
          </a:stretch>
        </p:blipFill>
        <p:spPr>
          <a:xfrm>
            <a:off x="-341076" y="-1771052"/>
            <a:ext cx="9529309" cy="7621586"/>
          </a:xfrm>
          <a:prstGeom prst="rect">
            <a:avLst/>
          </a:prstGeom>
        </p:spPr>
      </p:pic>
      <p:grpSp>
        <p:nvGrpSpPr>
          <p:cNvPr id="17" name="Group 16">
            <a:extLst>
              <a:ext uri="{FF2B5EF4-FFF2-40B4-BE49-F238E27FC236}">
                <a16:creationId xmlns:a16="http://schemas.microsoft.com/office/drawing/2014/main" id="{9F6744A8-E94A-4D9A-A2F3-5B05BABF04C1}"/>
              </a:ext>
            </a:extLst>
          </p:cNvPr>
          <p:cNvGrpSpPr/>
          <p:nvPr/>
        </p:nvGrpSpPr>
        <p:grpSpPr>
          <a:xfrm>
            <a:off x="3022584" y="3472343"/>
            <a:ext cx="6883416" cy="2872698"/>
            <a:chOff x="3022584" y="3472343"/>
            <a:chExt cx="6883416" cy="2872698"/>
          </a:xfrm>
        </p:grpSpPr>
        <p:grpSp>
          <p:nvGrpSpPr>
            <p:cNvPr id="4" name="组合 10">
              <a:extLst>
                <a:ext uri="{FF2B5EF4-FFF2-40B4-BE49-F238E27FC236}">
                  <a16:creationId xmlns:a16="http://schemas.microsoft.com/office/drawing/2014/main" id="{DC4E35CF-09D2-4F6A-B60E-751CAC344A8B}"/>
                </a:ext>
              </a:extLst>
            </p:cNvPr>
            <p:cNvGrpSpPr/>
            <p:nvPr/>
          </p:nvGrpSpPr>
          <p:grpSpPr>
            <a:xfrm>
              <a:off x="3022584" y="3472343"/>
              <a:ext cx="6883416" cy="2872698"/>
              <a:chOff x="2190906" y="1491175"/>
              <a:chExt cx="3847434" cy="3459950"/>
            </a:xfrm>
            <a:solidFill>
              <a:schemeClr val="bg1"/>
            </a:solidFill>
          </p:grpSpPr>
          <p:sp>
            <p:nvSpPr>
              <p:cNvPr id="6" name="任意多边形 4">
                <a:extLst>
                  <a:ext uri="{FF2B5EF4-FFF2-40B4-BE49-F238E27FC236}">
                    <a16:creationId xmlns:a16="http://schemas.microsoft.com/office/drawing/2014/main" id="{7F459F7E-9CBA-4F34-9178-7270F5B4177D}"/>
                  </a:ext>
                </a:extLst>
              </p:cNvPr>
              <p:cNvSpPr/>
              <p:nvPr/>
            </p:nvSpPr>
            <p:spPr>
              <a:xfrm>
                <a:off x="2190906" y="1491175"/>
                <a:ext cx="3847434"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grp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a:extLst>
                  <a:ext uri="{FF2B5EF4-FFF2-40B4-BE49-F238E27FC236}">
                    <a16:creationId xmlns:a16="http://schemas.microsoft.com/office/drawing/2014/main" id="{E1F832EF-D766-4637-B3D8-028722C4789C}"/>
                  </a:ext>
                </a:extLst>
              </p:cNvPr>
              <p:cNvSpPr/>
              <p:nvPr/>
            </p:nvSpPr>
            <p:spPr>
              <a:xfrm>
                <a:off x="2453987" y="1701992"/>
                <a:ext cx="3312483"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grp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a:extLst>
                <a:ext uri="{FF2B5EF4-FFF2-40B4-BE49-F238E27FC236}">
                  <a16:creationId xmlns:a16="http://schemas.microsoft.com/office/drawing/2014/main" id="{D7281A99-E96A-4DEB-975A-678ADAAC7937}"/>
                </a:ext>
              </a:extLst>
            </p:cNvPr>
            <p:cNvSpPr txBox="1"/>
            <p:nvPr/>
          </p:nvSpPr>
          <p:spPr>
            <a:xfrm>
              <a:off x="3981801" y="4210081"/>
              <a:ext cx="5228997" cy="1200329"/>
            </a:xfrm>
            <a:prstGeom prst="rect">
              <a:avLst/>
            </a:prstGeom>
            <a:noFill/>
          </p:spPr>
          <p:txBody>
            <a:bodyPr wrap="none" rtlCol="0">
              <a:spAutoFit/>
            </a:bodyPr>
            <a:lstStyle/>
            <a:p>
              <a:pPr algn="ctr"/>
              <a:r>
                <a:rPr lang="en-US" sz="3600" b="1">
                  <a:latin typeface="Times New Roman" panose="02020603050405020304" pitchFamily="18" charset="0"/>
                  <a:cs typeface="Times New Roman" panose="02020603050405020304" pitchFamily="18" charset="0"/>
                </a:rPr>
                <a:t>Cùng đi tham quan </a:t>
              </a:r>
            </a:p>
            <a:p>
              <a:pPr algn="ctr"/>
              <a:r>
                <a:rPr lang="en-US" sz="3600" b="1">
                  <a:latin typeface="Times New Roman" panose="02020603050405020304" pitchFamily="18" charset="0"/>
                  <a:cs typeface="Times New Roman" panose="02020603050405020304" pitchFamily="18" charset="0"/>
                </a:rPr>
                <a:t>đồi chè Thái Nguyên nào!</a:t>
              </a:r>
            </a:p>
          </p:txBody>
        </p:sp>
      </p:grpSp>
      <p:pic>
        <p:nvPicPr>
          <p:cNvPr id="2" name="图片 5">
            <a:extLst>
              <a:ext uri="{FF2B5EF4-FFF2-40B4-BE49-F238E27FC236}">
                <a16:creationId xmlns:a16="http://schemas.microsoft.com/office/drawing/2014/main" id="{125F31DA-408C-42F0-9C52-C465364AED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158471" y="3962400"/>
            <a:ext cx="4477719" cy="2687651"/>
          </a:xfrm>
          <a:prstGeom prst="rect">
            <a:avLst/>
          </a:prstGeom>
        </p:spPr>
      </p:pic>
      <p:pic>
        <p:nvPicPr>
          <p:cNvPr id="14" name="图片 96">
            <a:extLst>
              <a:ext uri="{FF2B5EF4-FFF2-40B4-BE49-F238E27FC236}">
                <a16:creationId xmlns:a16="http://schemas.microsoft.com/office/drawing/2014/main" id="{5ED4F6CD-D291-4938-B1C8-2733D8FEF9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2976" y="5808953"/>
            <a:ext cx="3585157" cy="947452"/>
          </a:xfrm>
          <a:prstGeom prst="rect">
            <a:avLst/>
          </a:prstGeom>
        </p:spPr>
      </p:pic>
      <p:pic>
        <p:nvPicPr>
          <p:cNvPr id="16" name="图片 6">
            <a:extLst>
              <a:ext uri="{FF2B5EF4-FFF2-40B4-BE49-F238E27FC236}">
                <a16:creationId xmlns:a16="http://schemas.microsoft.com/office/drawing/2014/main" id="{6951A11A-0E68-49F3-80A8-2107D2D7A90A}"/>
              </a:ext>
            </a:extLst>
          </p:cNvPr>
          <p:cNvPicPr>
            <a:picLocks noChangeAspect="1"/>
          </p:cNvPicPr>
          <p:nvPr/>
        </p:nvPicPr>
        <p:blipFill>
          <a:blip r:embed="rId6" cstate="print">
            <a:extLst>
              <a:ext uri="{28A0092B-C50C-407E-A947-70E740481C1C}">
                <a14:useLocalDpi xmlns:a14="http://schemas.microsoft.com/office/drawing/2010/main" val="0"/>
              </a:ext>
            </a:extLst>
          </a:blip>
          <a:srcRect t="23134" b="23134"/>
          <a:stretch/>
        </p:blipFill>
        <p:spPr>
          <a:xfrm rot="10800000" flipV="1">
            <a:off x="8928846" y="1"/>
            <a:ext cx="3312487" cy="1640378"/>
          </a:xfrm>
          <a:prstGeom prst="rect">
            <a:avLst/>
          </a:prstGeom>
        </p:spPr>
      </p:pic>
    </p:spTree>
    <p:extLst>
      <p:ext uri="{BB962C8B-B14F-4D97-AF65-F5344CB8AC3E}">
        <p14:creationId xmlns:p14="http://schemas.microsoft.com/office/powerpoint/2010/main" val="3584883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i che Thai Nguyen">
            <a:hlinkClick r:id="" action="ppaction://media"/>
            <a:extLst>
              <a:ext uri="{FF2B5EF4-FFF2-40B4-BE49-F238E27FC236}">
                <a16:creationId xmlns:a16="http://schemas.microsoft.com/office/drawing/2014/main" id="{397E00A8-7A68-46C5-9262-2A6EB4E6984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894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57EAD7E-CF84-4A2F-94F1-A88D243E0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1337" y="-213795"/>
            <a:ext cx="1427911" cy="799519"/>
          </a:xfrm>
          <a:prstGeom prst="rect">
            <a:avLst/>
          </a:prstGeom>
        </p:spPr>
      </p:pic>
      <p:pic>
        <p:nvPicPr>
          <p:cNvPr id="22" name="图片 35">
            <a:extLst>
              <a:ext uri="{FF2B5EF4-FFF2-40B4-BE49-F238E27FC236}">
                <a16:creationId xmlns:a16="http://schemas.microsoft.com/office/drawing/2014/main" id="{3450EA74-290B-4A0E-8C64-83E9CA8CB404}"/>
              </a:ext>
            </a:extLst>
          </p:cNvPr>
          <p:cNvPicPr>
            <a:picLocks noChangeAspect="1"/>
          </p:cNvPicPr>
          <p:nvPr/>
        </p:nvPicPr>
        <p:blipFill>
          <a:blip r:embed="rId4">
            <a:duotone>
              <a:schemeClr val="bg2">
                <a:shade val="45000"/>
                <a:satMod val="135000"/>
              </a:schemeClr>
              <a:prstClr val="white"/>
            </a:duotone>
          </a:blip>
          <a:stretch>
            <a:fillRect/>
          </a:stretch>
        </p:blipFill>
        <p:spPr>
          <a:xfrm rot="759396">
            <a:off x="4830708" y="-162427"/>
            <a:ext cx="1079290" cy="529573"/>
          </a:xfrm>
          <a:prstGeom prst="rect">
            <a:avLst/>
          </a:prstGeom>
        </p:spPr>
      </p:pic>
      <p:pic>
        <p:nvPicPr>
          <p:cNvPr id="23" name="图片 13">
            <a:extLst>
              <a:ext uri="{FF2B5EF4-FFF2-40B4-BE49-F238E27FC236}">
                <a16:creationId xmlns:a16="http://schemas.microsoft.com/office/drawing/2014/main" id="{6D7D70FE-D9D9-4CAA-B57E-8BF8D444C9D8}"/>
              </a:ext>
            </a:extLst>
          </p:cNvPr>
          <p:cNvPicPr>
            <a:picLocks noChangeAspect="1"/>
          </p:cNvPicPr>
          <p:nvPr/>
        </p:nvPicPr>
        <p:blipFill>
          <a:blip r:embed="rId5">
            <a:duotone>
              <a:schemeClr val="bg2">
                <a:shade val="45000"/>
                <a:satMod val="135000"/>
              </a:schemeClr>
              <a:prstClr val="white"/>
            </a:duotone>
          </a:blip>
          <a:stretch>
            <a:fillRect/>
          </a:stretch>
        </p:blipFill>
        <p:spPr>
          <a:xfrm>
            <a:off x="16640431" y="280044"/>
            <a:ext cx="1732449" cy="646948"/>
          </a:xfrm>
          <a:prstGeom prst="rect">
            <a:avLst/>
          </a:prstGeom>
        </p:spPr>
      </p:pic>
      <p:pic>
        <p:nvPicPr>
          <p:cNvPr id="24" name="图片 13">
            <a:extLst>
              <a:ext uri="{FF2B5EF4-FFF2-40B4-BE49-F238E27FC236}">
                <a16:creationId xmlns:a16="http://schemas.microsoft.com/office/drawing/2014/main" id="{7F78E98F-9812-4146-A27E-EE23404FE515}"/>
              </a:ext>
            </a:extLst>
          </p:cNvPr>
          <p:cNvPicPr>
            <a:picLocks noChangeAspect="1"/>
          </p:cNvPicPr>
          <p:nvPr/>
        </p:nvPicPr>
        <p:blipFill>
          <a:blip r:embed="rId5">
            <a:duotone>
              <a:schemeClr val="bg2">
                <a:shade val="45000"/>
                <a:satMod val="135000"/>
              </a:schemeClr>
              <a:prstClr val="white"/>
            </a:duotone>
          </a:blip>
          <a:stretch>
            <a:fillRect/>
          </a:stretch>
        </p:blipFill>
        <p:spPr>
          <a:xfrm>
            <a:off x="11273502" y="22187"/>
            <a:ext cx="1381915" cy="516048"/>
          </a:xfrm>
          <a:prstGeom prst="rect">
            <a:avLst/>
          </a:prstGeom>
        </p:spPr>
      </p:pic>
      <p:pic>
        <p:nvPicPr>
          <p:cNvPr id="25" name="图片 13">
            <a:extLst>
              <a:ext uri="{FF2B5EF4-FFF2-40B4-BE49-F238E27FC236}">
                <a16:creationId xmlns:a16="http://schemas.microsoft.com/office/drawing/2014/main" id="{535D36E6-9EC5-49CC-9817-68FD4AAD6990}"/>
              </a:ext>
            </a:extLst>
          </p:cNvPr>
          <p:cNvPicPr>
            <a:picLocks noChangeAspect="1"/>
          </p:cNvPicPr>
          <p:nvPr/>
        </p:nvPicPr>
        <p:blipFill>
          <a:blip r:embed="rId5">
            <a:duotone>
              <a:schemeClr val="bg2">
                <a:shade val="45000"/>
                <a:satMod val="135000"/>
              </a:schemeClr>
              <a:prstClr val="white"/>
            </a:duotone>
          </a:blip>
          <a:stretch>
            <a:fillRect/>
          </a:stretch>
        </p:blipFill>
        <p:spPr>
          <a:xfrm>
            <a:off x="7393499" y="367753"/>
            <a:ext cx="1381915" cy="516048"/>
          </a:xfrm>
          <a:prstGeom prst="rect">
            <a:avLst/>
          </a:prstGeom>
        </p:spPr>
      </p:pic>
      <p:pic>
        <p:nvPicPr>
          <p:cNvPr id="15" name="图片 14">
            <a:extLst>
              <a:ext uri="{FF2B5EF4-FFF2-40B4-BE49-F238E27FC236}">
                <a16:creationId xmlns:a16="http://schemas.microsoft.com/office/drawing/2014/main" id="{6D44D26D-DEDE-44E6-BDA4-25BD012F5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8882" y="478952"/>
            <a:ext cx="1316756" cy="809698"/>
          </a:xfrm>
          <a:prstGeom prst="rect">
            <a:avLst/>
          </a:prstGeom>
        </p:spPr>
      </p:pic>
      <p:pic>
        <p:nvPicPr>
          <p:cNvPr id="26" name="Picture 3" descr="Ca-ban-di-pha-rung-lam-ray_Tin180">
            <a:extLst>
              <a:ext uri="{FF2B5EF4-FFF2-40B4-BE49-F238E27FC236}">
                <a16:creationId xmlns:a16="http://schemas.microsoft.com/office/drawing/2014/main" id="{DB6C3E56-1D55-4194-94F4-3CFE18BA465C}"/>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084549" y="433393"/>
            <a:ext cx="3498850" cy="289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7">
            <a:extLst>
              <a:ext uri="{FF2B5EF4-FFF2-40B4-BE49-F238E27FC236}">
                <a16:creationId xmlns:a16="http://schemas.microsoft.com/office/drawing/2014/main" id="{4731AB17-601E-4137-B766-BFDD3BB57A4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8612300" y="435691"/>
            <a:ext cx="3609112" cy="2895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5">
            <a:extLst>
              <a:ext uri="{FF2B5EF4-FFF2-40B4-BE49-F238E27FC236}">
                <a16:creationId xmlns:a16="http://schemas.microsoft.com/office/drawing/2014/main" id="{3C1F661A-6C47-49DE-9B63-CE32C83EF36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33974" y="3825620"/>
            <a:ext cx="3873500" cy="2596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Text Box 5">
            <a:extLst>
              <a:ext uri="{FF2B5EF4-FFF2-40B4-BE49-F238E27FC236}">
                <a16:creationId xmlns:a16="http://schemas.microsoft.com/office/drawing/2014/main" id="{60EF4973-E8F6-477C-9BA5-268FCC48ECD3}"/>
              </a:ext>
            </a:extLst>
          </p:cNvPr>
          <p:cNvSpPr txBox="1"/>
          <p:nvPr/>
        </p:nvSpPr>
        <p:spPr>
          <a:xfrm>
            <a:off x="788429" y="4784887"/>
            <a:ext cx="4215908" cy="1815882"/>
          </a:xfrm>
          <a:prstGeom prst="rect">
            <a:avLst/>
          </a:prstGeom>
          <a:gradFill flip="none" rotWithShape="1">
            <a:gsLst>
              <a:gs pos="0">
                <a:srgbClr val="00D65C">
                  <a:tint val="66000"/>
                  <a:satMod val="160000"/>
                </a:srgbClr>
              </a:gs>
              <a:gs pos="50000">
                <a:srgbClr val="00D65C">
                  <a:tint val="44500"/>
                  <a:satMod val="160000"/>
                </a:srgbClr>
              </a:gs>
              <a:gs pos="100000">
                <a:srgbClr val="00D65C">
                  <a:tint val="23500"/>
                  <a:satMod val="160000"/>
                </a:srgbClr>
              </a:gs>
            </a:gsLst>
            <a:lin ang="16200000" scaled="1"/>
            <a:tileRect/>
          </a:grad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lstStyle>
            <a:defPPr>
              <a:defRPr lang="en-US"/>
            </a:defPPr>
            <a:lvl1pPr algn="just" defTabSz="914400" fontAlgn="base">
              <a:spcBef>
                <a:spcPct val="0"/>
              </a:spcBef>
              <a:spcAft>
                <a:spcPct val="0"/>
              </a:spcAft>
              <a:defRPr sz="2800" b="1">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a:solidFill>
                  <a:schemeClr val="tx1"/>
                </a:solidFill>
              </a:rPr>
              <a:t>Vì </a:t>
            </a:r>
            <a:r>
              <a:rPr lang="en-US" altLang="en-US" dirty="0">
                <a:solidFill>
                  <a:schemeClr val="tx1"/>
                </a:solidFill>
              </a:rPr>
              <a:t>rừng bị khai thác cạn kiệt do đốt phá rừng, khai thác gỗ bừa bãi, …</a:t>
            </a:r>
          </a:p>
        </p:txBody>
      </p:sp>
      <p:pic>
        <p:nvPicPr>
          <p:cNvPr id="17" name="Picture 16">
            <a:extLst>
              <a:ext uri="{FF2B5EF4-FFF2-40B4-BE49-F238E27FC236}">
                <a16:creationId xmlns:a16="http://schemas.microsoft.com/office/drawing/2014/main" id="{75591978-3A85-42A5-8870-63555F56D6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63714" y="-618180"/>
            <a:ext cx="7377926" cy="3603227"/>
          </a:xfrm>
          <a:prstGeom prst="rect">
            <a:avLst/>
          </a:prstGeom>
        </p:spPr>
      </p:pic>
      <p:sp>
        <p:nvSpPr>
          <p:cNvPr id="18" name="文本框 6">
            <a:extLst>
              <a:ext uri="{FF2B5EF4-FFF2-40B4-BE49-F238E27FC236}">
                <a16:creationId xmlns:a16="http://schemas.microsoft.com/office/drawing/2014/main" id="{29C1AC24-A671-4ACC-A149-C40F831DA104}"/>
              </a:ext>
            </a:extLst>
          </p:cNvPr>
          <p:cNvSpPr>
            <a:spLocks noChangeArrowheads="1"/>
          </p:cNvSpPr>
          <p:nvPr/>
        </p:nvSpPr>
        <p:spPr bwMode="auto">
          <a:xfrm>
            <a:off x="437257" y="737897"/>
            <a:ext cx="4486868" cy="1071703"/>
          </a:xfrm>
          <a:prstGeom prst="rect">
            <a:avLst/>
          </a:prstGeom>
          <a:noFill/>
          <a:ln>
            <a:noFill/>
          </a:ln>
        </p:spPr>
        <p:txBody>
          <a:bodyPr wrap="square" lIns="85980" tIns="42989" rIns="85980" bIns="42989">
            <a:spAutoFit/>
          </a:bodyPr>
          <a:lstStyle/>
          <a:p>
            <a:pPr algn="just">
              <a:spcBef>
                <a:spcPct val="50000"/>
              </a:spcBef>
            </a:pPr>
            <a:r>
              <a:rPr lang="en-US" altLang="en-US" sz="3200" b="1">
                <a:solidFill>
                  <a:schemeClr val="accent4">
                    <a:lumMod val="75000"/>
                  </a:schemeClr>
                </a:solidFill>
                <a:latin typeface="Times New Roman" pitchFamily="18" charset="0"/>
              </a:rPr>
              <a:t>3. Hoạt động trồng rừng và cây công nghiệp</a:t>
            </a:r>
          </a:p>
        </p:txBody>
      </p:sp>
      <p:sp>
        <p:nvSpPr>
          <p:cNvPr id="29" name="Text Box 5">
            <a:extLst>
              <a:ext uri="{FF2B5EF4-FFF2-40B4-BE49-F238E27FC236}">
                <a16:creationId xmlns:a16="http://schemas.microsoft.com/office/drawing/2014/main" id="{8A8D1057-8B00-462D-A7F4-902997ED195E}"/>
              </a:ext>
            </a:extLst>
          </p:cNvPr>
          <p:cNvSpPr txBox="1"/>
          <p:nvPr/>
        </p:nvSpPr>
        <p:spPr>
          <a:xfrm>
            <a:off x="868642" y="2762841"/>
            <a:ext cx="4215907" cy="1532334"/>
          </a:xfrm>
          <a:prstGeom prst="wedgeRoundRectCallout">
            <a:avLst>
              <a:gd name="adj1" fmla="val 71483"/>
              <a:gd name="adj2" fmla="val 87319"/>
              <a:gd name="adj3" fmla="val 16667"/>
            </a:avLst>
          </a:prstGeom>
          <a:ln w="19050"/>
        </p:spPr>
        <p:style>
          <a:lnRef idx="2">
            <a:schemeClr val="accent4"/>
          </a:lnRef>
          <a:fillRef idx="1">
            <a:schemeClr val="lt1"/>
          </a:fillRef>
          <a:effectRef idx="0">
            <a:schemeClr val="accent4"/>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en-US" sz="2800" b="1">
                <a:latin typeface="Times New Roman" panose="02020603050405020304" pitchFamily="18" charset="0"/>
              </a:rPr>
              <a:t>	Vì </a:t>
            </a:r>
            <a:r>
              <a:rPr lang="en-US" altLang="en-US" sz="2800" b="1" dirty="0">
                <a:latin typeface="Times New Roman" panose="02020603050405020304" pitchFamily="18" charset="0"/>
              </a:rPr>
              <a:t>sao ở vùng trung du Bắc Bộ lại có những nơi </a:t>
            </a:r>
            <a:r>
              <a:rPr lang="en-US" altLang="en-US" sz="2800" b="1" dirty="0">
                <a:solidFill>
                  <a:srgbClr val="FF0000"/>
                </a:solidFill>
                <a:latin typeface="Times New Roman" panose="02020603050405020304" pitchFamily="18" charset="0"/>
              </a:rPr>
              <a:t>đất trống, đồi trọc</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635295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18"/>
                                        </p:tgtEl>
                                        <p:attrNameLst>
                                          <p:attrName>ppt_y</p:attrName>
                                        </p:attrNameLst>
                                      </p:cBhvr>
                                      <p:tavLst>
                                        <p:tav tm="0">
                                          <p:val>
                                            <p:strVal val="#ppt_y"/>
                                          </p:val>
                                        </p:tav>
                                        <p:tav tm="100000">
                                          <p:val>
                                            <p:strVal val="#ppt_y"/>
                                          </p:val>
                                        </p:tav>
                                      </p:tavLst>
                                    </p:anim>
                                    <p:anim calcmode="lin" valueType="num">
                                      <p:cBhvr>
                                        <p:cTn id="16"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18"/>
                                        </p:tgtEl>
                                        <p:attrNameLst>
                                          <p:attrName>ppt_w</p:attrName>
                                        </p:attrNameLst>
                                      </p:cBhvr>
                                      <p:tavLst>
                                        <p:tav tm="0">
                                          <p:val>
                                            <p:strVal val="#ppt_w/10"/>
                                          </p:val>
                                        </p:tav>
                                        <p:tav tm="50000">
                                          <p:val>
                                            <p:strVal val="#ppt_w+.01"/>
                                          </p:val>
                                        </p:tav>
                                        <p:tav tm="100000">
                                          <p:val>
                                            <p:strVal val="#ppt_w"/>
                                          </p:val>
                                        </p:tav>
                                      </p:tavLst>
                                    </p:anim>
                                    <p:animEffect>
                                      <p:cBhvr>
                                        <p:cTn id="18" dur="250" tmFilter="0,0; .5, 1; 1, 1"/>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ox(in)">
                                      <p:cBhvr>
                                        <p:cTn id="23" dur="500"/>
                                        <p:tgtEl>
                                          <p:spTgt spid="26"/>
                                        </p:tgtEl>
                                      </p:cBhvr>
                                    </p:animEffect>
                                  </p:childTnLst>
                                </p:cTn>
                              </p:par>
                              <p:par>
                                <p:cTn id="24" presetID="4"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par>
                                <p:cTn id="27" presetID="4" presetClass="entr" presetSubtype="16"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ox(i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ox(i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Horizont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8" grpId="0" bldLvl="0" autoUpdateAnimBg="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p:nvPr/>
        </p:nvSpPr>
        <p:spPr>
          <a:xfrm>
            <a:off x="895098" y="607977"/>
            <a:ext cx="6241798" cy="867930"/>
          </a:xfrm>
          <a:custGeom>
            <a:avLst/>
            <a:gdLst>
              <a:gd name="connsiteX0" fmla="*/ 0 w 6241798"/>
              <a:gd name="connsiteY0" fmla="*/ 0 h 867930"/>
              <a:gd name="connsiteX1" fmla="*/ 629854 w 6241798"/>
              <a:gd name="connsiteY1" fmla="*/ 0 h 867930"/>
              <a:gd name="connsiteX2" fmla="*/ 1197290 w 6241798"/>
              <a:gd name="connsiteY2" fmla="*/ 0 h 867930"/>
              <a:gd name="connsiteX3" fmla="*/ 1827145 w 6241798"/>
              <a:gd name="connsiteY3" fmla="*/ 0 h 867930"/>
              <a:gd name="connsiteX4" fmla="*/ 2519417 w 6241798"/>
              <a:gd name="connsiteY4" fmla="*/ 0 h 867930"/>
              <a:gd name="connsiteX5" fmla="*/ 2899599 w 6241798"/>
              <a:gd name="connsiteY5" fmla="*/ 0 h 867930"/>
              <a:gd name="connsiteX6" fmla="*/ 3404617 w 6241798"/>
              <a:gd name="connsiteY6" fmla="*/ 0 h 867930"/>
              <a:gd name="connsiteX7" fmla="*/ 3972053 w 6241798"/>
              <a:gd name="connsiteY7" fmla="*/ 0 h 867930"/>
              <a:gd name="connsiteX8" fmla="*/ 4601907 w 6241798"/>
              <a:gd name="connsiteY8" fmla="*/ 0 h 867930"/>
              <a:gd name="connsiteX9" fmla="*/ 5169344 w 6241798"/>
              <a:gd name="connsiteY9" fmla="*/ 0 h 867930"/>
              <a:gd name="connsiteX10" fmla="*/ 6241798 w 6241798"/>
              <a:gd name="connsiteY10" fmla="*/ 0 h 867930"/>
              <a:gd name="connsiteX11" fmla="*/ 6241798 w 6241798"/>
              <a:gd name="connsiteY11" fmla="*/ 451324 h 867930"/>
              <a:gd name="connsiteX12" fmla="*/ 6241798 w 6241798"/>
              <a:gd name="connsiteY12" fmla="*/ 867930 h 867930"/>
              <a:gd name="connsiteX13" fmla="*/ 5549526 w 6241798"/>
              <a:gd name="connsiteY13" fmla="*/ 867930 h 867930"/>
              <a:gd name="connsiteX14" fmla="*/ 4857254 w 6241798"/>
              <a:gd name="connsiteY14" fmla="*/ 867930 h 867930"/>
              <a:gd name="connsiteX15" fmla="*/ 4477071 w 6241798"/>
              <a:gd name="connsiteY15" fmla="*/ 867930 h 867930"/>
              <a:gd name="connsiteX16" fmla="*/ 3784799 w 6241798"/>
              <a:gd name="connsiteY16" fmla="*/ 867930 h 867930"/>
              <a:gd name="connsiteX17" fmla="*/ 3404617 w 6241798"/>
              <a:gd name="connsiteY17" fmla="*/ 867930 h 867930"/>
              <a:gd name="connsiteX18" fmla="*/ 2899599 w 6241798"/>
              <a:gd name="connsiteY18" fmla="*/ 867930 h 867930"/>
              <a:gd name="connsiteX19" fmla="*/ 2394581 w 6241798"/>
              <a:gd name="connsiteY19" fmla="*/ 867930 h 867930"/>
              <a:gd name="connsiteX20" fmla="*/ 1827145 w 6241798"/>
              <a:gd name="connsiteY20" fmla="*/ 867930 h 867930"/>
              <a:gd name="connsiteX21" fmla="*/ 1197290 w 6241798"/>
              <a:gd name="connsiteY21" fmla="*/ 867930 h 867930"/>
              <a:gd name="connsiteX22" fmla="*/ 692272 w 6241798"/>
              <a:gd name="connsiteY22" fmla="*/ 867930 h 867930"/>
              <a:gd name="connsiteX23" fmla="*/ 0 w 6241798"/>
              <a:gd name="connsiteY23" fmla="*/ 867930 h 867930"/>
              <a:gd name="connsiteX24" fmla="*/ 0 w 6241798"/>
              <a:gd name="connsiteY24" fmla="*/ 425286 h 867930"/>
              <a:gd name="connsiteX25" fmla="*/ 0 w 6241798"/>
              <a:gd name="connsiteY25" fmla="*/ 0 h 8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41798" h="867930" fill="none" extrusionOk="0">
                <a:moveTo>
                  <a:pt x="0" y="0"/>
                </a:moveTo>
                <a:cubicBezTo>
                  <a:pt x="155186" y="-55094"/>
                  <a:pt x="470803" y="63237"/>
                  <a:pt x="629854" y="0"/>
                </a:cubicBezTo>
                <a:cubicBezTo>
                  <a:pt x="788905" y="-63237"/>
                  <a:pt x="983695" y="27950"/>
                  <a:pt x="1197290" y="0"/>
                </a:cubicBezTo>
                <a:cubicBezTo>
                  <a:pt x="1410885" y="-27950"/>
                  <a:pt x="1568658" y="53597"/>
                  <a:pt x="1827145" y="0"/>
                </a:cubicBezTo>
                <a:cubicBezTo>
                  <a:pt x="2085633" y="-53597"/>
                  <a:pt x="2359681" y="2083"/>
                  <a:pt x="2519417" y="0"/>
                </a:cubicBezTo>
                <a:cubicBezTo>
                  <a:pt x="2679153" y="-2083"/>
                  <a:pt x="2801791" y="28323"/>
                  <a:pt x="2899599" y="0"/>
                </a:cubicBezTo>
                <a:cubicBezTo>
                  <a:pt x="2997407" y="-28323"/>
                  <a:pt x="3264849" y="33961"/>
                  <a:pt x="3404617" y="0"/>
                </a:cubicBezTo>
                <a:cubicBezTo>
                  <a:pt x="3544385" y="-33961"/>
                  <a:pt x="3733477" y="43841"/>
                  <a:pt x="3972053" y="0"/>
                </a:cubicBezTo>
                <a:cubicBezTo>
                  <a:pt x="4210629" y="-43841"/>
                  <a:pt x="4417946" y="48150"/>
                  <a:pt x="4601907" y="0"/>
                </a:cubicBezTo>
                <a:cubicBezTo>
                  <a:pt x="4785868" y="-48150"/>
                  <a:pt x="5019283" y="56571"/>
                  <a:pt x="5169344" y="0"/>
                </a:cubicBezTo>
                <a:cubicBezTo>
                  <a:pt x="5319405" y="-56571"/>
                  <a:pt x="5743501" y="91872"/>
                  <a:pt x="6241798" y="0"/>
                </a:cubicBezTo>
                <a:cubicBezTo>
                  <a:pt x="6270183" y="168215"/>
                  <a:pt x="6223797" y="246055"/>
                  <a:pt x="6241798" y="451324"/>
                </a:cubicBezTo>
                <a:cubicBezTo>
                  <a:pt x="6259799" y="656593"/>
                  <a:pt x="6216488" y="773593"/>
                  <a:pt x="6241798" y="867930"/>
                </a:cubicBezTo>
                <a:cubicBezTo>
                  <a:pt x="6038591" y="882169"/>
                  <a:pt x="5722048" y="858419"/>
                  <a:pt x="5549526" y="867930"/>
                </a:cubicBezTo>
                <a:cubicBezTo>
                  <a:pt x="5377004" y="877441"/>
                  <a:pt x="5114339" y="847087"/>
                  <a:pt x="4857254" y="867930"/>
                </a:cubicBezTo>
                <a:cubicBezTo>
                  <a:pt x="4600169" y="888773"/>
                  <a:pt x="4648016" y="830032"/>
                  <a:pt x="4477071" y="867930"/>
                </a:cubicBezTo>
                <a:cubicBezTo>
                  <a:pt x="4306126" y="905828"/>
                  <a:pt x="3996708" y="831493"/>
                  <a:pt x="3784799" y="867930"/>
                </a:cubicBezTo>
                <a:cubicBezTo>
                  <a:pt x="3572890" y="904367"/>
                  <a:pt x="3530286" y="856565"/>
                  <a:pt x="3404617" y="867930"/>
                </a:cubicBezTo>
                <a:cubicBezTo>
                  <a:pt x="3278948" y="879295"/>
                  <a:pt x="3118556" y="852385"/>
                  <a:pt x="2899599" y="867930"/>
                </a:cubicBezTo>
                <a:cubicBezTo>
                  <a:pt x="2680642" y="883475"/>
                  <a:pt x="2595339" y="820118"/>
                  <a:pt x="2394581" y="867930"/>
                </a:cubicBezTo>
                <a:cubicBezTo>
                  <a:pt x="2193823" y="915742"/>
                  <a:pt x="2058390" y="851721"/>
                  <a:pt x="1827145" y="867930"/>
                </a:cubicBezTo>
                <a:cubicBezTo>
                  <a:pt x="1595900" y="884139"/>
                  <a:pt x="1467887" y="832126"/>
                  <a:pt x="1197290" y="867930"/>
                </a:cubicBezTo>
                <a:cubicBezTo>
                  <a:pt x="926694" y="903734"/>
                  <a:pt x="813114" y="812172"/>
                  <a:pt x="692272" y="867930"/>
                </a:cubicBezTo>
                <a:cubicBezTo>
                  <a:pt x="571430" y="923688"/>
                  <a:pt x="185648" y="785199"/>
                  <a:pt x="0" y="867930"/>
                </a:cubicBezTo>
                <a:cubicBezTo>
                  <a:pt x="-14667" y="734328"/>
                  <a:pt x="47425" y="568533"/>
                  <a:pt x="0" y="425286"/>
                </a:cubicBezTo>
                <a:cubicBezTo>
                  <a:pt x="-47425" y="282039"/>
                  <a:pt x="18442" y="114439"/>
                  <a:pt x="0" y="0"/>
                </a:cubicBezTo>
                <a:close/>
              </a:path>
              <a:path w="6241798" h="867930" stroke="0" extrusionOk="0">
                <a:moveTo>
                  <a:pt x="0" y="0"/>
                </a:moveTo>
                <a:cubicBezTo>
                  <a:pt x="113985" y="-11360"/>
                  <a:pt x="295853" y="38172"/>
                  <a:pt x="380182" y="0"/>
                </a:cubicBezTo>
                <a:cubicBezTo>
                  <a:pt x="464511" y="-38172"/>
                  <a:pt x="806993" y="27583"/>
                  <a:pt x="947618" y="0"/>
                </a:cubicBezTo>
                <a:cubicBezTo>
                  <a:pt x="1088243" y="-27583"/>
                  <a:pt x="1367760" y="19910"/>
                  <a:pt x="1515055" y="0"/>
                </a:cubicBezTo>
                <a:cubicBezTo>
                  <a:pt x="1662350" y="-19910"/>
                  <a:pt x="1810781" y="1538"/>
                  <a:pt x="2082491" y="0"/>
                </a:cubicBezTo>
                <a:cubicBezTo>
                  <a:pt x="2354201" y="-1538"/>
                  <a:pt x="2523696" y="17264"/>
                  <a:pt x="2649927" y="0"/>
                </a:cubicBezTo>
                <a:cubicBezTo>
                  <a:pt x="2776158" y="-17264"/>
                  <a:pt x="2889013" y="33755"/>
                  <a:pt x="3030109" y="0"/>
                </a:cubicBezTo>
                <a:cubicBezTo>
                  <a:pt x="3171205" y="-33755"/>
                  <a:pt x="3299041" y="38946"/>
                  <a:pt x="3410291" y="0"/>
                </a:cubicBezTo>
                <a:cubicBezTo>
                  <a:pt x="3521541" y="-38946"/>
                  <a:pt x="3669986" y="28097"/>
                  <a:pt x="3852892" y="0"/>
                </a:cubicBezTo>
                <a:cubicBezTo>
                  <a:pt x="4035798" y="-28097"/>
                  <a:pt x="4401836" y="936"/>
                  <a:pt x="4545164" y="0"/>
                </a:cubicBezTo>
                <a:cubicBezTo>
                  <a:pt x="4688492" y="-936"/>
                  <a:pt x="4985507" y="12898"/>
                  <a:pt x="5237436" y="0"/>
                </a:cubicBezTo>
                <a:cubicBezTo>
                  <a:pt x="5489365" y="-12898"/>
                  <a:pt x="5983889" y="107196"/>
                  <a:pt x="6241798" y="0"/>
                </a:cubicBezTo>
                <a:cubicBezTo>
                  <a:pt x="6250589" y="170229"/>
                  <a:pt x="6208711" y="238376"/>
                  <a:pt x="6241798" y="407927"/>
                </a:cubicBezTo>
                <a:cubicBezTo>
                  <a:pt x="6274885" y="577478"/>
                  <a:pt x="6237495" y="705557"/>
                  <a:pt x="6241798" y="867930"/>
                </a:cubicBezTo>
                <a:cubicBezTo>
                  <a:pt x="5981308" y="913321"/>
                  <a:pt x="5747942" y="817778"/>
                  <a:pt x="5611944" y="867930"/>
                </a:cubicBezTo>
                <a:cubicBezTo>
                  <a:pt x="5475946" y="918082"/>
                  <a:pt x="5294566" y="823861"/>
                  <a:pt x="5044508" y="867930"/>
                </a:cubicBezTo>
                <a:cubicBezTo>
                  <a:pt x="4794450" y="911999"/>
                  <a:pt x="4803824" y="829587"/>
                  <a:pt x="4601907" y="867930"/>
                </a:cubicBezTo>
                <a:cubicBezTo>
                  <a:pt x="4399990" y="906273"/>
                  <a:pt x="4361961" y="843006"/>
                  <a:pt x="4221725" y="867930"/>
                </a:cubicBezTo>
                <a:cubicBezTo>
                  <a:pt x="4081489" y="892854"/>
                  <a:pt x="3920776" y="864076"/>
                  <a:pt x="3779125" y="867930"/>
                </a:cubicBezTo>
                <a:cubicBezTo>
                  <a:pt x="3637474" y="871784"/>
                  <a:pt x="3361103" y="863295"/>
                  <a:pt x="3086853" y="867930"/>
                </a:cubicBezTo>
                <a:cubicBezTo>
                  <a:pt x="2812603" y="872565"/>
                  <a:pt x="2748771" y="831263"/>
                  <a:pt x="2519417" y="867930"/>
                </a:cubicBezTo>
                <a:cubicBezTo>
                  <a:pt x="2290063" y="904597"/>
                  <a:pt x="2232592" y="853300"/>
                  <a:pt x="2014398" y="867930"/>
                </a:cubicBezTo>
                <a:cubicBezTo>
                  <a:pt x="1796204" y="882560"/>
                  <a:pt x="1801634" y="835530"/>
                  <a:pt x="1634216" y="867930"/>
                </a:cubicBezTo>
                <a:cubicBezTo>
                  <a:pt x="1466798" y="900330"/>
                  <a:pt x="1284815" y="863816"/>
                  <a:pt x="1129198" y="867930"/>
                </a:cubicBezTo>
                <a:cubicBezTo>
                  <a:pt x="973581" y="872044"/>
                  <a:pt x="840504" y="854137"/>
                  <a:pt x="561762" y="867930"/>
                </a:cubicBezTo>
                <a:cubicBezTo>
                  <a:pt x="283020" y="881723"/>
                  <a:pt x="269692" y="851213"/>
                  <a:pt x="0" y="867930"/>
                </a:cubicBezTo>
                <a:cubicBezTo>
                  <a:pt x="-31024" y="748083"/>
                  <a:pt x="24298" y="518809"/>
                  <a:pt x="0" y="425286"/>
                </a:cubicBezTo>
                <a:cubicBezTo>
                  <a:pt x="-24298" y="331763"/>
                  <a:pt x="21586" y="140150"/>
                  <a:pt x="0" y="0"/>
                </a:cubicBezTo>
                <a:close/>
              </a:path>
            </a:pathLst>
          </a:custGeom>
          <a:solidFill>
            <a:schemeClr val="bg1"/>
          </a:solidFill>
          <a:ln w="28575">
            <a:solidFill>
              <a:srgbClr val="007130"/>
            </a:solidFill>
            <a:extLst>
              <a:ext uri="{C807C97D-BFC1-408E-A445-0C87EB9F89A2}">
                <ask:lineSketchStyleProps xmlns:ask="http://schemas.microsoft.com/office/drawing/2018/sketchyshapes" sd="2374350195">
                  <a:prstGeom prst="rect">
                    <a:avLst/>
                  </a:prstGeom>
                  <ask:type>
                    <ask:lineSketchScribble/>
                  </ask:type>
                </ask:lineSketchStyleProps>
              </a:ext>
            </a:extLst>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vl1pPr lvl="0" indent="0" defTabSz="914400" fontAlgn="base">
              <a:lnSpc>
                <a:spcPct val="90000"/>
              </a:lnSpc>
              <a:spcBef>
                <a:spcPct val="0"/>
              </a:spcBef>
              <a:spcAft>
                <a:spcPct val="0"/>
              </a:spcAft>
              <a:buNone/>
              <a:defRPr sz="3200" b="1" i="0" u="none" baseline="0">
                <a:latin typeface="Times New Roman" panose="02020603050405020304" pitchFamily="18" charset="0"/>
                <a:cs typeface="Times New Roman" panose="02020603050405020304" pitchFamily="18" charset="0"/>
              </a:defRPr>
            </a:lvl1pPr>
            <a:lvl2pPr lvl="1" indent="0" defTabSz="914400" eaLnBrk="0" fontAlgn="base" hangingPunct="0">
              <a:lnSpc>
                <a:spcPct val="100000"/>
              </a:lnSpc>
              <a:spcBef>
                <a:spcPct val="0"/>
              </a:spcBef>
              <a:spcAft>
                <a:spcPct val="0"/>
              </a:spcAft>
              <a:buNone/>
              <a:defRPr b="0" i="0" u="none" baseline="0">
                <a:latin typeface="Arial" panose="020B0604020202020204" pitchFamily="34" charset="0"/>
              </a:defRPr>
            </a:lvl2pPr>
            <a:lvl3pPr lvl="2" indent="0" defTabSz="914400" eaLnBrk="0" fontAlgn="base" hangingPunct="0">
              <a:lnSpc>
                <a:spcPct val="100000"/>
              </a:lnSpc>
              <a:spcBef>
                <a:spcPct val="0"/>
              </a:spcBef>
              <a:spcAft>
                <a:spcPct val="0"/>
              </a:spcAft>
              <a:buNone/>
              <a:defRPr b="0" i="0" u="none" baseline="0">
                <a:latin typeface="Arial" panose="020B0604020202020204" pitchFamily="34" charset="0"/>
              </a:defRPr>
            </a:lvl3pPr>
            <a:lvl4pPr lvl="3" indent="0" defTabSz="914400" eaLnBrk="0" fontAlgn="base" hangingPunct="0">
              <a:lnSpc>
                <a:spcPct val="100000"/>
              </a:lnSpc>
              <a:spcBef>
                <a:spcPct val="0"/>
              </a:spcBef>
              <a:spcAft>
                <a:spcPct val="0"/>
              </a:spcAft>
              <a:buNone/>
              <a:defRPr b="0" i="0" u="none" baseline="0">
                <a:latin typeface="Arial" panose="020B0604020202020204" pitchFamily="34" charset="0"/>
              </a:defRPr>
            </a:lvl4pPr>
            <a:lvl5pPr lvl="4" indent="0" defTabSz="914400" eaLnBrk="0" fontAlgn="base" hangingPunct="0">
              <a:lnSpc>
                <a:spcPct val="100000"/>
              </a:lnSpc>
              <a:spcBef>
                <a:spcPct val="0"/>
              </a:spcBef>
              <a:spcAft>
                <a:spcPct val="0"/>
              </a:spcAft>
              <a:buNone/>
              <a:defRPr b="0" i="0" u="none" baseline="0">
                <a:latin typeface="Arial" panose="020B060402020202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en-US" sz="2800">
                <a:solidFill>
                  <a:schemeClr val="tx1"/>
                </a:solidFill>
              </a:rPr>
              <a:t>Theo </a:t>
            </a:r>
            <a:r>
              <a:rPr lang="en-US" altLang="en-US" sz="2800" dirty="0">
                <a:solidFill>
                  <a:schemeClr val="tx1"/>
                </a:solidFill>
              </a:rPr>
              <a:t>em, hiện tượng đất trống, đồi trọc gây ra những hậu quả gì ?</a:t>
            </a:r>
          </a:p>
        </p:txBody>
      </p:sp>
      <p:pic>
        <p:nvPicPr>
          <p:cNvPr id="67586" name="Picture 2" descr="C:\Users\NGOCKUTE\Downloads\TNXH\1.jpg"/>
          <p:cNvPicPr>
            <a:picLocks noChangeAspect="1"/>
          </p:cNvPicPr>
          <p:nvPr/>
        </p:nvPicPr>
        <p:blipFill>
          <a:blip r:embed="rId2"/>
          <a:stretch>
            <a:fillRect/>
          </a:stretch>
        </p:blipFill>
        <p:spPr>
          <a:xfrm>
            <a:off x="170475" y="2037773"/>
            <a:ext cx="3311525" cy="342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587" name="Picture 3" descr="C:\Users\NGOCKUTE\Downloads\TNXH\lu-lut-trung-quoc.jpg"/>
          <p:cNvPicPr>
            <a:picLocks noChangeAspect="1"/>
          </p:cNvPicPr>
          <p:nvPr/>
        </p:nvPicPr>
        <p:blipFill>
          <a:blip r:embed="rId3"/>
          <a:stretch>
            <a:fillRect/>
          </a:stretch>
        </p:blipFill>
        <p:spPr>
          <a:xfrm>
            <a:off x="3585658" y="2037773"/>
            <a:ext cx="3551238" cy="3505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 Box 5"/>
          <p:cNvSpPr txBox="1"/>
          <p:nvPr/>
        </p:nvSpPr>
        <p:spPr>
          <a:xfrm>
            <a:off x="6794500" y="2358230"/>
            <a:ext cx="4770688" cy="3108543"/>
          </a:xfrm>
          <a:prstGeom prst="leftArrowCallout">
            <a:avLst>
              <a:gd name="adj1" fmla="val 7911"/>
              <a:gd name="adj2" fmla="val 10577"/>
              <a:gd name="adj3" fmla="val 19617"/>
              <a:gd name="adj4" fmla="val 7135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0800000" scaled="1"/>
            <a:tileRect/>
          </a:grad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eaLnBrk="1" hangingPunct="1">
              <a:spcBef>
                <a:spcPct val="50000"/>
              </a:spcBef>
              <a:buNone/>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Hiện </a:t>
            </a:r>
            <a:r>
              <a:rPr lang="en-US" altLang="en-US" sz="2800" b="1" dirty="0">
                <a:solidFill>
                  <a:schemeClr val="accent6">
                    <a:lumMod val="75000"/>
                  </a:schemeClr>
                </a:solidFill>
                <a:latin typeface="Times New Roman" panose="02020603050405020304" pitchFamily="18" charset="0"/>
                <a:cs typeface="Times New Roman" panose="02020603050405020304" pitchFamily="18" charset="0"/>
              </a:rPr>
              <a:t>tượng đất trống, đồi trọc sẽ gây ra gây xói mòn đất đai, sạt lở đất, lũ lụt tăng, đất đai cằn cỗi kéo theo sự thiệt hại lớn về người v</a:t>
            </a:r>
            <a:r>
              <a:rPr lang="en-US" altLang="en-US" sz="2800" b="1" dirty="0">
                <a:solidFill>
                  <a:schemeClr val="accent6">
                    <a:lumMod val="75000"/>
                  </a:schemeClr>
                </a:solidFill>
                <a:latin typeface="Times New Roman" panose="02020603050405020304" pitchFamily="18" charset="0"/>
                <a:ea typeface="Times New Roman" panose="02020603050405020304" pitchFamily="18" charset="0"/>
              </a:rPr>
              <a:t>à</a:t>
            </a:r>
            <a:r>
              <a:rPr lang="en-US" altLang="en-US" sz="2800" b="1" dirty="0">
                <a:solidFill>
                  <a:schemeClr val="accent6">
                    <a:lumMod val="75000"/>
                  </a:schemeClr>
                </a:solidFill>
                <a:latin typeface="Times New Roman" panose="02020603050405020304" pitchFamily="18" charset="0"/>
                <a:cs typeface="Times New Roman" panose="02020603050405020304" pitchFamily="18" charset="0"/>
              </a:rPr>
              <a:t> của.</a:t>
            </a:r>
            <a:endParaRPr lang="en-US" altLang="en-US" sz="2800" b="1" dirty="0">
              <a:solidFill>
                <a:schemeClr val="accent6">
                  <a:lumMod val="75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7587"/>
                                        </p:tgtEl>
                                        <p:attrNameLst>
                                          <p:attrName>style.visibility</p:attrName>
                                        </p:attrNameLst>
                                      </p:cBhvr>
                                      <p:to>
                                        <p:strVal val="visible"/>
                                      </p:to>
                                    </p:set>
                                    <p:animEffect transition="in" filter="randombar(horizontal)">
                                      <p:cBhvr>
                                        <p:cTn id="18" dur="1000"/>
                                        <p:tgtEl>
                                          <p:spTgt spid="67587"/>
                                        </p:tgtEl>
                                      </p:cBhvr>
                                    </p:animEffect>
                                  </p:childTnLst>
                                </p:cTn>
                              </p:par>
                              <p:par>
                                <p:cTn id="19" presetID="14" presetClass="entr" presetSubtype="10" fill="hold" nodeType="withEffect">
                                  <p:stCondLst>
                                    <p:cond delay="0"/>
                                  </p:stCondLst>
                                  <p:childTnLst>
                                    <p:set>
                                      <p:cBhvr>
                                        <p:cTn id="20" dur="1" fill="hold">
                                          <p:stCondLst>
                                            <p:cond delay="0"/>
                                          </p:stCondLst>
                                        </p:cTn>
                                        <p:tgtEl>
                                          <p:spTgt spid="67586"/>
                                        </p:tgtEl>
                                        <p:attrNameLst>
                                          <p:attrName>style.visibility</p:attrName>
                                        </p:attrNameLst>
                                      </p:cBhvr>
                                      <p:to>
                                        <p:strVal val="visible"/>
                                      </p:to>
                                    </p:set>
                                    <p:animEffect transition="in" filter="randombar(horizontal)">
                                      <p:cBhvr>
                                        <p:cTn id="21" dur="1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images"/>
          <p:cNvPicPr>
            <a:picLocks noChangeAspect="1"/>
          </p:cNvPicPr>
          <p:nvPr/>
        </p:nvPicPr>
        <p:blipFill>
          <a:blip r:embed="rId2"/>
          <a:stretch>
            <a:fillRect/>
          </a:stretch>
        </p:blipFill>
        <p:spPr>
          <a:xfrm>
            <a:off x="5185350" y="1703963"/>
            <a:ext cx="3349551"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9749" name="il_fi" descr="nhat-giup-phat-trien-cay-an-qua-co-mui-o-dbscl-0"/>
          <p:cNvPicPr>
            <a:picLocks noChangeAspect="1"/>
          </p:cNvPicPr>
          <p:nvPr/>
        </p:nvPicPr>
        <p:blipFill>
          <a:blip r:embed="rId3"/>
          <a:stretch>
            <a:fillRect/>
          </a:stretch>
        </p:blipFill>
        <p:spPr>
          <a:xfrm>
            <a:off x="5185351" y="3913763"/>
            <a:ext cx="334955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9750" name="il_fi" descr="1"/>
          <p:cNvPicPr>
            <a:picLocks noChangeAspect="1"/>
          </p:cNvPicPr>
          <p:nvPr/>
        </p:nvPicPr>
        <p:blipFill>
          <a:blip r:embed="rId4"/>
          <a:stretch>
            <a:fillRect/>
          </a:stretch>
        </p:blipFill>
        <p:spPr>
          <a:xfrm>
            <a:off x="8558789" y="3913763"/>
            <a:ext cx="3349552"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9753" name="il_fi" descr="Rng_U_Minh_11312943381"/>
          <p:cNvPicPr>
            <a:picLocks noChangeAspect="1"/>
          </p:cNvPicPr>
          <p:nvPr/>
        </p:nvPicPr>
        <p:blipFill>
          <a:blip r:embed="rId5"/>
          <a:stretch>
            <a:fillRect/>
          </a:stretch>
        </p:blipFill>
        <p:spPr>
          <a:xfrm>
            <a:off x="8558789" y="1703963"/>
            <a:ext cx="3349552"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 Box 5">
            <a:extLst>
              <a:ext uri="{FF2B5EF4-FFF2-40B4-BE49-F238E27FC236}">
                <a16:creationId xmlns:a16="http://schemas.microsoft.com/office/drawing/2014/main" id="{2F200908-B1D6-40F1-B408-D9E7114856CA}"/>
              </a:ext>
            </a:extLst>
          </p:cNvPr>
          <p:cNvSpPr txBox="1"/>
          <p:nvPr/>
        </p:nvSpPr>
        <p:spPr>
          <a:xfrm>
            <a:off x="1277307" y="365553"/>
            <a:ext cx="9637385" cy="840230"/>
          </a:xfrm>
          <a:custGeom>
            <a:avLst/>
            <a:gdLst>
              <a:gd name="connsiteX0" fmla="*/ 0 w 9637385"/>
              <a:gd name="connsiteY0" fmla="*/ 0 h 840230"/>
              <a:gd name="connsiteX1" fmla="*/ 759653 w 9637385"/>
              <a:gd name="connsiteY1" fmla="*/ 0 h 840230"/>
              <a:gd name="connsiteX2" fmla="*/ 1230184 w 9637385"/>
              <a:gd name="connsiteY2" fmla="*/ 0 h 840230"/>
              <a:gd name="connsiteX3" fmla="*/ 1604341 w 9637385"/>
              <a:gd name="connsiteY3" fmla="*/ 0 h 840230"/>
              <a:gd name="connsiteX4" fmla="*/ 2363994 w 9637385"/>
              <a:gd name="connsiteY4" fmla="*/ 0 h 840230"/>
              <a:gd name="connsiteX5" fmla="*/ 3027273 w 9637385"/>
              <a:gd name="connsiteY5" fmla="*/ 0 h 840230"/>
              <a:gd name="connsiteX6" fmla="*/ 3305056 w 9637385"/>
              <a:gd name="connsiteY6" fmla="*/ 0 h 840230"/>
              <a:gd name="connsiteX7" fmla="*/ 4064709 w 9637385"/>
              <a:gd name="connsiteY7" fmla="*/ 0 h 840230"/>
              <a:gd name="connsiteX8" fmla="*/ 4535240 w 9637385"/>
              <a:gd name="connsiteY8" fmla="*/ 0 h 840230"/>
              <a:gd name="connsiteX9" fmla="*/ 5005771 w 9637385"/>
              <a:gd name="connsiteY9" fmla="*/ 0 h 840230"/>
              <a:gd name="connsiteX10" fmla="*/ 5283555 w 9637385"/>
              <a:gd name="connsiteY10" fmla="*/ 0 h 840230"/>
              <a:gd name="connsiteX11" fmla="*/ 5561338 w 9637385"/>
              <a:gd name="connsiteY11" fmla="*/ 0 h 840230"/>
              <a:gd name="connsiteX12" fmla="*/ 5935495 w 9637385"/>
              <a:gd name="connsiteY12" fmla="*/ 0 h 840230"/>
              <a:gd name="connsiteX13" fmla="*/ 6406027 w 9637385"/>
              <a:gd name="connsiteY13" fmla="*/ 0 h 840230"/>
              <a:gd name="connsiteX14" fmla="*/ 7069305 w 9637385"/>
              <a:gd name="connsiteY14" fmla="*/ 0 h 840230"/>
              <a:gd name="connsiteX15" fmla="*/ 7732584 w 9637385"/>
              <a:gd name="connsiteY15" fmla="*/ 0 h 840230"/>
              <a:gd name="connsiteX16" fmla="*/ 8106742 w 9637385"/>
              <a:gd name="connsiteY16" fmla="*/ 0 h 840230"/>
              <a:gd name="connsiteX17" fmla="*/ 8866394 w 9637385"/>
              <a:gd name="connsiteY17" fmla="*/ 0 h 840230"/>
              <a:gd name="connsiteX18" fmla="*/ 9637385 w 9637385"/>
              <a:gd name="connsiteY18" fmla="*/ 0 h 840230"/>
              <a:gd name="connsiteX19" fmla="*/ 9637385 w 9637385"/>
              <a:gd name="connsiteY19" fmla="*/ 420115 h 840230"/>
              <a:gd name="connsiteX20" fmla="*/ 9637385 w 9637385"/>
              <a:gd name="connsiteY20" fmla="*/ 840230 h 840230"/>
              <a:gd name="connsiteX21" fmla="*/ 9359602 w 9637385"/>
              <a:gd name="connsiteY21" fmla="*/ 840230 h 840230"/>
              <a:gd name="connsiteX22" fmla="*/ 8792697 w 9637385"/>
              <a:gd name="connsiteY22" fmla="*/ 840230 h 840230"/>
              <a:gd name="connsiteX23" fmla="*/ 8514913 w 9637385"/>
              <a:gd name="connsiteY23" fmla="*/ 840230 h 840230"/>
              <a:gd name="connsiteX24" fmla="*/ 7755260 w 9637385"/>
              <a:gd name="connsiteY24" fmla="*/ 840230 h 840230"/>
              <a:gd name="connsiteX25" fmla="*/ 7091982 w 9637385"/>
              <a:gd name="connsiteY25" fmla="*/ 840230 h 840230"/>
              <a:gd name="connsiteX26" fmla="*/ 6717824 w 9637385"/>
              <a:gd name="connsiteY26" fmla="*/ 840230 h 840230"/>
              <a:gd name="connsiteX27" fmla="*/ 6440041 w 9637385"/>
              <a:gd name="connsiteY27" fmla="*/ 840230 h 840230"/>
              <a:gd name="connsiteX28" fmla="*/ 5680388 w 9637385"/>
              <a:gd name="connsiteY28" fmla="*/ 840230 h 840230"/>
              <a:gd name="connsiteX29" fmla="*/ 4920735 w 9637385"/>
              <a:gd name="connsiteY29" fmla="*/ 840230 h 840230"/>
              <a:gd name="connsiteX30" fmla="*/ 4161083 w 9637385"/>
              <a:gd name="connsiteY30" fmla="*/ 840230 h 840230"/>
              <a:gd name="connsiteX31" fmla="*/ 3786925 w 9637385"/>
              <a:gd name="connsiteY31" fmla="*/ 840230 h 840230"/>
              <a:gd name="connsiteX32" fmla="*/ 3509142 w 9637385"/>
              <a:gd name="connsiteY32" fmla="*/ 840230 h 840230"/>
              <a:gd name="connsiteX33" fmla="*/ 3231358 w 9637385"/>
              <a:gd name="connsiteY33" fmla="*/ 840230 h 840230"/>
              <a:gd name="connsiteX34" fmla="*/ 2471706 w 9637385"/>
              <a:gd name="connsiteY34" fmla="*/ 840230 h 840230"/>
              <a:gd name="connsiteX35" fmla="*/ 2193922 w 9637385"/>
              <a:gd name="connsiteY35" fmla="*/ 840230 h 840230"/>
              <a:gd name="connsiteX36" fmla="*/ 1916139 w 9637385"/>
              <a:gd name="connsiteY36" fmla="*/ 840230 h 840230"/>
              <a:gd name="connsiteX37" fmla="*/ 1156486 w 9637385"/>
              <a:gd name="connsiteY37" fmla="*/ 840230 h 840230"/>
              <a:gd name="connsiteX38" fmla="*/ 685955 w 9637385"/>
              <a:gd name="connsiteY38" fmla="*/ 840230 h 840230"/>
              <a:gd name="connsiteX39" fmla="*/ 0 w 9637385"/>
              <a:gd name="connsiteY39" fmla="*/ 840230 h 840230"/>
              <a:gd name="connsiteX40" fmla="*/ 0 w 9637385"/>
              <a:gd name="connsiteY40" fmla="*/ 403310 h 840230"/>
              <a:gd name="connsiteX41" fmla="*/ 0 w 9637385"/>
              <a:gd name="connsiteY41" fmla="*/ 0 h 84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37385" h="840230" fill="none" extrusionOk="0">
                <a:moveTo>
                  <a:pt x="0" y="0"/>
                </a:moveTo>
                <a:cubicBezTo>
                  <a:pt x="280430" y="-90706"/>
                  <a:pt x="492203" y="78995"/>
                  <a:pt x="759653" y="0"/>
                </a:cubicBezTo>
                <a:cubicBezTo>
                  <a:pt x="1027103" y="-78995"/>
                  <a:pt x="1120034" y="45170"/>
                  <a:pt x="1230184" y="0"/>
                </a:cubicBezTo>
                <a:cubicBezTo>
                  <a:pt x="1340334" y="-45170"/>
                  <a:pt x="1495137" y="24547"/>
                  <a:pt x="1604341" y="0"/>
                </a:cubicBezTo>
                <a:cubicBezTo>
                  <a:pt x="1713545" y="-24547"/>
                  <a:pt x="2043895" y="41631"/>
                  <a:pt x="2363994" y="0"/>
                </a:cubicBezTo>
                <a:cubicBezTo>
                  <a:pt x="2684093" y="-41631"/>
                  <a:pt x="2852046" y="75034"/>
                  <a:pt x="3027273" y="0"/>
                </a:cubicBezTo>
                <a:cubicBezTo>
                  <a:pt x="3202500" y="-75034"/>
                  <a:pt x="3213173" y="24992"/>
                  <a:pt x="3305056" y="0"/>
                </a:cubicBezTo>
                <a:cubicBezTo>
                  <a:pt x="3396939" y="-24992"/>
                  <a:pt x="3796081" y="20234"/>
                  <a:pt x="4064709" y="0"/>
                </a:cubicBezTo>
                <a:cubicBezTo>
                  <a:pt x="4333337" y="-20234"/>
                  <a:pt x="4377902" y="51463"/>
                  <a:pt x="4535240" y="0"/>
                </a:cubicBezTo>
                <a:cubicBezTo>
                  <a:pt x="4692578" y="-51463"/>
                  <a:pt x="4833875" y="2379"/>
                  <a:pt x="5005771" y="0"/>
                </a:cubicBezTo>
                <a:cubicBezTo>
                  <a:pt x="5177667" y="-2379"/>
                  <a:pt x="5211979" y="28180"/>
                  <a:pt x="5283555" y="0"/>
                </a:cubicBezTo>
                <a:cubicBezTo>
                  <a:pt x="5355131" y="-28180"/>
                  <a:pt x="5440463" y="32953"/>
                  <a:pt x="5561338" y="0"/>
                </a:cubicBezTo>
                <a:cubicBezTo>
                  <a:pt x="5682213" y="-32953"/>
                  <a:pt x="5820239" y="34510"/>
                  <a:pt x="5935495" y="0"/>
                </a:cubicBezTo>
                <a:cubicBezTo>
                  <a:pt x="6050751" y="-34510"/>
                  <a:pt x="6204259" y="5080"/>
                  <a:pt x="6406027" y="0"/>
                </a:cubicBezTo>
                <a:cubicBezTo>
                  <a:pt x="6607795" y="-5080"/>
                  <a:pt x="6845430" y="79543"/>
                  <a:pt x="7069305" y="0"/>
                </a:cubicBezTo>
                <a:cubicBezTo>
                  <a:pt x="7293180" y="-79543"/>
                  <a:pt x="7484362" y="26249"/>
                  <a:pt x="7732584" y="0"/>
                </a:cubicBezTo>
                <a:cubicBezTo>
                  <a:pt x="7980806" y="-26249"/>
                  <a:pt x="7929540" y="30557"/>
                  <a:pt x="8106742" y="0"/>
                </a:cubicBezTo>
                <a:cubicBezTo>
                  <a:pt x="8283944" y="-30557"/>
                  <a:pt x="8583224" y="68665"/>
                  <a:pt x="8866394" y="0"/>
                </a:cubicBezTo>
                <a:cubicBezTo>
                  <a:pt x="9149564" y="-68665"/>
                  <a:pt x="9420719" y="55568"/>
                  <a:pt x="9637385" y="0"/>
                </a:cubicBezTo>
                <a:cubicBezTo>
                  <a:pt x="9656253" y="98074"/>
                  <a:pt x="9615547" y="217442"/>
                  <a:pt x="9637385" y="420115"/>
                </a:cubicBezTo>
                <a:cubicBezTo>
                  <a:pt x="9659223" y="622788"/>
                  <a:pt x="9589807" y="641288"/>
                  <a:pt x="9637385" y="840230"/>
                </a:cubicBezTo>
                <a:cubicBezTo>
                  <a:pt x="9577603" y="847446"/>
                  <a:pt x="9482496" y="825551"/>
                  <a:pt x="9359602" y="840230"/>
                </a:cubicBezTo>
                <a:cubicBezTo>
                  <a:pt x="9236708" y="854909"/>
                  <a:pt x="9000231" y="790102"/>
                  <a:pt x="8792697" y="840230"/>
                </a:cubicBezTo>
                <a:cubicBezTo>
                  <a:pt x="8585163" y="890358"/>
                  <a:pt x="8583591" y="828670"/>
                  <a:pt x="8514913" y="840230"/>
                </a:cubicBezTo>
                <a:cubicBezTo>
                  <a:pt x="8446235" y="851790"/>
                  <a:pt x="8102680" y="778109"/>
                  <a:pt x="7755260" y="840230"/>
                </a:cubicBezTo>
                <a:cubicBezTo>
                  <a:pt x="7407840" y="902351"/>
                  <a:pt x="7297890" y="780264"/>
                  <a:pt x="7091982" y="840230"/>
                </a:cubicBezTo>
                <a:cubicBezTo>
                  <a:pt x="6886074" y="900196"/>
                  <a:pt x="6849620" y="819732"/>
                  <a:pt x="6717824" y="840230"/>
                </a:cubicBezTo>
                <a:cubicBezTo>
                  <a:pt x="6586028" y="860728"/>
                  <a:pt x="6514373" y="837713"/>
                  <a:pt x="6440041" y="840230"/>
                </a:cubicBezTo>
                <a:cubicBezTo>
                  <a:pt x="6365709" y="842747"/>
                  <a:pt x="6001437" y="823473"/>
                  <a:pt x="5680388" y="840230"/>
                </a:cubicBezTo>
                <a:cubicBezTo>
                  <a:pt x="5359339" y="856987"/>
                  <a:pt x="5107227" y="782315"/>
                  <a:pt x="4920735" y="840230"/>
                </a:cubicBezTo>
                <a:cubicBezTo>
                  <a:pt x="4734243" y="898145"/>
                  <a:pt x="4449150" y="828750"/>
                  <a:pt x="4161083" y="840230"/>
                </a:cubicBezTo>
                <a:cubicBezTo>
                  <a:pt x="3873016" y="851710"/>
                  <a:pt x="3896990" y="819987"/>
                  <a:pt x="3786925" y="840230"/>
                </a:cubicBezTo>
                <a:cubicBezTo>
                  <a:pt x="3676860" y="860473"/>
                  <a:pt x="3624152" y="812791"/>
                  <a:pt x="3509142" y="840230"/>
                </a:cubicBezTo>
                <a:cubicBezTo>
                  <a:pt x="3394132" y="867669"/>
                  <a:pt x="3327627" y="814233"/>
                  <a:pt x="3231358" y="840230"/>
                </a:cubicBezTo>
                <a:cubicBezTo>
                  <a:pt x="3135089" y="866227"/>
                  <a:pt x="2684740" y="830705"/>
                  <a:pt x="2471706" y="840230"/>
                </a:cubicBezTo>
                <a:cubicBezTo>
                  <a:pt x="2258672" y="849755"/>
                  <a:pt x="2273692" y="826492"/>
                  <a:pt x="2193922" y="840230"/>
                </a:cubicBezTo>
                <a:cubicBezTo>
                  <a:pt x="2114152" y="853968"/>
                  <a:pt x="1977076" y="837952"/>
                  <a:pt x="1916139" y="840230"/>
                </a:cubicBezTo>
                <a:cubicBezTo>
                  <a:pt x="1855202" y="842508"/>
                  <a:pt x="1389750" y="782075"/>
                  <a:pt x="1156486" y="840230"/>
                </a:cubicBezTo>
                <a:cubicBezTo>
                  <a:pt x="923222" y="898385"/>
                  <a:pt x="856812" y="817363"/>
                  <a:pt x="685955" y="840230"/>
                </a:cubicBezTo>
                <a:cubicBezTo>
                  <a:pt x="515098" y="863097"/>
                  <a:pt x="143693" y="829192"/>
                  <a:pt x="0" y="840230"/>
                </a:cubicBezTo>
                <a:cubicBezTo>
                  <a:pt x="-32212" y="702480"/>
                  <a:pt x="4083" y="507957"/>
                  <a:pt x="0" y="403310"/>
                </a:cubicBezTo>
                <a:cubicBezTo>
                  <a:pt x="-4083" y="298663"/>
                  <a:pt x="25390" y="151379"/>
                  <a:pt x="0" y="0"/>
                </a:cubicBezTo>
                <a:close/>
              </a:path>
              <a:path w="9637385" h="840230" stroke="0" extrusionOk="0">
                <a:moveTo>
                  <a:pt x="0" y="0"/>
                </a:moveTo>
                <a:cubicBezTo>
                  <a:pt x="128314" y="-844"/>
                  <a:pt x="196989" y="29894"/>
                  <a:pt x="277783" y="0"/>
                </a:cubicBezTo>
                <a:cubicBezTo>
                  <a:pt x="358577" y="-29894"/>
                  <a:pt x="681571" y="34626"/>
                  <a:pt x="844688" y="0"/>
                </a:cubicBezTo>
                <a:cubicBezTo>
                  <a:pt x="1007806" y="-34626"/>
                  <a:pt x="1264621" y="24486"/>
                  <a:pt x="1411593" y="0"/>
                </a:cubicBezTo>
                <a:cubicBezTo>
                  <a:pt x="1558565" y="-24486"/>
                  <a:pt x="1706379" y="22015"/>
                  <a:pt x="1978498" y="0"/>
                </a:cubicBezTo>
                <a:cubicBezTo>
                  <a:pt x="2250617" y="-22015"/>
                  <a:pt x="2266650" y="57162"/>
                  <a:pt x="2545403" y="0"/>
                </a:cubicBezTo>
                <a:cubicBezTo>
                  <a:pt x="2824157" y="-57162"/>
                  <a:pt x="2710362" y="21311"/>
                  <a:pt x="2823187" y="0"/>
                </a:cubicBezTo>
                <a:cubicBezTo>
                  <a:pt x="2936012" y="-21311"/>
                  <a:pt x="3022528" y="4183"/>
                  <a:pt x="3100970" y="0"/>
                </a:cubicBezTo>
                <a:cubicBezTo>
                  <a:pt x="3179412" y="-4183"/>
                  <a:pt x="3353673" y="42180"/>
                  <a:pt x="3475128" y="0"/>
                </a:cubicBezTo>
                <a:cubicBezTo>
                  <a:pt x="3596583" y="-42180"/>
                  <a:pt x="4035313" y="58517"/>
                  <a:pt x="4234780" y="0"/>
                </a:cubicBezTo>
                <a:cubicBezTo>
                  <a:pt x="4434247" y="-58517"/>
                  <a:pt x="4622005" y="47009"/>
                  <a:pt x="4994433" y="0"/>
                </a:cubicBezTo>
                <a:cubicBezTo>
                  <a:pt x="5366861" y="-47009"/>
                  <a:pt x="5447765" y="31772"/>
                  <a:pt x="5561338" y="0"/>
                </a:cubicBezTo>
                <a:cubicBezTo>
                  <a:pt x="5674911" y="-31772"/>
                  <a:pt x="5753828" y="26738"/>
                  <a:pt x="5839122" y="0"/>
                </a:cubicBezTo>
                <a:cubicBezTo>
                  <a:pt x="5924416" y="-26738"/>
                  <a:pt x="6018871" y="30410"/>
                  <a:pt x="6116905" y="0"/>
                </a:cubicBezTo>
                <a:cubicBezTo>
                  <a:pt x="6214939" y="-30410"/>
                  <a:pt x="6327208" y="18150"/>
                  <a:pt x="6491062" y="0"/>
                </a:cubicBezTo>
                <a:cubicBezTo>
                  <a:pt x="6654916" y="-18150"/>
                  <a:pt x="6871966" y="76153"/>
                  <a:pt x="7154341" y="0"/>
                </a:cubicBezTo>
                <a:cubicBezTo>
                  <a:pt x="7436716" y="-76153"/>
                  <a:pt x="7605336" y="7373"/>
                  <a:pt x="7913994" y="0"/>
                </a:cubicBezTo>
                <a:cubicBezTo>
                  <a:pt x="8222652" y="-7373"/>
                  <a:pt x="8123383" y="40921"/>
                  <a:pt x="8288151" y="0"/>
                </a:cubicBezTo>
                <a:cubicBezTo>
                  <a:pt x="8452919" y="-40921"/>
                  <a:pt x="8796962" y="39913"/>
                  <a:pt x="9047804" y="0"/>
                </a:cubicBezTo>
                <a:cubicBezTo>
                  <a:pt x="9298646" y="-39913"/>
                  <a:pt x="9397590" y="54594"/>
                  <a:pt x="9637385" y="0"/>
                </a:cubicBezTo>
                <a:cubicBezTo>
                  <a:pt x="9676177" y="196925"/>
                  <a:pt x="9633522" y="256296"/>
                  <a:pt x="9637385" y="411713"/>
                </a:cubicBezTo>
                <a:cubicBezTo>
                  <a:pt x="9641248" y="567130"/>
                  <a:pt x="9624785" y="657294"/>
                  <a:pt x="9637385" y="840230"/>
                </a:cubicBezTo>
                <a:cubicBezTo>
                  <a:pt x="9396609" y="847304"/>
                  <a:pt x="9197136" y="790719"/>
                  <a:pt x="9070480" y="840230"/>
                </a:cubicBezTo>
                <a:cubicBezTo>
                  <a:pt x="8943824" y="889741"/>
                  <a:pt x="8700489" y="798797"/>
                  <a:pt x="8599949" y="840230"/>
                </a:cubicBezTo>
                <a:cubicBezTo>
                  <a:pt x="8499409" y="881663"/>
                  <a:pt x="8283742" y="798970"/>
                  <a:pt x="8033044" y="840230"/>
                </a:cubicBezTo>
                <a:cubicBezTo>
                  <a:pt x="7782346" y="881490"/>
                  <a:pt x="7877397" y="822064"/>
                  <a:pt x="7755260" y="840230"/>
                </a:cubicBezTo>
                <a:cubicBezTo>
                  <a:pt x="7633123" y="858396"/>
                  <a:pt x="7257515" y="835233"/>
                  <a:pt x="7091982" y="840230"/>
                </a:cubicBezTo>
                <a:cubicBezTo>
                  <a:pt x="6926449" y="845227"/>
                  <a:pt x="6883613" y="809792"/>
                  <a:pt x="6814198" y="840230"/>
                </a:cubicBezTo>
                <a:cubicBezTo>
                  <a:pt x="6744783" y="870668"/>
                  <a:pt x="6673617" y="822544"/>
                  <a:pt x="6536415" y="840230"/>
                </a:cubicBezTo>
                <a:cubicBezTo>
                  <a:pt x="6399213" y="857916"/>
                  <a:pt x="6298443" y="819649"/>
                  <a:pt x="6162257" y="840230"/>
                </a:cubicBezTo>
                <a:cubicBezTo>
                  <a:pt x="6026071" y="860811"/>
                  <a:pt x="6014903" y="837851"/>
                  <a:pt x="5884474" y="840230"/>
                </a:cubicBezTo>
                <a:cubicBezTo>
                  <a:pt x="5754045" y="842609"/>
                  <a:pt x="5699399" y="829130"/>
                  <a:pt x="5606690" y="840230"/>
                </a:cubicBezTo>
                <a:cubicBezTo>
                  <a:pt x="5513981" y="851330"/>
                  <a:pt x="5322433" y="830390"/>
                  <a:pt x="5232533" y="840230"/>
                </a:cubicBezTo>
                <a:cubicBezTo>
                  <a:pt x="5142633" y="850070"/>
                  <a:pt x="4967350" y="804343"/>
                  <a:pt x="4762002" y="840230"/>
                </a:cubicBezTo>
                <a:cubicBezTo>
                  <a:pt x="4556654" y="876117"/>
                  <a:pt x="4468345" y="835577"/>
                  <a:pt x="4387845" y="840230"/>
                </a:cubicBezTo>
                <a:cubicBezTo>
                  <a:pt x="4307345" y="844883"/>
                  <a:pt x="4030356" y="815327"/>
                  <a:pt x="3820940" y="840230"/>
                </a:cubicBezTo>
                <a:cubicBezTo>
                  <a:pt x="3611524" y="865133"/>
                  <a:pt x="3409167" y="812877"/>
                  <a:pt x="3254035" y="840230"/>
                </a:cubicBezTo>
                <a:cubicBezTo>
                  <a:pt x="3098903" y="867583"/>
                  <a:pt x="2857360" y="819434"/>
                  <a:pt x="2687130" y="840230"/>
                </a:cubicBezTo>
                <a:cubicBezTo>
                  <a:pt x="2516901" y="861026"/>
                  <a:pt x="2174947" y="774416"/>
                  <a:pt x="2023851" y="840230"/>
                </a:cubicBezTo>
                <a:cubicBezTo>
                  <a:pt x="1872755" y="906044"/>
                  <a:pt x="1652627" y="776533"/>
                  <a:pt x="1360572" y="840230"/>
                </a:cubicBezTo>
                <a:cubicBezTo>
                  <a:pt x="1068517" y="903927"/>
                  <a:pt x="1163725" y="801629"/>
                  <a:pt x="986415" y="840230"/>
                </a:cubicBezTo>
                <a:cubicBezTo>
                  <a:pt x="809105" y="878831"/>
                  <a:pt x="690795" y="799095"/>
                  <a:pt x="612257" y="840230"/>
                </a:cubicBezTo>
                <a:cubicBezTo>
                  <a:pt x="533719" y="881365"/>
                  <a:pt x="170842" y="818708"/>
                  <a:pt x="0" y="840230"/>
                </a:cubicBezTo>
                <a:cubicBezTo>
                  <a:pt x="-33142" y="691524"/>
                  <a:pt x="41158" y="554291"/>
                  <a:pt x="0" y="445322"/>
                </a:cubicBezTo>
                <a:cubicBezTo>
                  <a:pt x="-41158" y="336353"/>
                  <a:pt x="51658" y="125878"/>
                  <a:pt x="0" y="0"/>
                </a:cubicBezTo>
                <a:close/>
              </a:path>
            </a:pathLst>
          </a:custGeom>
          <a:solidFill>
            <a:schemeClr val="bg1"/>
          </a:solidFill>
          <a:ln w="28575">
            <a:solidFill>
              <a:srgbClr val="007130"/>
            </a:solidFill>
            <a:extLst>
              <a:ext uri="{C807C97D-BFC1-408E-A445-0C87EB9F89A2}">
                <ask:lineSketchStyleProps xmlns:ask="http://schemas.microsoft.com/office/drawing/2018/sketchyshapes" sd="2374350195">
                  <a:prstGeom prst="rect">
                    <a:avLst/>
                  </a:prstGeom>
                  <ask:type>
                    <ask:lineSketchScribble/>
                  </ask:type>
                </ask:lineSketchStyleProps>
              </a:ext>
            </a:extLst>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vl1pPr lvl="0" indent="0" defTabSz="914400" fontAlgn="base">
              <a:lnSpc>
                <a:spcPct val="90000"/>
              </a:lnSpc>
              <a:spcBef>
                <a:spcPct val="0"/>
              </a:spcBef>
              <a:spcAft>
                <a:spcPct val="0"/>
              </a:spcAft>
              <a:buNone/>
              <a:defRPr sz="3200" b="1" i="0" u="none" baseline="0">
                <a:latin typeface="Times New Roman" panose="02020603050405020304" pitchFamily="18" charset="0"/>
                <a:cs typeface="Times New Roman" panose="02020603050405020304" pitchFamily="18" charset="0"/>
              </a:defRPr>
            </a:lvl1pPr>
            <a:lvl2pPr lvl="1" indent="0" defTabSz="914400" eaLnBrk="0" fontAlgn="base" hangingPunct="0">
              <a:lnSpc>
                <a:spcPct val="100000"/>
              </a:lnSpc>
              <a:spcBef>
                <a:spcPct val="0"/>
              </a:spcBef>
              <a:spcAft>
                <a:spcPct val="0"/>
              </a:spcAft>
              <a:buNone/>
              <a:defRPr b="0" i="0" u="none" baseline="0">
                <a:latin typeface="Arial" panose="020B0604020202020204" pitchFamily="34" charset="0"/>
              </a:defRPr>
            </a:lvl2pPr>
            <a:lvl3pPr lvl="2" indent="0" defTabSz="914400" eaLnBrk="0" fontAlgn="base" hangingPunct="0">
              <a:lnSpc>
                <a:spcPct val="100000"/>
              </a:lnSpc>
              <a:spcBef>
                <a:spcPct val="0"/>
              </a:spcBef>
              <a:spcAft>
                <a:spcPct val="0"/>
              </a:spcAft>
              <a:buNone/>
              <a:defRPr b="0" i="0" u="none" baseline="0">
                <a:latin typeface="Arial" panose="020B0604020202020204" pitchFamily="34" charset="0"/>
              </a:defRPr>
            </a:lvl3pPr>
            <a:lvl4pPr lvl="3" indent="0" defTabSz="914400" eaLnBrk="0" fontAlgn="base" hangingPunct="0">
              <a:lnSpc>
                <a:spcPct val="100000"/>
              </a:lnSpc>
              <a:spcBef>
                <a:spcPct val="0"/>
              </a:spcBef>
              <a:spcAft>
                <a:spcPct val="0"/>
              </a:spcAft>
              <a:buNone/>
              <a:defRPr b="0" i="0" u="none" baseline="0">
                <a:latin typeface="Arial" panose="020B0604020202020204" pitchFamily="34" charset="0"/>
              </a:defRPr>
            </a:lvl4pPr>
            <a:lvl5pPr lvl="4" indent="0" defTabSz="914400" eaLnBrk="0" fontAlgn="base" hangingPunct="0">
              <a:lnSpc>
                <a:spcPct val="100000"/>
              </a:lnSpc>
              <a:spcBef>
                <a:spcPct val="0"/>
              </a:spcBef>
              <a:spcAft>
                <a:spcPct val="0"/>
              </a:spcAft>
              <a:buNone/>
              <a:defRPr b="0" i="0" u="none" baseline="0">
                <a:latin typeface="Arial" panose="020B060402020202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en-US" sz="2600">
                <a:solidFill>
                  <a:schemeClr val="accent6">
                    <a:lumMod val="75000"/>
                  </a:schemeClr>
                </a:solidFill>
              </a:rPr>
              <a:t>	 Để khắc phục tình trạng này, người dân nơi đây đã trồng những loại cây gì? </a:t>
            </a:r>
            <a:r>
              <a:rPr lang="en-US" altLang="en-US" sz="2800">
                <a:solidFill>
                  <a:srgbClr val="007130"/>
                </a:solidFill>
              </a:rPr>
              <a:t>Nêu tác dụng của việc trồng rừng?</a:t>
            </a:r>
            <a:endParaRPr lang="en-US" altLang="en-US" sz="2600" dirty="0">
              <a:solidFill>
                <a:srgbClr val="007130"/>
              </a:solidFill>
            </a:endParaRPr>
          </a:p>
        </p:txBody>
      </p:sp>
      <p:sp>
        <p:nvSpPr>
          <p:cNvPr id="13" name="Text Box 5">
            <a:extLst>
              <a:ext uri="{FF2B5EF4-FFF2-40B4-BE49-F238E27FC236}">
                <a16:creationId xmlns:a16="http://schemas.microsoft.com/office/drawing/2014/main" id="{81A58221-5D1B-4B88-BB43-1FA8DCC83811}"/>
              </a:ext>
            </a:extLst>
          </p:cNvPr>
          <p:cNvSpPr txBox="1"/>
          <p:nvPr/>
        </p:nvSpPr>
        <p:spPr>
          <a:xfrm flipH="1">
            <a:off x="529428" y="1960126"/>
            <a:ext cx="4771734" cy="3754874"/>
          </a:xfrm>
          <a:prstGeom prst="leftArrowCallout">
            <a:avLst>
              <a:gd name="adj1" fmla="val 9264"/>
              <a:gd name="adj2" fmla="val 10085"/>
              <a:gd name="adj3" fmla="val 18391"/>
              <a:gd name="adj4" fmla="val 71357"/>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0800000" scaled="1"/>
            <a:tileRect/>
          </a:grad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eaLnBrk="1" hangingPunct="1">
              <a:spcBef>
                <a:spcPct val="50000"/>
              </a:spcBef>
              <a:buNone/>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Đã tích cực trồng lại rừng, cây công nghiệp lâu năm và cây ăn quả</a:t>
            </a:r>
            <a:r>
              <a:rPr lang="en-US" altLang="en-US" sz="2800" b="1">
                <a:solidFill>
                  <a:schemeClr val="accent6">
                    <a:lumMod val="75000"/>
                  </a:schemeClr>
                </a:solidFill>
                <a:latin typeface="Times New Roman" panose="02020603050405020304" pitchFamily="18" charset="0"/>
              </a:rPr>
              <a:t>.</a:t>
            </a:r>
          </a:p>
          <a:p>
            <a:pPr marL="0" indent="0" algn="just" eaLnBrk="1" hangingPunct="1">
              <a:spcBef>
                <a:spcPct val="50000"/>
              </a:spcBef>
              <a:buNone/>
            </a:pPr>
            <a:r>
              <a:rPr lang="en-US" altLang="en-US" sz="2800" b="1">
                <a:solidFill>
                  <a:schemeClr val="hlink"/>
                </a:solidFill>
                <a:latin typeface="Times New Roman" panose="02020603050405020304" pitchFamily="18" charset="0"/>
              </a:rPr>
              <a:t>	</a:t>
            </a:r>
            <a:r>
              <a:rPr lang="en-US" altLang="en-US" sz="2800" b="1">
                <a:solidFill>
                  <a:srgbClr val="007130"/>
                </a:solidFill>
                <a:latin typeface="Times New Roman" panose="02020603050405020304" pitchFamily="18" charset="0"/>
              </a:rPr>
              <a:t>Rừng che phủ đồi, ngăn chặn tình trạng đất bị xói mòn và xấu đi.</a:t>
            </a:r>
            <a:endParaRPr lang="en-US" altLang="en-US" sz="2800" b="1">
              <a:solidFill>
                <a:srgbClr val="00713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0-#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159748"/>
                                        </p:tgtEl>
                                        <p:attrNameLst>
                                          <p:attrName>style.visibility</p:attrName>
                                        </p:attrNameLst>
                                      </p:cBhvr>
                                      <p:to>
                                        <p:strVal val="visible"/>
                                      </p:to>
                                    </p:set>
                                    <p:animEffect transition="in" filter="barn(inHorizontal)">
                                      <p:cBhvr>
                                        <p:cTn id="17" dur="1000"/>
                                        <p:tgtEl>
                                          <p:spTgt spid="159748"/>
                                        </p:tgtEl>
                                      </p:cBhvr>
                                    </p:animEffect>
                                  </p:childTnLst>
                                </p:cTn>
                              </p:par>
                              <p:par>
                                <p:cTn id="18" presetID="16" presetClass="entr" presetSubtype="26" fill="hold" nodeType="withEffect">
                                  <p:stCondLst>
                                    <p:cond delay="0"/>
                                  </p:stCondLst>
                                  <p:childTnLst>
                                    <p:set>
                                      <p:cBhvr>
                                        <p:cTn id="19" dur="1" fill="hold">
                                          <p:stCondLst>
                                            <p:cond delay="0"/>
                                          </p:stCondLst>
                                        </p:cTn>
                                        <p:tgtEl>
                                          <p:spTgt spid="159753"/>
                                        </p:tgtEl>
                                        <p:attrNameLst>
                                          <p:attrName>style.visibility</p:attrName>
                                        </p:attrNameLst>
                                      </p:cBhvr>
                                      <p:to>
                                        <p:strVal val="visible"/>
                                      </p:to>
                                    </p:set>
                                    <p:animEffect transition="in" filter="barn(inHorizontal)">
                                      <p:cBhvr>
                                        <p:cTn id="20" dur="1000"/>
                                        <p:tgtEl>
                                          <p:spTgt spid="159753"/>
                                        </p:tgtEl>
                                      </p:cBhvr>
                                    </p:animEffect>
                                  </p:childTnLst>
                                </p:cTn>
                              </p:par>
                              <p:par>
                                <p:cTn id="21" presetID="16" presetClass="entr" presetSubtype="26" fill="hold" nodeType="withEffect">
                                  <p:stCondLst>
                                    <p:cond delay="0"/>
                                  </p:stCondLst>
                                  <p:childTnLst>
                                    <p:set>
                                      <p:cBhvr>
                                        <p:cTn id="22" dur="1" fill="hold">
                                          <p:stCondLst>
                                            <p:cond delay="0"/>
                                          </p:stCondLst>
                                        </p:cTn>
                                        <p:tgtEl>
                                          <p:spTgt spid="159749"/>
                                        </p:tgtEl>
                                        <p:attrNameLst>
                                          <p:attrName>style.visibility</p:attrName>
                                        </p:attrNameLst>
                                      </p:cBhvr>
                                      <p:to>
                                        <p:strVal val="visible"/>
                                      </p:to>
                                    </p:set>
                                    <p:animEffect transition="in" filter="barn(inHorizontal)">
                                      <p:cBhvr>
                                        <p:cTn id="23" dur="1000"/>
                                        <p:tgtEl>
                                          <p:spTgt spid="159749"/>
                                        </p:tgtEl>
                                      </p:cBhvr>
                                    </p:animEffect>
                                  </p:childTnLst>
                                </p:cTn>
                              </p:par>
                              <p:par>
                                <p:cTn id="24" presetID="16" presetClass="entr" presetSubtype="26" fill="hold" nodeType="withEffect">
                                  <p:stCondLst>
                                    <p:cond delay="0"/>
                                  </p:stCondLst>
                                  <p:childTnLst>
                                    <p:set>
                                      <p:cBhvr>
                                        <p:cTn id="25" dur="1" fill="hold">
                                          <p:stCondLst>
                                            <p:cond delay="0"/>
                                          </p:stCondLst>
                                        </p:cTn>
                                        <p:tgtEl>
                                          <p:spTgt spid="159750"/>
                                        </p:tgtEl>
                                        <p:attrNameLst>
                                          <p:attrName>style.visibility</p:attrName>
                                        </p:attrNameLst>
                                      </p:cBhvr>
                                      <p:to>
                                        <p:strVal val="visible"/>
                                      </p:to>
                                    </p:set>
                                    <p:animEffect transition="in" filter="barn(inHorizontal)">
                                      <p:cBhvr>
                                        <p:cTn id="26" dur="1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71" name="Group 75"/>
          <p:cNvGraphicFramePr>
            <a:graphicFrameLocks noGrp="1"/>
          </p:cNvGraphicFramePr>
          <p:nvPr>
            <p:ph idx="4294967295"/>
            <p:extLst>
              <p:ext uri="{D42A27DB-BD31-4B8C-83A1-F6EECF244321}">
                <p14:modId xmlns:p14="http://schemas.microsoft.com/office/powerpoint/2010/main" val="948551278"/>
              </p:ext>
            </p:extLst>
          </p:nvPr>
        </p:nvGraphicFramePr>
        <p:xfrm>
          <a:off x="1772876" y="578431"/>
          <a:ext cx="8646248" cy="1671780"/>
        </p:xfrm>
        <a:graphic>
          <a:graphicData uri="http://schemas.openxmlformats.org/drawingml/2006/table">
            <a:tbl>
              <a:tblPr>
                <a:tableStyleId>{22838BEF-8BB2-4498-84A7-C5851F593DF1}</a:tableStyleId>
              </a:tblPr>
              <a:tblGrid>
                <a:gridCol w="3852369">
                  <a:extLst>
                    <a:ext uri="{9D8B030D-6E8A-4147-A177-3AD203B41FA5}">
                      <a16:colId xmlns:a16="http://schemas.microsoft.com/office/drawing/2014/main" val="20000"/>
                    </a:ext>
                  </a:extLst>
                </a:gridCol>
                <a:gridCol w="1620586">
                  <a:extLst>
                    <a:ext uri="{9D8B030D-6E8A-4147-A177-3AD203B41FA5}">
                      <a16:colId xmlns:a16="http://schemas.microsoft.com/office/drawing/2014/main" val="20001"/>
                    </a:ext>
                  </a:extLst>
                </a:gridCol>
                <a:gridCol w="1586647">
                  <a:extLst>
                    <a:ext uri="{9D8B030D-6E8A-4147-A177-3AD203B41FA5}">
                      <a16:colId xmlns:a16="http://schemas.microsoft.com/office/drawing/2014/main" val="20002"/>
                    </a:ext>
                  </a:extLst>
                </a:gridCol>
                <a:gridCol w="1586646">
                  <a:extLst>
                    <a:ext uri="{9D8B030D-6E8A-4147-A177-3AD203B41FA5}">
                      <a16:colId xmlns:a16="http://schemas.microsoft.com/office/drawing/2014/main" val="20003"/>
                    </a:ext>
                  </a:extLst>
                </a:gridCol>
              </a:tblGrid>
              <a:tr h="57617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Năm</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2001</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2002</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2003</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anchor="ctr" horzOverflow="overflow"/>
                </a:tc>
                <a:extLst>
                  <a:ext uri="{0D108BD9-81ED-4DB2-BD59-A6C34878D82A}">
                    <a16:rowId xmlns:a16="http://schemas.microsoft.com/office/drawing/2014/main" val="10000"/>
                  </a:ext>
                </a:extLst>
              </a:tr>
              <a:tr h="1095602">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Diện tích trồng rừng mới (ha)</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4600</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5500</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5700</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74977" marR="74977" anchor="ctr" horzOverflow="overflow"/>
                </a:tc>
                <a:extLst>
                  <a:ext uri="{0D108BD9-81ED-4DB2-BD59-A6C34878D82A}">
                    <a16:rowId xmlns:a16="http://schemas.microsoft.com/office/drawing/2014/main" val="10001"/>
                  </a:ext>
                </a:extLst>
              </a:tr>
            </a:tbl>
          </a:graphicData>
        </a:graphic>
      </p:graphicFrame>
      <p:sp>
        <p:nvSpPr>
          <p:cNvPr id="40981" name="Text Box 73"/>
          <p:cNvSpPr txBox="1"/>
          <p:nvPr/>
        </p:nvSpPr>
        <p:spPr>
          <a:xfrm>
            <a:off x="3409158" y="3581401"/>
            <a:ext cx="5373687" cy="3667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endParaRPr lang="en-US" altLang="en-US" sz="1800" dirty="0"/>
          </a:p>
        </p:txBody>
      </p:sp>
      <p:sp>
        <p:nvSpPr>
          <p:cNvPr id="29770" name="Text Box 74"/>
          <p:cNvSpPr txBox="1"/>
          <p:nvPr/>
        </p:nvSpPr>
        <p:spPr>
          <a:xfrm>
            <a:off x="2789021" y="2250211"/>
            <a:ext cx="8165668" cy="461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en-US" sz="2400" b="1" i="1">
                <a:solidFill>
                  <a:schemeClr val="accent5">
                    <a:lumMod val="75000"/>
                  </a:schemeClr>
                </a:solidFill>
                <a:latin typeface="Times New Roman" panose="02020603050405020304" pitchFamily="18" charset="0"/>
                <a:cs typeface="Times New Roman" panose="02020603050405020304" pitchFamily="18" charset="0"/>
              </a:rPr>
              <a:t>Bảng </a:t>
            </a:r>
            <a:r>
              <a:rPr lang="en-US" altLang="en-US" sz="2400" b="1" i="1" dirty="0">
                <a:solidFill>
                  <a:schemeClr val="accent5">
                    <a:lumMod val="75000"/>
                  </a:schemeClr>
                </a:solidFill>
                <a:latin typeface="Times New Roman" panose="02020603050405020304" pitchFamily="18" charset="0"/>
                <a:cs typeface="Times New Roman" panose="02020603050405020304" pitchFamily="18" charset="0"/>
              </a:rPr>
              <a:t>số liệu về diện tích rừng trồng mới ở </a:t>
            </a:r>
            <a:r>
              <a:rPr lang="en-US" altLang="en-US" sz="2400" b="1" i="1">
                <a:solidFill>
                  <a:schemeClr val="accent5">
                    <a:lumMod val="75000"/>
                  </a:schemeClr>
                </a:solidFill>
                <a:latin typeface="Times New Roman" panose="02020603050405020304" pitchFamily="18" charset="0"/>
                <a:cs typeface="Times New Roman" panose="02020603050405020304" pitchFamily="18" charset="0"/>
              </a:rPr>
              <a:t>Phú Thọ</a:t>
            </a:r>
            <a:endParaRPr lang="en-US" altLang="en-US" sz="2800"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9772" name="Text Box 76"/>
          <p:cNvSpPr txBox="1"/>
          <p:nvPr/>
        </p:nvSpPr>
        <p:spPr>
          <a:xfrm>
            <a:off x="1228276" y="2755720"/>
            <a:ext cx="4968080" cy="3159383"/>
          </a:xfrm>
          <a:prstGeom prst="wedgeEllipseCallout">
            <a:avLst>
              <a:gd name="adj1" fmla="val -50207"/>
              <a:gd name="adj2" fmla="val 53729"/>
            </a:avLst>
          </a:prstGeom>
          <a:gradFill flip="none" rotWithShape="1">
            <a:gsLst>
              <a:gs pos="0">
                <a:srgbClr val="00D65C">
                  <a:tint val="66000"/>
                  <a:satMod val="160000"/>
                </a:srgbClr>
              </a:gs>
              <a:gs pos="50000">
                <a:srgbClr val="00D65C">
                  <a:tint val="44500"/>
                  <a:satMod val="160000"/>
                </a:srgbClr>
              </a:gs>
              <a:gs pos="100000">
                <a:srgbClr val="00D65C">
                  <a:tint val="23500"/>
                  <a:satMod val="160000"/>
                </a:srgbClr>
              </a:gs>
            </a:gsLst>
            <a:lin ang="16200000" scaled="1"/>
            <a:tileRect/>
          </a:grad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eaLnBrk="1" hangingPunct="1">
              <a:spcBef>
                <a:spcPct val="50000"/>
              </a:spcBef>
              <a:buNone/>
            </a:pPr>
            <a:r>
              <a:rPr lang="en-US" altLang="en-US" sz="2800" b="1" dirty="0">
                <a:latin typeface="Times New Roman" panose="02020603050405020304" pitchFamily="18" charset="0"/>
                <a:cs typeface="Times New Roman" panose="02020603050405020304" pitchFamily="18" charset="0"/>
              </a:rPr>
              <a:t>	</a:t>
            </a:r>
            <a:r>
              <a:rPr lang="en-US" altLang="en-US" sz="2800" b="1" i="1" dirty="0">
                <a:latin typeface="Times New Roman" panose="02020603050405020304" pitchFamily="18" charset="0"/>
                <a:cs typeface="Times New Roman" panose="02020603050405020304" pitchFamily="18" charset="0"/>
              </a:rPr>
              <a:t>Dựa v</a:t>
            </a:r>
            <a:r>
              <a:rPr lang="en-US" altLang="en-US" sz="2800" b="1" i="1"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800" b="1" i="1" dirty="0">
                <a:latin typeface="Times New Roman" panose="02020603050405020304" pitchFamily="18" charset="0"/>
                <a:cs typeface="Times New Roman" panose="02020603050405020304" pitchFamily="18" charset="0"/>
              </a:rPr>
              <a:t>o bảng số liệu, em hãy nhận xét về diện tích rừng được trồng mới ở Phú </a:t>
            </a:r>
            <a:r>
              <a:rPr lang="en-US" altLang="en-US" sz="2800" b="1" i="1">
                <a:latin typeface="Times New Roman" panose="02020603050405020304" pitchFamily="18" charset="0"/>
                <a:cs typeface="Times New Roman" panose="02020603050405020304" pitchFamily="18" charset="0"/>
              </a:rPr>
              <a:t>Thọ  ( </a:t>
            </a:r>
            <a:r>
              <a:rPr lang="en-US" altLang="en-US" sz="2800" b="1" i="1" dirty="0">
                <a:latin typeface="Times New Roman" panose="02020603050405020304" pitchFamily="18" charset="0"/>
                <a:cs typeface="Times New Roman" panose="02020603050405020304" pitchFamily="18" charset="0"/>
              </a:rPr>
              <a:t>tăng hay giảm ? )</a:t>
            </a:r>
            <a:endParaRPr lang="en-US" altLang="en-US" sz="2800" b="1"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E207D0B3-07C1-438B-8EE4-0D59621A14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398" y="2357410"/>
            <a:ext cx="4968080" cy="4968080"/>
          </a:xfrm>
          <a:prstGeom prst="rect">
            <a:avLst/>
          </a:prstGeom>
        </p:spPr>
      </p:pic>
      <p:grpSp>
        <p:nvGrpSpPr>
          <p:cNvPr id="11" name="组合 8">
            <a:extLst>
              <a:ext uri="{FF2B5EF4-FFF2-40B4-BE49-F238E27FC236}">
                <a16:creationId xmlns:a16="http://schemas.microsoft.com/office/drawing/2014/main" id="{C8BFAC78-BED7-4CEE-8A90-913B208591CA}"/>
              </a:ext>
            </a:extLst>
          </p:cNvPr>
          <p:cNvGrpSpPr/>
          <p:nvPr/>
        </p:nvGrpSpPr>
        <p:grpSpPr>
          <a:xfrm>
            <a:off x="5583087" y="2315309"/>
            <a:ext cx="7068362" cy="4242508"/>
            <a:chOff x="9835" y="-455139"/>
            <a:chExt cx="12341727" cy="7043450"/>
          </a:xfrm>
        </p:grpSpPr>
        <p:grpSp>
          <p:nvGrpSpPr>
            <p:cNvPr id="12" name="组合 7">
              <a:extLst>
                <a:ext uri="{FF2B5EF4-FFF2-40B4-BE49-F238E27FC236}">
                  <a16:creationId xmlns:a16="http://schemas.microsoft.com/office/drawing/2014/main" id="{EC4CAE5B-F747-4179-BB67-E2C159A438FE}"/>
                </a:ext>
              </a:extLst>
            </p:cNvPr>
            <p:cNvGrpSpPr/>
            <p:nvPr/>
          </p:nvGrpSpPr>
          <p:grpSpPr>
            <a:xfrm>
              <a:off x="9835" y="-455139"/>
              <a:ext cx="12341727" cy="1606596"/>
              <a:chOff x="9835" y="-455139"/>
              <a:chExt cx="12341727" cy="1606596"/>
            </a:xfrm>
          </p:grpSpPr>
          <p:pic>
            <p:nvPicPr>
              <p:cNvPr id="14" name="图片 103">
                <a:extLst>
                  <a:ext uri="{FF2B5EF4-FFF2-40B4-BE49-F238E27FC236}">
                    <a16:creationId xmlns:a16="http://schemas.microsoft.com/office/drawing/2014/main" id="{D666AD27-1C7D-4D28-9FDD-D0ED69773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5" name="图片 100">
                <a:extLst>
                  <a:ext uri="{FF2B5EF4-FFF2-40B4-BE49-F238E27FC236}">
                    <a16:creationId xmlns:a16="http://schemas.microsoft.com/office/drawing/2014/main" id="{636EFDD8-1785-47A0-BB96-E7515CA92A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pic>
          <p:nvPicPr>
            <p:cNvPr id="13" name="图片 57">
              <a:extLst>
                <a:ext uri="{FF2B5EF4-FFF2-40B4-BE49-F238E27FC236}">
                  <a16:creationId xmlns:a16="http://schemas.microsoft.com/office/drawing/2014/main" id="{F80900C2-D897-4A2D-81A2-D6434A43C8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27484"/>
              <a:ext cx="10166033" cy="6615795"/>
            </a:xfrm>
            <a:prstGeom prst="rect">
              <a:avLst/>
            </a:prstGeom>
          </p:spPr>
        </p:pic>
      </p:grpSp>
      <p:grpSp>
        <p:nvGrpSpPr>
          <p:cNvPr id="17" name="组合 9">
            <a:extLst>
              <a:ext uri="{FF2B5EF4-FFF2-40B4-BE49-F238E27FC236}">
                <a16:creationId xmlns:a16="http://schemas.microsoft.com/office/drawing/2014/main" id="{FEC83685-05F2-4DDE-B3AF-710B62A5BD39}"/>
              </a:ext>
            </a:extLst>
          </p:cNvPr>
          <p:cNvGrpSpPr/>
          <p:nvPr/>
        </p:nvGrpSpPr>
        <p:grpSpPr>
          <a:xfrm>
            <a:off x="6299200" y="2557459"/>
            <a:ext cx="5427977" cy="3843341"/>
            <a:chOff x="6281530" y="1544944"/>
            <a:chExt cx="4119983" cy="3703805"/>
          </a:xfrm>
        </p:grpSpPr>
        <p:grpSp>
          <p:nvGrpSpPr>
            <p:cNvPr id="18" name="组合 214">
              <a:extLst>
                <a:ext uri="{FF2B5EF4-FFF2-40B4-BE49-F238E27FC236}">
                  <a16:creationId xmlns:a16="http://schemas.microsoft.com/office/drawing/2014/main" id="{A58FAB47-29D3-4963-B3BF-58762E0A1041}"/>
                </a:ext>
              </a:extLst>
            </p:cNvPr>
            <p:cNvGrpSpPr/>
            <p:nvPr/>
          </p:nvGrpSpPr>
          <p:grpSpPr>
            <a:xfrm>
              <a:off x="6281530" y="1788799"/>
              <a:ext cx="4119983" cy="3459950"/>
              <a:chOff x="1918357" y="1491175"/>
              <a:chExt cx="4119983" cy="3459950"/>
            </a:xfrm>
          </p:grpSpPr>
          <p:sp>
            <p:nvSpPr>
              <p:cNvPr id="20" name="任意多边形 215">
                <a:extLst>
                  <a:ext uri="{FF2B5EF4-FFF2-40B4-BE49-F238E27FC236}">
                    <a16:creationId xmlns:a16="http://schemas.microsoft.com/office/drawing/2014/main" id="{65FE85D7-887D-432A-B0F8-1CC2ED6AD032}"/>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16">
                <a:extLst>
                  <a:ext uri="{FF2B5EF4-FFF2-40B4-BE49-F238E27FC236}">
                    <a16:creationId xmlns:a16="http://schemas.microsoft.com/office/drawing/2014/main" id="{D32A31FF-786A-42EE-8AB6-8C920C0A8C43}"/>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2">
              <a:extLst>
                <a:ext uri="{FF2B5EF4-FFF2-40B4-BE49-F238E27FC236}">
                  <a16:creationId xmlns:a16="http://schemas.microsoft.com/office/drawing/2014/main" id="{207FC3DD-D263-40CB-A751-96E5DBF23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8402" y="1544944"/>
              <a:ext cx="873111" cy="1340849"/>
            </a:xfrm>
            <a:prstGeom prst="rect">
              <a:avLst/>
            </a:prstGeom>
          </p:spPr>
        </p:pic>
      </p:grpSp>
      <p:sp>
        <p:nvSpPr>
          <p:cNvPr id="22" name="Text Box 77">
            <a:extLst>
              <a:ext uri="{FF2B5EF4-FFF2-40B4-BE49-F238E27FC236}">
                <a16:creationId xmlns:a16="http://schemas.microsoft.com/office/drawing/2014/main" id="{21348E4E-56B3-455D-8021-00109CE6E100}"/>
              </a:ext>
            </a:extLst>
          </p:cNvPr>
          <p:cNvSpPr txBox="1"/>
          <p:nvPr/>
        </p:nvSpPr>
        <p:spPr>
          <a:xfrm>
            <a:off x="7491840" y="3283016"/>
            <a:ext cx="3309321" cy="267765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just" eaLnBrk="1" hangingPunct="1">
              <a:spcBef>
                <a:spcPct val="50000"/>
              </a:spcBef>
              <a:buNone/>
            </a:pPr>
            <a:r>
              <a:rPr lang="en-US" altLang="en-US" sz="2800" b="1" dirty="0"/>
              <a:t>	</a:t>
            </a:r>
            <a:r>
              <a:rPr lang="en-US" altLang="en-US" sz="2800" b="1" i="1" dirty="0">
                <a:latin typeface="Times New Roman" panose="02020603050405020304" pitchFamily="18" charset="0"/>
                <a:cs typeface="Times New Roman" panose="02020603050405020304" pitchFamily="18" charset="0"/>
              </a:rPr>
              <a:t>Diện tích rừng trồng mới ở Phú Thọ đang </a:t>
            </a:r>
            <a:r>
              <a:rPr lang="en-US" altLang="en-US" sz="2800" b="1" i="1" dirty="0">
                <a:solidFill>
                  <a:schemeClr val="accent5">
                    <a:lumMod val="75000"/>
                  </a:schemeClr>
                </a:solidFill>
                <a:latin typeface="Times New Roman" panose="02020603050405020304" pitchFamily="18" charset="0"/>
                <a:cs typeface="Times New Roman" panose="02020603050405020304" pitchFamily="18" charset="0"/>
              </a:rPr>
              <a:t>tăng lên</a:t>
            </a:r>
            <a:r>
              <a:rPr lang="en-US" altLang="en-US" sz="2800" b="1" i="1" dirty="0">
                <a:latin typeface="Times New Roman" panose="02020603050405020304" pitchFamily="18" charset="0"/>
                <a:cs typeface="Times New Roman" panose="02020603050405020304" pitchFamily="18" charset="0"/>
              </a:rPr>
              <a:t>. Đó l</a:t>
            </a:r>
            <a:r>
              <a:rPr lang="en-US" altLang="en-US" sz="2800" b="1" i="1" dirty="0">
                <a:latin typeface="Times New Roman" panose="02020603050405020304" pitchFamily="18" charset="0"/>
                <a:ea typeface="Times New Roman" panose="02020603050405020304" pitchFamily="18" charset="0"/>
              </a:rPr>
              <a:t>à</a:t>
            </a:r>
            <a:r>
              <a:rPr lang="en-US" altLang="en-US" sz="2800" b="1" i="1" dirty="0">
                <a:latin typeface="Times New Roman" panose="02020603050405020304" pitchFamily="18" charset="0"/>
                <a:cs typeface="Times New Roman" panose="02020603050405020304" pitchFamily="18" charset="0"/>
              </a:rPr>
              <a:t> điều đáng mừng v</a:t>
            </a:r>
            <a:r>
              <a:rPr lang="en-US" altLang="en-US" sz="2800" b="1" i="1" dirty="0">
                <a:latin typeface="Times New Roman" panose="02020603050405020304" pitchFamily="18" charset="0"/>
                <a:ea typeface="Times New Roman" panose="02020603050405020304" pitchFamily="18" charset="0"/>
              </a:rPr>
              <a:t>à</a:t>
            </a:r>
            <a:r>
              <a:rPr lang="en-US" altLang="en-US" sz="2800" b="1" i="1" dirty="0">
                <a:latin typeface="Times New Roman" panose="02020603050405020304" pitchFamily="18" charset="0"/>
                <a:cs typeface="Times New Roman" panose="02020603050405020304" pitchFamily="18" charset="0"/>
              </a:rPr>
              <a:t> cần phải được l</a:t>
            </a:r>
            <a:r>
              <a:rPr lang="en-US" altLang="en-US" sz="2800" b="1" i="1" dirty="0">
                <a:latin typeface="Times New Roman" panose="02020603050405020304" pitchFamily="18" charset="0"/>
                <a:ea typeface="Times New Roman" panose="02020603050405020304" pitchFamily="18" charset="0"/>
              </a:rPr>
              <a:t>à</a:t>
            </a:r>
            <a:r>
              <a:rPr lang="en-US" altLang="en-US" sz="2800" b="1" i="1" dirty="0">
                <a:latin typeface="Times New Roman" panose="02020603050405020304" pitchFamily="18" charset="0"/>
                <a:cs typeface="Times New Roman" panose="02020603050405020304" pitchFamily="18" charset="0"/>
              </a:rPr>
              <a:t>m thường xuyên.</a:t>
            </a:r>
            <a:endParaRPr lang="en-US" altLang="en-US" sz="2800" b="1" i="1"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771"/>
                                        </p:tgtEl>
                                        <p:attrNameLst>
                                          <p:attrName>style.visibility</p:attrName>
                                        </p:attrNameLst>
                                      </p:cBhvr>
                                      <p:to>
                                        <p:strVal val="visible"/>
                                      </p:to>
                                    </p:set>
                                    <p:animEffect transition="in" filter="blinds(horizontal)">
                                      <p:cBhvr>
                                        <p:cTn id="7" dur="500"/>
                                        <p:tgtEl>
                                          <p:spTgt spid="2977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770"/>
                                        </p:tgtEl>
                                        <p:attrNameLst>
                                          <p:attrName>style.visibility</p:attrName>
                                        </p:attrNameLst>
                                      </p:cBhvr>
                                      <p:to>
                                        <p:strVal val="visible"/>
                                      </p:to>
                                    </p:set>
                                    <p:animEffect transition="in" filter="blinds(horizontal)">
                                      <p:cBhvr>
                                        <p:cTn id="11" dur="500"/>
                                        <p:tgtEl>
                                          <p:spTgt spid="2977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 presetClass="entr" presetSubtype="10" fill="hold" grpId="0" nodeType="afterEffect">
                                  <p:stCondLst>
                                    <p:cond delay="0"/>
                                  </p:stCondLst>
                                  <p:childTnLst>
                                    <p:set>
                                      <p:cBhvr>
                                        <p:cTn id="21" dur="1" fill="hold">
                                          <p:stCondLst>
                                            <p:cond delay="0"/>
                                          </p:stCondLst>
                                        </p:cTn>
                                        <p:tgtEl>
                                          <p:spTgt spid="29772"/>
                                        </p:tgtEl>
                                        <p:attrNameLst>
                                          <p:attrName>style.visibility</p:attrName>
                                        </p:attrNameLst>
                                      </p:cBhvr>
                                      <p:to>
                                        <p:strVal val="visible"/>
                                      </p:to>
                                    </p:set>
                                    <p:animEffect transition="in" filter="checkerboard(across)">
                                      <p:cBhvr>
                                        <p:cTn id="22" dur="1250"/>
                                        <p:tgtEl>
                                          <p:spTgt spid="2977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outVertical)">
                                      <p:cBhvr>
                                        <p:cTn id="27" dur="500"/>
                                        <p:tgtEl>
                                          <p:spTgt spid="17"/>
                                        </p:tgtEl>
                                      </p:cBhvr>
                                    </p:animEffect>
                                  </p:childTnLst>
                                </p:cTn>
                              </p:par>
                              <p:par>
                                <p:cTn id="28" presetID="16" presetClass="entr" presetSubtype="37"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750"/>
                                        <p:tgtEl>
                                          <p:spTgt spid="11"/>
                                        </p:tgtEl>
                                      </p:cBhvr>
                                    </p:animEffect>
                                  </p:childTnLst>
                                </p:cTn>
                              </p:par>
                            </p:childTnLst>
                          </p:cTn>
                        </p:par>
                        <p:par>
                          <p:cTn id="31" fill="hold">
                            <p:stCondLst>
                              <p:cond delay="750"/>
                            </p:stCondLst>
                            <p:childTnLst>
                              <p:par>
                                <p:cTn id="32" presetID="5"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70" grpId="0"/>
      <p:bldP spid="29772"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109">
            <a:extLst>
              <a:ext uri="{FF2B5EF4-FFF2-40B4-BE49-F238E27FC236}">
                <a16:creationId xmlns:a16="http://schemas.microsoft.com/office/drawing/2014/main" id="{492FA31A-AF77-41E0-ADCF-537BA2116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703" y="1080380"/>
            <a:ext cx="9056594" cy="4402829"/>
          </a:xfrm>
          <a:prstGeom prst="rect">
            <a:avLst/>
          </a:prstGeom>
        </p:spPr>
      </p:pic>
      <p:pic>
        <p:nvPicPr>
          <p:cNvPr id="39" name="图片 2">
            <a:extLst>
              <a:ext uri="{FF2B5EF4-FFF2-40B4-BE49-F238E27FC236}">
                <a16:creationId xmlns:a16="http://schemas.microsoft.com/office/drawing/2014/main" id="{C024D29A-699B-4436-8433-6060F5E99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863"/>
          <a:stretch>
            <a:fillRect/>
          </a:stretch>
        </p:blipFill>
        <p:spPr>
          <a:xfrm>
            <a:off x="-55554" y="4897254"/>
            <a:ext cx="12344399" cy="1989721"/>
          </a:xfrm>
          <a:prstGeom prst="rect">
            <a:avLst/>
          </a:prstGeom>
        </p:spPr>
      </p:pic>
      <p:sp>
        <p:nvSpPr>
          <p:cNvPr id="30" name="文本框 29">
            <a:extLst>
              <a:ext uri="{FF2B5EF4-FFF2-40B4-BE49-F238E27FC236}">
                <a16:creationId xmlns:a16="http://schemas.microsoft.com/office/drawing/2014/main" id="{11265E6D-ADCF-458A-BBC5-08792E405BBC}"/>
              </a:ext>
            </a:extLst>
          </p:cNvPr>
          <p:cNvSpPr txBox="1"/>
          <p:nvPr/>
        </p:nvSpPr>
        <p:spPr>
          <a:xfrm>
            <a:off x="3584255" y="310939"/>
            <a:ext cx="5016164" cy="769441"/>
          </a:xfrm>
          <a:prstGeom prst="rect">
            <a:avLst/>
          </a:prstGeom>
          <a:noFill/>
        </p:spPr>
        <p:txBody>
          <a:bodyPr wrap="square" rtlCol="0">
            <a:spAutoFit/>
            <a:scene3d>
              <a:camera prst="orthographicFront"/>
              <a:lightRig rig="threePt" dir="t"/>
            </a:scene3d>
            <a:sp3d contourW="12700"/>
          </a:bodyPr>
          <a:lstStyle/>
          <a:p>
            <a:pPr algn="ctr"/>
            <a:r>
              <a:rPr lang="en-US" altLang="zh-CN" sz="4400" b="1">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Trung du Bắc Bộ</a:t>
            </a:r>
            <a:endParaRPr lang="zh-CN" altLang="en-US" sz="4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pic>
        <p:nvPicPr>
          <p:cNvPr id="33" name="图片 32">
            <a:extLst>
              <a:ext uri="{FF2B5EF4-FFF2-40B4-BE49-F238E27FC236}">
                <a16:creationId xmlns:a16="http://schemas.microsoft.com/office/drawing/2014/main" id="{9B0FF934-DE37-4B44-883D-D4E00B6E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5543" y="358542"/>
            <a:ext cx="1776094" cy="920203"/>
          </a:xfrm>
          <a:prstGeom prst="rect">
            <a:avLst/>
          </a:prstGeom>
        </p:spPr>
      </p:pic>
      <p:pic>
        <p:nvPicPr>
          <p:cNvPr id="34" name="图片 33">
            <a:extLst>
              <a:ext uri="{FF2B5EF4-FFF2-40B4-BE49-F238E27FC236}">
                <a16:creationId xmlns:a16="http://schemas.microsoft.com/office/drawing/2014/main" id="{335FAD3B-7763-4FBA-ADC4-97237A9E3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67703" y="363411"/>
            <a:ext cx="1776095" cy="830996"/>
          </a:xfrm>
          <a:prstGeom prst="rect">
            <a:avLst/>
          </a:prstGeom>
        </p:spPr>
      </p:pic>
      <p:sp>
        <p:nvSpPr>
          <p:cNvPr id="50" name="TextBox 9">
            <a:extLst>
              <a:ext uri="{FF2B5EF4-FFF2-40B4-BE49-F238E27FC236}">
                <a16:creationId xmlns:a16="http://schemas.microsoft.com/office/drawing/2014/main" id="{AE740345-B3A6-4589-B69E-0A9DB13819DE}"/>
              </a:ext>
            </a:extLst>
          </p:cNvPr>
          <p:cNvSpPr txBox="1">
            <a:spLocks/>
          </p:cNvSpPr>
          <p:nvPr/>
        </p:nvSpPr>
        <p:spPr>
          <a:xfrm>
            <a:off x="1905000" y="2147280"/>
            <a:ext cx="7763974" cy="1990462"/>
          </a:xfrm>
          <a:prstGeom prst="rect">
            <a:avLst/>
          </a:prstGeom>
        </p:spPr>
        <p:txBody>
          <a:bodyPr vert="horz" wrap="square" lIns="480000" tIns="0" rIns="0" bIns="0" anchor="ctr" anchorCtr="0">
            <a:noAutofit/>
          </a:bodyPr>
          <a:lstStyle/>
          <a:p>
            <a:pPr lvl="0" algn="just">
              <a:lnSpc>
                <a:spcPct val="90000"/>
              </a:lnSpc>
            </a:pPr>
            <a:r>
              <a:rPr lang="en-US" sz="3600" b="1">
                <a:solidFill>
                  <a:srgbClr val="002060"/>
                </a:solidFill>
                <a:latin typeface="Times New Roman" panose="02020603050405020304" pitchFamily="18" charset="0"/>
                <a:cs typeface="Times New Roman" panose="02020603050405020304" pitchFamily="18" charset="0"/>
              </a:rPr>
              <a:t>	</a:t>
            </a:r>
            <a:r>
              <a:rPr lang="en-US" altLang="en-US" sz="3600" b="1">
                <a:solidFill>
                  <a:srgbClr val="002060"/>
                </a:solidFill>
                <a:latin typeface="Times New Roman" panose="02020603050405020304" pitchFamily="18" charset="0"/>
              </a:rPr>
              <a:t> Để che phủ đồi, ngăn cản tình trạng đất trống, đồi trọc, người dân ở vùng trung du đang phải từng bước trồng cây xanh.</a:t>
            </a:r>
            <a:endParaRPr lang="zh-CN" altLang="en-US" sz="3600" b="1" noProof="1">
              <a:solidFill>
                <a:srgbClr val="00B84F"/>
              </a:solidFill>
              <a:latin typeface="微软雅黑" panose="020B0503020204020204" pitchFamily="34" charset="-122"/>
              <a:ea typeface="微软雅黑" panose="020B0503020204020204" pitchFamily="34" charset="-122"/>
            </a:endParaRPr>
          </a:p>
        </p:txBody>
      </p:sp>
      <p:pic>
        <p:nvPicPr>
          <p:cNvPr id="51" name="图片 5">
            <a:extLst>
              <a:ext uri="{FF2B5EF4-FFF2-40B4-BE49-F238E27FC236}">
                <a16:creationId xmlns:a16="http://schemas.microsoft.com/office/drawing/2014/main" id="{CDB4F22A-DDFD-4B1F-A0FE-4F383793D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52" name="图片 6">
            <a:extLst>
              <a:ext uri="{FF2B5EF4-FFF2-40B4-BE49-F238E27FC236}">
                <a16:creationId xmlns:a16="http://schemas.microsoft.com/office/drawing/2014/main" id="{6672F527-42F2-44D5-8436-E787CDA20019}"/>
              </a:ext>
            </a:extLst>
          </p:cNvPr>
          <p:cNvPicPr>
            <a:picLocks noChangeAspect="1"/>
          </p:cNvPicPr>
          <p:nvPr/>
        </p:nvPicPr>
        <p:blipFill rotWithShape="1">
          <a:blip r:embed="rId7">
            <a:extLst>
              <a:ext uri="{28A0092B-C50C-407E-A947-70E740481C1C}">
                <a14:useLocalDpi xmlns:a14="http://schemas.microsoft.com/office/drawing/2010/main" val="0"/>
              </a:ext>
            </a:extLst>
          </a:blip>
          <a:srcRect r="80689" b="55653"/>
          <a:stretch/>
        </p:blipFill>
        <p:spPr>
          <a:xfrm>
            <a:off x="2019986" y="1637476"/>
            <a:ext cx="1006079" cy="911433"/>
          </a:xfrm>
          <a:prstGeom prst="rect">
            <a:avLst/>
          </a:prstGeom>
        </p:spPr>
      </p:pic>
      <p:pic>
        <p:nvPicPr>
          <p:cNvPr id="53" name="图片 9">
            <a:extLst>
              <a:ext uri="{FF2B5EF4-FFF2-40B4-BE49-F238E27FC236}">
                <a16:creationId xmlns:a16="http://schemas.microsoft.com/office/drawing/2014/main" id="{FCF14249-DD73-474B-A90E-3C6BEA38E0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5274" y="4326163"/>
            <a:ext cx="951465" cy="1019970"/>
          </a:xfrm>
          <a:prstGeom prst="rect">
            <a:avLst/>
          </a:prstGeom>
        </p:spPr>
      </p:pic>
      <p:pic>
        <p:nvPicPr>
          <p:cNvPr id="54" name="图片 10">
            <a:extLst>
              <a:ext uri="{FF2B5EF4-FFF2-40B4-BE49-F238E27FC236}">
                <a16:creationId xmlns:a16="http://schemas.microsoft.com/office/drawing/2014/main" id="{956182B2-1DBC-4FCC-A5C5-A2649CE963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2128">
            <a:off x="9960377" y="1746983"/>
            <a:ext cx="801260" cy="1395528"/>
          </a:xfrm>
          <a:prstGeom prst="rect">
            <a:avLst/>
          </a:prstGeom>
        </p:spPr>
      </p:pic>
      <p:pic>
        <p:nvPicPr>
          <p:cNvPr id="40" name="图片 8">
            <a:extLst>
              <a:ext uri="{FF2B5EF4-FFF2-40B4-BE49-F238E27FC236}">
                <a16:creationId xmlns:a16="http://schemas.microsoft.com/office/drawing/2014/main" id="{1C9D34C0-8377-4A69-96CD-30A7C84DABF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054" t="5687" r="26667" b="46122"/>
          <a:stretch>
            <a:fillRect/>
          </a:stretch>
        </p:blipFill>
        <p:spPr>
          <a:xfrm>
            <a:off x="3712490" y="4498661"/>
            <a:ext cx="4451845" cy="2318491"/>
          </a:xfrm>
          <a:prstGeom prst="rect">
            <a:avLst/>
          </a:prstGeom>
        </p:spPr>
      </p:pic>
    </p:spTree>
    <p:extLst>
      <p:ext uri="{BB962C8B-B14F-4D97-AF65-F5344CB8AC3E}">
        <p14:creationId xmlns:p14="http://schemas.microsoft.com/office/powerpoint/2010/main" val="705917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500"/>
                                        <p:tgtEl>
                                          <p:spTgt spid="30"/>
                                        </p:tgtEl>
                                      </p:cBhvr>
                                    </p:animEffect>
                                    <p:anim calcmode="lin" valueType="num">
                                      <p:cBhvr>
                                        <p:cTn id="19" dur="1500" fill="hold"/>
                                        <p:tgtEl>
                                          <p:spTgt spid="30"/>
                                        </p:tgtEl>
                                        <p:attrNameLst>
                                          <p:attrName>ppt_x</p:attrName>
                                        </p:attrNameLst>
                                      </p:cBhvr>
                                      <p:tavLst>
                                        <p:tav tm="0">
                                          <p:val>
                                            <p:strVal val="#ppt_x"/>
                                          </p:val>
                                        </p:tav>
                                        <p:tav tm="100000">
                                          <p:val>
                                            <p:strVal val="#ppt_x"/>
                                          </p:val>
                                        </p:tav>
                                      </p:tavLst>
                                    </p:anim>
                                    <p:anim calcmode="lin" valueType="num">
                                      <p:cBhvr>
                                        <p:cTn id="20" dur="1500" fill="hold"/>
                                        <p:tgtEl>
                                          <p:spTgt spid="30"/>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1250" fill="hold"/>
                                        <p:tgtEl>
                                          <p:spTgt spid="34"/>
                                        </p:tgtEl>
                                        <p:attrNameLst>
                                          <p:attrName>ppt_x</p:attrName>
                                        </p:attrNameLst>
                                      </p:cBhvr>
                                      <p:tavLst>
                                        <p:tav tm="0">
                                          <p:val>
                                            <p:strVal val="0-#ppt_w/2"/>
                                          </p:val>
                                        </p:tav>
                                        <p:tav tm="100000">
                                          <p:val>
                                            <p:strVal val="#ppt_x"/>
                                          </p:val>
                                        </p:tav>
                                      </p:tavLst>
                                    </p:anim>
                                    <p:anim calcmode="lin" valueType="num">
                                      <p:cBhvr additive="base">
                                        <p:cTn id="25" dur="125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1250" fill="hold"/>
                                        <p:tgtEl>
                                          <p:spTgt spid="33"/>
                                        </p:tgtEl>
                                        <p:attrNameLst>
                                          <p:attrName>ppt_x</p:attrName>
                                        </p:attrNameLst>
                                      </p:cBhvr>
                                      <p:tavLst>
                                        <p:tav tm="0">
                                          <p:val>
                                            <p:strVal val="1+#ppt_w/2"/>
                                          </p:val>
                                        </p:tav>
                                        <p:tav tm="100000">
                                          <p:val>
                                            <p:strVal val="#ppt_x"/>
                                          </p:val>
                                        </p:tav>
                                      </p:tavLst>
                                    </p:anim>
                                    <p:anim calcmode="lin" valueType="num">
                                      <p:cBhvr additive="base">
                                        <p:cTn id="29" dur="125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outVertical)">
                                      <p:cBhvr>
                                        <p:cTn id="34" dur="1000"/>
                                        <p:tgtEl>
                                          <p:spTgt spid="41"/>
                                        </p:tgtEl>
                                      </p:cBhvr>
                                    </p:animEffect>
                                  </p:childTnLst>
                                </p:cTn>
                              </p:par>
                              <p:par>
                                <p:cTn id="35" presetID="26" presetClass="entr" presetSubtype="0" fill="hold" nodeType="withEffect">
                                  <p:stCondLst>
                                    <p:cond delay="50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435">
                                          <p:stCondLst>
                                            <p:cond delay="0"/>
                                          </p:stCondLst>
                                        </p:cTn>
                                        <p:tgtEl>
                                          <p:spTgt spid="52"/>
                                        </p:tgtEl>
                                      </p:cBhvr>
                                    </p:animEffect>
                                    <p:anim calcmode="lin" valueType="num">
                                      <p:cBhvr>
                                        <p:cTn id="38" dur="1366"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9" dur="498"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0" dur="498" tmFilter="0, 0; 0.125,0.2665; 0.25,0.4; 0.375,0.465; 0.5,0.5;  0.625,0.535; 0.75,0.6; 0.875,0.7335; 1,1">
                                          <p:stCondLst>
                                            <p:cond delay="498"/>
                                          </p:stCondLst>
                                        </p:cTn>
                                        <p:tgtEl>
                                          <p:spTgt spid="52"/>
                                        </p:tgtEl>
                                        <p:attrNameLst>
                                          <p:attrName>ppt_y</p:attrName>
                                        </p:attrNameLst>
                                      </p:cBhvr>
                                      <p:tavLst>
                                        <p:tav tm="0" fmla="#ppt_y-sin(pi*$)/9">
                                          <p:val>
                                            <p:fltVal val="0"/>
                                          </p:val>
                                        </p:tav>
                                        <p:tav tm="100000">
                                          <p:val>
                                            <p:fltVal val="1"/>
                                          </p:val>
                                        </p:tav>
                                      </p:tavLst>
                                    </p:anim>
                                    <p:anim calcmode="lin" valueType="num">
                                      <p:cBhvr>
                                        <p:cTn id="41" dur="249" tmFilter="0, 0; 0.125,0.2665; 0.25,0.4; 0.375,0.465; 0.5,0.5;  0.625,0.535; 0.75,0.6; 0.875,0.7335; 1,1">
                                          <p:stCondLst>
                                            <p:cond delay="993"/>
                                          </p:stCondLst>
                                        </p:cTn>
                                        <p:tgtEl>
                                          <p:spTgt spid="52"/>
                                        </p:tgtEl>
                                        <p:attrNameLst>
                                          <p:attrName>ppt_y</p:attrName>
                                        </p:attrNameLst>
                                      </p:cBhvr>
                                      <p:tavLst>
                                        <p:tav tm="0" fmla="#ppt_y-sin(pi*$)/27">
                                          <p:val>
                                            <p:fltVal val="0"/>
                                          </p:val>
                                        </p:tav>
                                        <p:tav tm="100000">
                                          <p:val>
                                            <p:fltVal val="1"/>
                                          </p:val>
                                        </p:tav>
                                      </p:tavLst>
                                    </p:anim>
                                    <p:anim calcmode="lin" valueType="num">
                                      <p:cBhvr>
                                        <p:cTn id="42" dur="123" tmFilter="0, 0; 0.125,0.2665; 0.25,0.4; 0.375,0.465; 0.5,0.5;  0.625,0.535; 0.75,0.6; 0.875,0.7335; 1,1">
                                          <p:stCondLst>
                                            <p:cond delay="1242"/>
                                          </p:stCondLst>
                                        </p:cTn>
                                        <p:tgtEl>
                                          <p:spTgt spid="52"/>
                                        </p:tgtEl>
                                        <p:attrNameLst>
                                          <p:attrName>ppt_y</p:attrName>
                                        </p:attrNameLst>
                                      </p:cBhvr>
                                      <p:tavLst>
                                        <p:tav tm="0" fmla="#ppt_y-sin(pi*$)/81">
                                          <p:val>
                                            <p:fltVal val="0"/>
                                          </p:val>
                                        </p:tav>
                                        <p:tav tm="100000">
                                          <p:val>
                                            <p:fltVal val="1"/>
                                          </p:val>
                                        </p:tav>
                                      </p:tavLst>
                                    </p:anim>
                                    <p:animScale>
                                      <p:cBhvr>
                                        <p:cTn id="43" dur="19">
                                          <p:stCondLst>
                                            <p:cond delay="487"/>
                                          </p:stCondLst>
                                        </p:cTn>
                                        <p:tgtEl>
                                          <p:spTgt spid="52"/>
                                        </p:tgtEl>
                                      </p:cBhvr>
                                      <p:to x="100000" y="60000"/>
                                    </p:animScale>
                                    <p:animScale>
                                      <p:cBhvr>
                                        <p:cTn id="44" dur="124" decel="50000">
                                          <p:stCondLst>
                                            <p:cond delay="507"/>
                                          </p:stCondLst>
                                        </p:cTn>
                                        <p:tgtEl>
                                          <p:spTgt spid="52"/>
                                        </p:tgtEl>
                                      </p:cBhvr>
                                      <p:to x="100000" y="100000"/>
                                    </p:animScale>
                                    <p:animScale>
                                      <p:cBhvr>
                                        <p:cTn id="45" dur="19">
                                          <p:stCondLst>
                                            <p:cond delay="984"/>
                                          </p:stCondLst>
                                        </p:cTn>
                                        <p:tgtEl>
                                          <p:spTgt spid="52"/>
                                        </p:tgtEl>
                                      </p:cBhvr>
                                      <p:to x="100000" y="80000"/>
                                    </p:animScale>
                                    <p:animScale>
                                      <p:cBhvr>
                                        <p:cTn id="46" dur="124" decel="50000">
                                          <p:stCondLst>
                                            <p:cond delay="1003"/>
                                          </p:stCondLst>
                                        </p:cTn>
                                        <p:tgtEl>
                                          <p:spTgt spid="52"/>
                                        </p:tgtEl>
                                      </p:cBhvr>
                                      <p:to x="100000" y="100000"/>
                                    </p:animScale>
                                    <p:animScale>
                                      <p:cBhvr>
                                        <p:cTn id="47" dur="19">
                                          <p:stCondLst>
                                            <p:cond delay="1231"/>
                                          </p:stCondLst>
                                        </p:cTn>
                                        <p:tgtEl>
                                          <p:spTgt spid="52"/>
                                        </p:tgtEl>
                                      </p:cBhvr>
                                      <p:to x="100000" y="90000"/>
                                    </p:animScale>
                                    <p:animScale>
                                      <p:cBhvr>
                                        <p:cTn id="48" dur="124" decel="50000">
                                          <p:stCondLst>
                                            <p:cond delay="1251"/>
                                          </p:stCondLst>
                                        </p:cTn>
                                        <p:tgtEl>
                                          <p:spTgt spid="52"/>
                                        </p:tgtEl>
                                      </p:cBhvr>
                                      <p:to x="100000" y="100000"/>
                                    </p:animScale>
                                    <p:animScale>
                                      <p:cBhvr>
                                        <p:cTn id="49" dur="19">
                                          <p:stCondLst>
                                            <p:cond delay="1356"/>
                                          </p:stCondLst>
                                        </p:cTn>
                                        <p:tgtEl>
                                          <p:spTgt spid="52"/>
                                        </p:tgtEl>
                                      </p:cBhvr>
                                      <p:to x="100000" y="95000"/>
                                    </p:animScale>
                                    <p:animScale>
                                      <p:cBhvr>
                                        <p:cTn id="50" dur="124" decel="50000">
                                          <p:stCondLst>
                                            <p:cond delay="1376"/>
                                          </p:stCondLst>
                                        </p:cTn>
                                        <p:tgtEl>
                                          <p:spTgt spid="52"/>
                                        </p:tgtEl>
                                      </p:cBhvr>
                                      <p:to x="100000" y="100000"/>
                                    </p:animScale>
                                  </p:childTnLst>
                                </p:cTn>
                              </p:par>
                              <p:par>
                                <p:cTn id="51" presetID="14" presetClass="entr" presetSubtype="10" fill="hold" nodeType="withEffect">
                                  <p:stCondLst>
                                    <p:cond delay="1000"/>
                                  </p:stCondLst>
                                  <p:childTnLst>
                                    <p:set>
                                      <p:cBhvr>
                                        <p:cTn id="52" dur="1" fill="hold">
                                          <p:stCondLst>
                                            <p:cond delay="0"/>
                                          </p:stCondLst>
                                        </p:cTn>
                                        <p:tgtEl>
                                          <p:spTgt spid="54"/>
                                        </p:tgtEl>
                                        <p:attrNameLst>
                                          <p:attrName>style.visibility</p:attrName>
                                        </p:attrNameLst>
                                      </p:cBhvr>
                                      <p:to>
                                        <p:strVal val="visible"/>
                                      </p:to>
                                    </p:set>
                                    <p:animEffect transition="in" filter="randombar(horizontal)">
                                      <p:cBhvr>
                                        <p:cTn id="53" dur="750"/>
                                        <p:tgtEl>
                                          <p:spTgt spid="54"/>
                                        </p:tgtEl>
                                      </p:cBhvr>
                                    </p:animEffect>
                                  </p:childTnLst>
                                </p:cTn>
                              </p:par>
                              <p:par>
                                <p:cTn id="54" presetID="14" presetClass="entr" presetSubtype="10"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Effect transition="in" filter="randombar(horizontal)">
                                      <p:cBhvr>
                                        <p:cTn id="56" dur="750"/>
                                        <p:tgtEl>
                                          <p:spTgt spid="53"/>
                                        </p:tgtEl>
                                      </p:cBhvr>
                                    </p:animEffect>
                                  </p:childTnLst>
                                </p:cTn>
                              </p:par>
                              <p:par>
                                <p:cTn id="57" presetID="42" presetClass="entr" presetSubtype="0" fill="hold" nodeType="withEffect">
                                  <p:stCondLst>
                                    <p:cond delay="50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ppt_x</p:attrName>
                                        </p:attrNameLst>
                                      </p:cBhvr>
                                      <p:tavLst>
                                        <p:tav tm="0">
                                          <p:val>
                                            <p:strVal val="#ppt_x"/>
                                          </p:val>
                                        </p:tav>
                                        <p:tav tm="100000">
                                          <p:val>
                                            <p:strVal val="#ppt_x"/>
                                          </p:val>
                                        </p:tav>
                                      </p:tavLst>
                                    </p:anim>
                                    <p:anim calcmode="lin" valueType="num">
                                      <p:cBhvr>
                                        <p:cTn id="61" dur="1000" fill="hold"/>
                                        <p:tgtEl>
                                          <p:spTgt spid="51"/>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57EAD7E-CF84-4A2F-94F1-A88D243E0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1337" y="-213795"/>
            <a:ext cx="1427911" cy="799519"/>
          </a:xfrm>
          <a:prstGeom prst="rect">
            <a:avLst/>
          </a:prstGeom>
        </p:spPr>
      </p:pic>
      <p:pic>
        <p:nvPicPr>
          <p:cNvPr id="22" name="图片 35">
            <a:extLst>
              <a:ext uri="{FF2B5EF4-FFF2-40B4-BE49-F238E27FC236}">
                <a16:creationId xmlns:a16="http://schemas.microsoft.com/office/drawing/2014/main" id="{3450EA74-290B-4A0E-8C64-83E9CA8CB404}"/>
              </a:ext>
            </a:extLst>
          </p:cNvPr>
          <p:cNvPicPr>
            <a:picLocks noChangeAspect="1"/>
          </p:cNvPicPr>
          <p:nvPr/>
        </p:nvPicPr>
        <p:blipFill>
          <a:blip r:embed="rId4">
            <a:duotone>
              <a:schemeClr val="bg2">
                <a:shade val="45000"/>
                <a:satMod val="135000"/>
              </a:schemeClr>
              <a:prstClr val="white"/>
            </a:duotone>
          </a:blip>
          <a:stretch>
            <a:fillRect/>
          </a:stretch>
        </p:blipFill>
        <p:spPr>
          <a:xfrm rot="759396">
            <a:off x="12965647" y="756118"/>
            <a:ext cx="1079290" cy="529573"/>
          </a:xfrm>
          <a:prstGeom prst="rect">
            <a:avLst/>
          </a:prstGeom>
        </p:spPr>
      </p:pic>
      <p:pic>
        <p:nvPicPr>
          <p:cNvPr id="23" name="图片 13">
            <a:extLst>
              <a:ext uri="{FF2B5EF4-FFF2-40B4-BE49-F238E27FC236}">
                <a16:creationId xmlns:a16="http://schemas.microsoft.com/office/drawing/2014/main" id="{6D7D70FE-D9D9-4CAA-B57E-8BF8D444C9D8}"/>
              </a:ext>
            </a:extLst>
          </p:cNvPr>
          <p:cNvPicPr>
            <a:picLocks noChangeAspect="1"/>
          </p:cNvPicPr>
          <p:nvPr/>
        </p:nvPicPr>
        <p:blipFill>
          <a:blip r:embed="rId5">
            <a:duotone>
              <a:schemeClr val="bg2">
                <a:shade val="45000"/>
                <a:satMod val="135000"/>
              </a:schemeClr>
              <a:prstClr val="white"/>
            </a:duotone>
          </a:blip>
          <a:stretch>
            <a:fillRect/>
          </a:stretch>
        </p:blipFill>
        <p:spPr>
          <a:xfrm>
            <a:off x="16640431" y="280044"/>
            <a:ext cx="1732449" cy="646948"/>
          </a:xfrm>
          <a:prstGeom prst="rect">
            <a:avLst/>
          </a:prstGeom>
        </p:spPr>
      </p:pic>
      <p:pic>
        <p:nvPicPr>
          <p:cNvPr id="24" name="图片 13">
            <a:extLst>
              <a:ext uri="{FF2B5EF4-FFF2-40B4-BE49-F238E27FC236}">
                <a16:creationId xmlns:a16="http://schemas.microsoft.com/office/drawing/2014/main" id="{7F78E98F-9812-4146-A27E-EE23404FE515}"/>
              </a:ext>
            </a:extLst>
          </p:cNvPr>
          <p:cNvPicPr>
            <a:picLocks noChangeAspect="1"/>
          </p:cNvPicPr>
          <p:nvPr/>
        </p:nvPicPr>
        <p:blipFill>
          <a:blip r:embed="rId5">
            <a:duotone>
              <a:schemeClr val="bg2">
                <a:shade val="45000"/>
                <a:satMod val="135000"/>
              </a:schemeClr>
              <a:prstClr val="white"/>
            </a:duotone>
          </a:blip>
          <a:stretch>
            <a:fillRect/>
          </a:stretch>
        </p:blipFill>
        <p:spPr>
          <a:xfrm>
            <a:off x="14877418" y="1020904"/>
            <a:ext cx="1381915" cy="516048"/>
          </a:xfrm>
          <a:prstGeom prst="rect">
            <a:avLst/>
          </a:prstGeom>
        </p:spPr>
      </p:pic>
      <p:pic>
        <p:nvPicPr>
          <p:cNvPr id="25" name="图片 13">
            <a:extLst>
              <a:ext uri="{FF2B5EF4-FFF2-40B4-BE49-F238E27FC236}">
                <a16:creationId xmlns:a16="http://schemas.microsoft.com/office/drawing/2014/main" id="{535D36E6-9EC5-49CC-9817-68FD4AAD6990}"/>
              </a:ext>
            </a:extLst>
          </p:cNvPr>
          <p:cNvPicPr>
            <a:picLocks noChangeAspect="1"/>
          </p:cNvPicPr>
          <p:nvPr/>
        </p:nvPicPr>
        <p:blipFill>
          <a:blip r:embed="rId5">
            <a:duotone>
              <a:schemeClr val="bg2">
                <a:shade val="45000"/>
                <a:satMod val="135000"/>
              </a:schemeClr>
              <a:prstClr val="white"/>
            </a:duotone>
          </a:blip>
          <a:stretch>
            <a:fillRect/>
          </a:stretch>
        </p:blipFill>
        <p:spPr>
          <a:xfrm>
            <a:off x="9163438" y="46090"/>
            <a:ext cx="1381915" cy="516048"/>
          </a:xfrm>
          <a:prstGeom prst="rect">
            <a:avLst/>
          </a:prstGeom>
        </p:spPr>
      </p:pic>
      <p:grpSp>
        <p:nvGrpSpPr>
          <p:cNvPr id="26" name="组合 8">
            <a:extLst>
              <a:ext uri="{FF2B5EF4-FFF2-40B4-BE49-F238E27FC236}">
                <a16:creationId xmlns:a16="http://schemas.microsoft.com/office/drawing/2014/main" id="{EE386356-6FA1-4171-AF81-51037CA33A56}"/>
              </a:ext>
            </a:extLst>
          </p:cNvPr>
          <p:cNvGrpSpPr/>
          <p:nvPr/>
        </p:nvGrpSpPr>
        <p:grpSpPr>
          <a:xfrm>
            <a:off x="84081" y="-455148"/>
            <a:ext cx="12668029" cy="6925286"/>
            <a:chOff x="9835" y="-923631"/>
            <a:chExt cx="12668029" cy="6925286"/>
          </a:xfrm>
        </p:grpSpPr>
        <p:pic>
          <p:nvPicPr>
            <p:cNvPr id="28" name="图片 57">
              <a:extLst>
                <a:ext uri="{FF2B5EF4-FFF2-40B4-BE49-F238E27FC236}">
                  <a16:creationId xmlns:a16="http://schemas.microsoft.com/office/drawing/2014/main" id="{2BAD162F-9D07-4C8F-84A6-14CCE84CE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986" y="820895"/>
              <a:ext cx="10331291" cy="5180760"/>
            </a:xfrm>
            <a:prstGeom prst="rect">
              <a:avLst/>
            </a:prstGeom>
          </p:spPr>
        </p:pic>
        <p:grpSp>
          <p:nvGrpSpPr>
            <p:cNvPr id="27" name="组合 7">
              <a:extLst>
                <a:ext uri="{FF2B5EF4-FFF2-40B4-BE49-F238E27FC236}">
                  <a16:creationId xmlns:a16="http://schemas.microsoft.com/office/drawing/2014/main" id="{D70CE030-A5D2-44A0-99AF-98E00CE53EE5}"/>
                </a:ext>
              </a:extLst>
            </p:cNvPr>
            <p:cNvGrpSpPr/>
            <p:nvPr/>
          </p:nvGrpSpPr>
          <p:grpSpPr>
            <a:xfrm>
              <a:off x="9835" y="-923631"/>
              <a:ext cx="12668029" cy="2075088"/>
              <a:chOff x="9835" y="-923631"/>
              <a:chExt cx="12668029" cy="2075088"/>
            </a:xfrm>
          </p:grpSpPr>
          <p:pic>
            <p:nvPicPr>
              <p:cNvPr id="29" name="图片 103">
                <a:extLst>
                  <a:ext uri="{FF2B5EF4-FFF2-40B4-BE49-F238E27FC236}">
                    <a16:creationId xmlns:a16="http://schemas.microsoft.com/office/drawing/2014/main" id="{02B9D312-6EA4-465F-8578-0929831B49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30" name="图片 100">
                <a:extLst>
                  <a:ext uri="{FF2B5EF4-FFF2-40B4-BE49-F238E27FC236}">
                    <a16:creationId xmlns:a16="http://schemas.microsoft.com/office/drawing/2014/main" id="{87C467EA-4A33-4A2C-A978-0A85AE14DD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sp>
        <p:nvSpPr>
          <p:cNvPr id="33" name="TextBox 9">
            <a:extLst>
              <a:ext uri="{FF2B5EF4-FFF2-40B4-BE49-F238E27FC236}">
                <a16:creationId xmlns:a16="http://schemas.microsoft.com/office/drawing/2014/main" id="{A859F926-6F03-489F-8A44-B71E98B9AFC4}"/>
              </a:ext>
            </a:extLst>
          </p:cNvPr>
          <p:cNvSpPr txBox="1">
            <a:spLocks/>
          </p:cNvSpPr>
          <p:nvPr/>
        </p:nvSpPr>
        <p:spPr>
          <a:xfrm>
            <a:off x="2200275" y="3113346"/>
            <a:ext cx="3383006" cy="2052477"/>
          </a:xfrm>
          <a:prstGeom prst="rect">
            <a:avLst/>
          </a:prstGeom>
        </p:spPr>
        <p:txBody>
          <a:bodyPr vert="horz" wrap="square" lIns="480000" tIns="0" rIns="0" bIns="0" anchor="ctr" anchorCtr="0">
            <a:noAutofit/>
          </a:bodyPr>
          <a:lstStyle/>
          <a:p>
            <a:pPr algn="just">
              <a:lnSpc>
                <a:spcPct val="150000"/>
              </a:lnSpc>
              <a:buClr>
                <a:schemeClr val="tx1">
                  <a:lumMod val="50000"/>
                  <a:lumOff val="50000"/>
                </a:schemeClr>
              </a:buClr>
            </a:pPr>
            <a:endParaRPr lang="zh-CN" altLang="en-US" sz="2400" noProof="1">
              <a:solidFill>
                <a:srgbClr val="1E5AA4"/>
              </a:solidFill>
              <a:latin typeface="微软雅黑" panose="020B0503020204020204" pitchFamily="34" charset="-122"/>
              <a:ea typeface="微软雅黑" panose="020B0503020204020204" pitchFamily="34" charset="-122"/>
            </a:endParaRPr>
          </a:p>
        </p:txBody>
      </p:sp>
      <p:grpSp>
        <p:nvGrpSpPr>
          <p:cNvPr id="36" name="组合 9">
            <a:extLst>
              <a:ext uri="{FF2B5EF4-FFF2-40B4-BE49-F238E27FC236}">
                <a16:creationId xmlns:a16="http://schemas.microsoft.com/office/drawing/2014/main" id="{9B1942D7-CD41-48E4-90CC-4B9EB23F60A1}"/>
              </a:ext>
            </a:extLst>
          </p:cNvPr>
          <p:cNvGrpSpPr/>
          <p:nvPr/>
        </p:nvGrpSpPr>
        <p:grpSpPr>
          <a:xfrm>
            <a:off x="6378104" y="1991695"/>
            <a:ext cx="4119983" cy="3751203"/>
            <a:chOff x="6281530" y="1497546"/>
            <a:chExt cx="4119983" cy="3751203"/>
          </a:xfrm>
        </p:grpSpPr>
        <p:grpSp>
          <p:nvGrpSpPr>
            <p:cNvPr id="37" name="组合 214">
              <a:extLst>
                <a:ext uri="{FF2B5EF4-FFF2-40B4-BE49-F238E27FC236}">
                  <a16:creationId xmlns:a16="http://schemas.microsoft.com/office/drawing/2014/main" id="{274B7F82-39DA-4FED-9F3C-C2F012122728}"/>
                </a:ext>
              </a:extLst>
            </p:cNvPr>
            <p:cNvGrpSpPr/>
            <p:nvPr/>
          </p:nvGrpSpPr>
          <p:grpSpPr>
            <a:xfrm>
              <a:off x="6281530" y="1788799"/>
              <a:ext cx="4119983" cy="3459950"/>
              <a:chOff x="1918357" y="1491175"/>
              <a:chExt cx="4119983" cy="3459950"/>
            </a:xfrm>
          </p:grpSpPr>
          <p:sp>
            <p:nvSpPr>
              <p:cNvPr id="39" name="任意多边形 215">
                <a:extLst>
                  <a:ext uri="{FF2B5EF4-FFF2-40B4-BE49-F238E27FC236}">
                    <a16:creationId xmlns:a16="http://schemas.microsoft.com/office/drawing/2014/main" id="{98C23586-0E93-4274-B211-003F87550010}"/>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216">
                <a:extLst>
                  <a:ext uri="{FF2B5EF4-FFF2-40B4-BE49-F238E27FC236}">
                    <a16:creationId xmlns:a16="http://schemas.microsoft.com/office/drawing/2014/main" id="{9C131FFC-FD06-4CB0-A77A-A8B458F67F8A}"/>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图片 2">
              <a:extLst>
                <a:ext uri="{FF2B5EF4-FFF2-40B4-BE49-F238E27FC236}">
                  <a16:creationId xmlns:a16="http://schemas.microsoft.com/office/drawing/2014/main" id="{48715DB5-37C0-41AB-8A03-CCF1DD759A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nvGrpSpPr>
          <p:cNvPr id="41" name="组合 11">
            <a:extLst>
              <a:ext uri="{FF2B5EF4-FFF2-40B4-BE49-F238E27FC236}">
                <a16:creationId xmlns:a16="http://schemas.microsoft.com/office/drawing/2014/main" id="{03D1ADD3-459A-47E0-A34E-5B185C71470E}"/>
              </a:ext>
            </a:extLst>
          </p:cNvPr>
          <p:cNvGrpSpPr/>
          <p:nvPr/>
        </p:nvGrpSpPr>
        <p:grpSpPr>
          <a:xfrm>
            <a:off x="1344524" y="2282948"/>
            <a:ext cx="4382861" cy="3890961"/>
            <a:chOff x="1952315" y="1358468"/>
            <a:chExt cx="3847434" cy="3890961"/>
          </a:xfrm>
        </p:grpSpPr>
        <p:grpSp>
          <p:nvGrpSpPr>
            <p:cNvPr id="42" name="组合 10">
              <a:extLst>
                <a:ext uri="{FF2B5EF4-FFF2-40B4-BE49-F238E27FC236}">
                  <a16:creationId xmlns:a16="http://schemas.microsoft.com/office/drawing/2014/main" id="{844FBC39-F80D-4524-999F-72C3921C5330}"/>
                </a:ext>
              </a:extLst>
            </p:cNvPr>
            <p:cNvGrpSpPr/>
            <p:nvPr/>
          </p:nvGrpSpPr>
          <p:grpSpPr>
            <a:xfrm>
              <a:off x="1952315" y="1358468"/>
              <a:ext cx="3847434" cy="3459950"/>
              <a:chOff x="2190906" y="1491175"/>
              <a:chExt cx="3847434" cy="3459950"/>
            </a:xfrm>
          </p:grpSpPr>
          <p:sp>
            <p:nvSpPr>
              <p:cNvPr id="44" name="任意多边形 4">
                <a:extLst>
                  <a:ext uri="{FF2B5EF4-FFF2-40B4-BE49-F238E27FC236}">
                    <a16:creationId xmlns:a16="http://schemas.microsoft.com/office/drawing/2014/main" id="{DD7079DB-8037-4E79-B351-140EDB5F45C6}"/>
                  </a:ext>
                </a:extLst>
              </p:cNvPr>
              <p:cNvSpPr/>
              <p:nvPr/>
            </p:nvSpPr>
            <p:spPr>
              <a:xfrm>
                <a:off x="2190906" y="1491175"/>
                <a:ext cx="3847434"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6">
                <a:extLst>
                  <a:ext uri="{FF2B5EF4-FFF2-40B4-BE49-F238E27FC236}">
                    <a16:creationId xmlns:a16="http://schemas.microsoft.com/office/drawing/2014/main" id="{271AAAEA-FA5F-43AD-9698-CED4A73D7978}"/>
                  </a:ext>
                </a:extLst>
              </p:cNvPr>
              <p:cNvSpPr/>
              <p:nvPr/>
            </p:nvSpPr>
            <p:spPr>
              <a:xfrm>
                <a:off x="2425595" y="1701991"/>
                <a:ext cx="3312483"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片 5">
              <a:extLst>
                <a:ext uri="{FF2B5EF4-FFF2-40B4-BE49-F238E27FC236}">
                  <a16:creationId xmlns:a16="http://schemas.microsoft.com/office/drawing/2014/main" id="{A82F5ABA-EFDA-4073-936C-1A39DFC29E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9615" y="3844106"/>
              <a:ext cx="1225666" cy="1405323"/>
            </a:xfrm>
            <a:prstGeom prst="rect">
              <a:avLst/>
            </a:prstGeom>
          </p:spPr>
        </p:pic>
      </p:grpSp>
      <p:sp>
        <p:nvSpPr>
          <p:cNvPr id="18" name="文本框 6">
            <a:extLst>
              <a:ext uri="{FF2B5EF4-FFF2-40B4-BE49-F238E27FC236}">
                <a16:creationId xmlns:a16="http://schemas.microsoft.com/office/drawing/2014/main" id="{29C1AC24-A671-4ACC-A149-C40F831DA104}"/>
              </a:ext>
            </a:extLst>
          </p:cNvPr>
          <p:cNvSpPr>
            <a:spLocks noChangeArrowheads="1"/>
          </p:cNvSpPr>
          <p:nvPr/>
        </p:nvSpPr>
        <p:spPr bwMode="auto">
          <a:xfrm>
            <a:off x="469862" y="773711"/>
            <a:ext cx="3854886" cy="763926"/>
          </a:xfrm>
          <a:prstGeom prst="rect">
            <a:avLst/>
          </a:prstGeom>
          <a:noFill/>
          <a:ln>
            <a:noFill/>
          </a:ln>
        </p:spPr>
        <p:txBody>
          <a:bodyPr wrap="square" lIns="85980" tIns="42989" rIns="85980" bIns="42989">
            <a:spAutoFit/>
          </a:bodyPr>
          <a:lstStyle/>
          <a:p>
            <a:pPr>
              <a:spcBef>
                <a:spcPct val="50000"/>
              </a:spcBef>
            </a:pPr>
            <a:endParaRPr lang="en-US" altLang="en-US" sz="4400" b="1">
              <a:solidFill>
                <a:schemeClr val="accent4">
                  <a:lumMod val="75000"/>
                </a:schemeClr>
              </a:solidFill>
              <a:latin typeface="Times New Roman" pitchFamily="18" charset="0"/>
            </a:endParaRPr>
          </a:p>
        </p:txBody>
      </p:sp>
      <p:sp>
        <p:nvSpPr>
          <p:cNvPr id="47" name="TextBox 46">
            <a:extLst>
              <a:ext uri="{FF2B5EF4-FFF2-40B4-BE49-F238E27FC236}">
                <a16:creationId xmlns:a16="http://schemas.microsoft.com/office/drawing/2014/main" id="{8910C954-FF51-4010-8C35-722B3F228FC9}"/>
              </a:ext>
            </a:extLst>
          </p:cNvPr>
          <p:cNvSpPr txBox="1"/>
          <p:nvPr/>
        </p:nvSpPr>
        <p:spPr>
          <a:xfrm>
            <a:off x="7278341" y="3166392"/>
            <a:ext cx="2602286" cy="1815882"/>
          </a:xfrm>
          <a:prstGeom prst="rect">
            <a:avLst/>
          </a:prstGeom>
          <a:noFill/>
        </p:spPr>
        <p:txBody>
          <a:bodyPr wrap="square">
            <a:spAutoFit/>
          </a:bodyPr>
          <a:lstStyle/>
          <a:p>
            <a:pPr lvl="0" algn="ctr" eaLnBrk="1" hangingPunct="1">
              <a:buNone/>
            </a:pPr>
            <a:r>
              <a:rPr lang="vi-VN" sz="2800" b="1">
                <a:latin typeface="Times New Roman" panose="02020603050405020304" pitchFamily="18" charset="0"/>
                <a:cs typeface="Times New Roman" panose="02020603050405020304" pitchFamily="18" charset="0"/>
              </a:rPr>
              <a:t>L</a:t>
            </a:r>
            <a:r>
              <a:rPr lang="vi-VN" sz="2800" b="1">
                <a:latin typeface="Times New Roman" panose="02020603050405020304" pitchFamily="18" charset="0"/>
                <a:ea typeface="Times New Roman" panose="02020603050405020304" pitchFamily="18" charset="0"/>
              </a:rPr>
              <a:t>à</a:t>
            </a:r>
            <a:r>
              <a:rPr lang="vi-VN" sz="2800" b="1">
                <a:latin typeface="Times New Roman" panose="02020603050405020304" pitchFamily="18" charset="0"/>
                <a:cs typeface="Times New Roman" panose="02020603050405020304" pitchFamily="18" charset="0"/>
              </a:rPr>
              <a:t> học sinh em l</a:t>
            </a:r>
            <a:r>
              <a:rPr lang="vi-VN" sz="2800" b="1">
                <a:latin typeface="Times New Roman" panose="02020603050405020304" pitchFamily="18" charset="0"/>
                <a:ea typeface="Times New Roman" panose="02020603050405020304" pitchFamily="18" charset="0"/>
              </a:rPr>
              <a:t>à</a:t>
            </a:r>
            <a:r>
              <a:rPr lang="vi-VN" sz="2800" b="1">
                <a:latin typeface="Times New Roman" panose="02020603050405020304" pitchFamily="18" charset="0"/>
                <a:cs typeface="Times New Roman" panose="02020603050405020304" pitchFamily="18" charset="0"/>
              </a:rPr>
              <a:t>m gì để góp phần bảo về môi trường?</a:t>
            </a:r>
            <a:endParaRPr lang="vi-VN" sz="2800" b="1" dirty="0">
              <a:latin typeface="Times New Roman" panose="02020603050405020304" pitchFamily="18" charset="0"/>
              <a:ea typeface="Times New Roman" panose="02020603050405020304" pitchFamily="18" charset="0"/>
            </a:endParaRPr>
          </a:p>
        </p:txBody>
      </p:sp>
      <p:sp>
        <p:nvSpPr>
          <p:cNvPr id="48" name="TextBox 47">
            <a:extLst>
              <a:ext uri="{FF2B5EF4-FFF2-40B4-BE49-F238E27FC236}">
                <a16:creationId xmlns:a16="http://schemas.microsoft.com/office/drawing/2014/main" id="{6C096960-A3C0-4AA7-876A-6EC2CEA2CB73}"/>
              </a:ext>
            </a:extLst>
          </p:cNvPr>
          <p:cNvSpPr txBox="1"/>
          <p:nvPr/>
        </p:nvSpPr>
        <p:spPr>
          <a:xfrm>
            <a:off x="2054362" y="3019815"/>
            <a:ext cx="3053520" cy="2246769"/>
          </a:xfrm>
          <a:prstGeom prst="rect">
            <a:avLst/>
          </a:prstGeom>
          <a:noFill/>
        </p:spPr>
        <p:txBody>
          <a:bodyPr wrap="square">
            <a:spAutoFit/>
          </a:bodyPr>
          <a:lstStyle/>
          <a:p>
            <a:pPr algn="ctr" defTabSz="914400" fontAlgn="base">
              <a:spcBef>
                <a:spcPct val="50000"/>
              </a:spcBef>
              <a:spcAft>
                <a:spcPct val="0"/>
              </a:spcAft>
              <a:defRPr/>
            </a:pPr>
            <a:r>
              <a:rPr lang="en-US" sz="2800" b="1">
                <a:solidFill>
                  <a:schemeClr val="tx1"/>
                </a:solidFill>
                <a:latin typeface="Times New Roman" panose="02020603050405020304" pitchFamily="18" charset="0"/>
              </a:rPr>
              <a:t>Để che phủ đất trống, đồi núi trọc, ở địa phương em đã trồng những loại cây gì?</a:t>
            </a:r>
            <a:endParaRPr lang="en-US" sz="2800" b="1" dirty="0">
              <a:solidFill>
                <a:schemeClr val="tx1"/>
              </a:solidFill>
              <a:latin typeface="Times New Roman" panose="02020603050405020304" pitchFamily="18" charset="0"/>
            </a:endParaRPr>
          </a:p>
        </p:txBody>
      </p:sp>
      <p:pic>
        <p:nvPicPr>
          <p:cNvPr id="49" name="图片 19">
            <a:extLst>
              <a:ext uri="{FF2B5EF4-FFF2-40B4-BE49-F238E27FC236}">
                <a16:creationId xmlns:a16="http://schemas.microsoft.com/office/drawing/2014/main" id="{79AFB093-9CF1-4936-8503-8CC25EAE3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5250" y="381803"/>
            <a:ext cx="1316756" cy="612311"/>
          </a:xfrm>
          <a:prstGeom prst="rect">
            <a:avLst/>
          </a:prstGeom>
        </p:spPr>
      </p:pic>
      <p:pic>
        <p:nvPicPr>
          <p:cNvPr id="50" name="图片 20">
            <a:extLst>
              <a:ext uri="{FF2B5EF4-FFF2-40B4-BE49-F238E27FC236}">
                <a16:creationId xmlns:a16="http://schemas.microsoft.com/office/drawing/2014/main" id="{4A77E5DB-64EF-451A-9558-054490173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4746" y="406147"/>
            <a:ext cx="1316756" cy="612311"/>
          </a:xfrm>
          <a:prstGeom prst="rect">
            <a:avLst/>
          </a:prstGeom>
        </p:spPr>
      </p:pic>
      <p:sp>
        <p:nvSpPr>
          <p:cNvPr id="51" name="TextBox 50">
            <a:extLst>
              <a:ext uri="{FF2B5EF4-FFF2-40B4-BE49-F238E27FC236}">
                <a16:creationId xmlns:a16="http://schemas.microsoft.com/office/drawing/2014/main" id="{7D30AEF5-F96E-4A86-9E05-D670DBD99361}"/>
              </a:ext>
            </a:extLst>
          </p:cNvPr>
          <p:cNvSpPr txBox="1"/>
          <p:nvPr/>
        </p:nvSpPr>
        <p:spPr>
          <a:xfrm>
            <a:off x="4250371" y="490388"/>
            <a:ext cx="3581350" cy="584775"/>
          </a:xfrm>
          <a:prstGeom prst="rect">
            <a:avLst/>
          </a:prstGeom>
          <a:noFill/>
        </p:spPr>
        <p:txBody>
          <a:bodyPr wrap="square">
            <a:spAutoFit/>
          </a:bodyPr>
          <a:lstStyle/>
          <a:p>
            <a:pPr>
              <a:spcBef>
                <a:spcPct val="50000"/>
              </a:spcBef>
            </a:pPr>
            <a:r>
              <a:rPr lang="en-US" altLang="en-US" sz="3200" b="1">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Liên hệ thực tế</a:t>
            </a:r>
          </a:p>
        </p:txBody>
      </p:sp>
      <p:pic>
        <p:nvPicPr>
          <p:cNvPr id="21" name="图片 96">
            <a:extLst>
              <a:ext uri="{FF2B5EF4-FFF2-40B4-BE49-F238E27FC236}">
                <a16:creationId xmlns:a16="http://schemas.microsoft.com/office/drawing/2014/main" id="{8D3E14F9-0FF5-46D9-82C7-288D1CFF248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0196" y="5910548"/>
            <a:ext cx="3585157" cy="947452"/>
          </a:xfrm>
          <a:prstGeom prst="rect">
            <a:avLst/>
          </a:prstGeom>
        </p:spPr>
      </p:pic>
      <p:pic>
        <p:nvPicPr>
          <p:cNvPr id="20" name="图片 97">
            <a:extLst>
              <a:ext uri="{FF2B5EF4-FFF2-40B4-BE49-F238E27FC236}">
                <a16:creationId xmlns:a16="http://schemas.microsoft.com/office/drawing/2014/main" id="{26D91483-6F04-40C0-89AC-1394141B60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5353" y="4461468"/>
            <a:ext cx="1737821" cy="2441446"/>
          </a:xfrm>
          <a:prstGeom prst="rect">
            <a:avLst/>
          </a:prstGeom>
        </p:spPr>
      </p:pic>
    </p:spTree>
    <p:extLst>
      <p:ext uri="{BB962C8B-B14F-4D97-AF65-F5344CB8AC3E}">
        <p14:creationId xmlns:p14="http://schemas.microsoft.com/office/powerpoint/2010/main" val="933049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1250" fill="hold"/>
                                        <p:tgtEl>
                                          <p:spTgt spid="50"/>
                                        </p:tgtEl>
                                        <p:attrNameLst>
                                          <p:attrName>ppt_x</p:attrName>
                                        </p:attrNameLst>
                                      </p:cBhvr>
                                      <p:tavLst>
                                        <p:tav tm="0">
                                          <p:val>
                                            <p:strVal val="0-#ppt_w/2"/>
                                          </p:val>
                                        </p:tav>
                                        <p:tav tm="100000">
                                          <p:val>
                                            <p:strVal val="#ppt_x"/>
                                          </p:val>
                                        </p:tav>
                                      </p:tavLst>
                                    </p:anim>
                                    <p:anim calcmode="lin" valueType="num">
                                      <p:cBhvr additive="base">
                                        <p:cTn id="14" dur="1250" fill="hold"/>
                                        <p:tgtEl>
                                          <p:spTgt spid="5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1250" fill="hold"/>
                                        <p:tgtEl>
                                          <p:spTgt spid="49"/>
                                        </p:tgtEl>
                                        <p:attrNameLst>
                                          <p:attrName>ppt_x</p:attrName>
                                        </p:attrNameLst>
                                      </p:cBhvr>
                                      <p:tavLst>
                                        <p:tav tm="0">
                                          <p:val>
                                            <p:strVal val="1+#ppt_w/2"/>
                                          </p:val>
                                        </p:tav>
                                        <p:tav tm="100000">
                                          <p:val>
                                            <p:strVal val="#ppt_x"/>
                                          </p:val>
                                        </p:tav>
                                      </p:tavLst>
                                    </p:anim>
                                    <p:anim calcmode="lin" valueType="num">
                                      <p:cBhvr additive="base">
                                        <p:cTn id="18" dur="1250" fill="hold"/>
                                        <p:tgtEl>
                                          <p:spTgt spid="49"/>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1000"/>
                                        <p:tgtEl>
                                          <p:spTgt spid="26"/>
                                        </p:tgtEl>
                                      </p:cBhvr>
                                    </p:animEffect>
                                  </p:childTnLst>
                                </p:cTn>
                              </p:par>
                              <p:par>
                                <p:cTn id="34" presetID="6" presetClass="entr" presetSubtype="32"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circle(out)">
                                      <p:cBhvr>
                                        <p:cTn id="36" dur="1500"/>
                                        <p:tgtEl>
                                          <p:spTgt spid="41"/>
                                        </p:tgtEl>
                                      </p:cBhvr>
                                    </p:animEffect>
                                  </p:childTnLst>
                                </p:cTn>
                              </p:par>
                            </p:childTnLst>
                          </p:cTn>
                        </p:par>
                        <p:par>
                          <p:cTn id="37" fill="hold">
                            <p:stCondLst>
                              <p:cond delay="1500"/>
                            </p:stCondLst>
                            <p:childTnLst>
                              <p:par>
                                <p:cTn id="38" presetID="14" presetClass="entr" presetSubtype="10"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randombar(horizontal)">
                                      <p:cBhvr>
                                        <p:cTn id="40" dur="500"/>
                                        <p:tgtEl>
                                          <p:spTgt spid="48"/>
                                        </p:tgtEl>
                                      </p:cBhvr>
                                    </p:animEffect>
                                  </p:child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ircle(out)">
                                      <p:cBhvr>
                                        <p:cTn id="44" dur="1500"/>
                                        <p:tgtEl>
                                          <p:spTgt spid="36"/>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randombar(horizontal)">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2">
            <a:extLst>
              <a:ext uri="{FF2B5EF4-FFF2-40B4-BE49-F238E27FC236}">
                <a16:creationId xmlns:a16="http://schemas.microsoft.com/office/drawing/2014/main" id="{D9463494-7137-4CCF-8ED2-DB0D0D41C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863"/>
          <a:stretch>
            <a:fillRect/>
          </a:stretch>
        </p:blipFill>
        <p:spPr>
          <a:xfrm>
            <a:off x="-55554" y="5233825"/>
            <a:ext cx="12344399" cy="1653150"/>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758" y="-32529"/>
            <a:ext cx="9674898" cy="5899811"/>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408" y="165186"/>
            <a:ext cx="762091" cy="855236"/>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1455" y="3609065"/>
            <a:ext cx="1840153" cy="3208087"/>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6419" y="-1317"/>
            <a:ext cx="1017372" cy="1274731"/>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8" y="4814330"/>
            <a:ext cx="2029261" cy="1661590"/>
          </a:xfrm>
          <a:prstGeom prst="rect">
            <a:avLst/>
          </a:prstGeom>
        </p:spPr>
      </p:pic>
      <p:sp>
        <p:nvSpPr>
          <p:cNvPr id="20" name="文本框 19"/>
          <p:cNvSpPr txBox="1"/>
          <p:nvPr/>
        </p:nvSpPr>
        <p:spPr>
          <a:xfrm>
            <a:off x="3591098" y="483605"/>
            <a:ext cx="5009803" cy="923330"/>
          </a:xfrm>
          <a:prstGeom prst="rect">
            <a:avLst/>
          </a:prstGeom>
          <a:noFill/>
        </p:spPr>
        <p:txBody>
          <a:bodyPr wrap="square" rtlCol="0">
            <a:spAutoFit/>
          </a:bodyPr>
          <a:lstStyle/>
          <a:p>
            <a:pPr algn="ctr"/>
            <a:r>
              <a:rPr lang="en-US" altLang="zh-CN" sz="5400" b="1">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Ghi nhớ</a:t>
            </a:r>
            <a:endParaRPr lang="zh-CN" altLang="en-US"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sp>
        <p:nvSpPr>
          <p:cNvPr id="22" name="TextBox 43"/>
          <p:cNvSpPr txBox="1"/>
          <p:nvPr/>
        </p:nvSpPr>
        <p:spPr>
          <a:xfrm>
            <a:off x="2348754" y="1378752"/>
            <a:ext cx="7144394" cy="3898495"/>
          </a:xfrm>
          <a:prstGeom prst="rect">
            <a:avLst/>
          </a:prstGeom>
          <a:noFill/>
        </p:spPr>
        <p:txBody>
          <a:bodyPr wrap="square" lIns="97021" tIns="48510" rIns="97021" bIns="48510" rtlCol="0">
            <a:spAutoFit/>
          </a:bodyPr>
          <a:lstStyle/>
          <a:p>
            <a:pPr algn="ctr">
              <a:lnSpc>
                <a:spcPct val="150000"/>
              </a:lnSpc>
            </a:pPr>
            <a:r>
              <a:rPr lang="zh-CN" altLang="en-US" sz="2700">
                <a:solidFill>
                  <a:schemeClr val="accent4">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700" b="1">
                <a:solidFill>
                  <a:schemeClr val="accent4">
                    <a:lumMod val="75000"/>
                  </a:schemeClr>
                </a:solidFill>
                <a:latin typeface="Times New Roman" panose="02020603050405020304" pitchFamily="18" charset="0"/>
                <a:cs typeface="Times New Roman" panose="02020603050405020304" pitchFamily="18" charset="0"/>
              </a:rPr>
              <a:t> Trung du Bắc Bộ là vùng đồi với các đỉnh tròn, sườn thoải. Thế mạnh ở đây là trồng cây ăn quả và cây công nghiệp, đặc biệt là trồng chè. Đất trống, đồi trọc đang được phủ xanh bằng việc trồng rừng, trồng cây công nghiệp lâu năm và cây ăn quả.</a:t>
            </a:r>
            <a:endParaRPr lang="zh-CN" altLang="en-US" sz="2700" dirty="0">
              <a:solidFill>
                <a:schemeClr val="accent4">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8">
            <a:extLst>
              <a:ext uri="{FF2B5EF4-FFF2-40B4-BE49-F238E27FC236}">
                <a16:creationId xmlns:a16="http://schemas.microsoft.com/office/drawing/2014/main" id="{8A6984C7-B33C-41A2-A958-2B300FBFAA6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054" t="5687" r="26667" b="46122"/>
          <a:stretch>
            <a:fillRect/>
          </a:stretch>
        </p:blipFill>
        <p:spPr>
          <a:xfrm>
            <a:off x="4374777" y="5260929"/>
            <a:ext cx="3162029" cy="1646763"/>
          </a:xfrm>
          <a:prstGeom prst="rect">
            <a:avLst/>
          </a:prstGeom>
        </p:spPr>
      </p:pic>
    </p:spTree>
    <p:extLst>
      <p:ext uri="{BB962C8B-B14F-4D97-AF65-F5344CB8AC3E}">
        <p14:creationId xmlns:p14="http://schemas.microsoft.com/office/powerpoint/2010/main" val="2010486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0-#ppt_w/2"/>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10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100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1+#ppt_w/2"/>
                                          </p:val>
                                        </p:tav>
                                        <p:tav tm="100000">
                                          <p:val>
                                            <p:strVal val="#ppt_x"/>
                                          </p:val>
                                        </p:tav>
                                      </p:tavLst>
                                    </p:anim>
                                    <p:anim calcmode="lin" valueType="num">
                                      <p:cBhvr additive="base">
                                        <p:cTn id="31" dur="1000" fill="hold"/>
                                        <p:tgtEl>
                                          <p:spTgt spid="15"/>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290">
                                          <p:stCondLst>
                                            <p:cond delay="0"/>
                                          </p:stCondLst>
                                        </p:cTn>
                                        <p:tgtEl>
                                          <p:spTgt spid="9"/>
                                        </p:tgtEl>
                                      </p:cBhvr>
                                    </p:animEffect>
                                    <p:anim calcmode="lin" valueType="num">
                                      <p:cBhvr>
                                        <p:cTn id="36"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1" dur="13">
                                          <p:stCondLst>
                                            <p:cond delay="325"/>
                                          </p:stCondLst>
                                        </p:cTn>
                                        <p:tgtEl>
                                          <p:spTgt spid="9"/>
                                        </p:tgtEl>
                                      </p:cBhvr>
                                      <p:to x="100000" y="60000"/>
                                    </p:animScale>
                                    <p:animScale>
                                      <p:cBhvr>
                                        <p:cTn id="42" dur="83" decel="50000">
                                          <p:stCondLst>
                                            <p:cond delay="338"/>
                                          </p:stCondLst>
                                        </p:cTn>
                                        <p:tgtEl>
                                          <p:spTgt spid="9"/>
                                        </p:tgtEl>
                                      </p:cBhvr>
                                      <p:to x="100000" y="100000"/>
                                    </p:animScale>
                                    <p:animScale>
                                      <p:cBhvr>
                                        <p:cTn id="43" dur="13">
                                          <p:stCondLst>
                                            <p:cond delay="656"/>
                                          </p:stCondLst>
                                        </p:cTn>
                                        <p:tgtEl>
                                          <p:spTgt spid="9"/>
                                        </p:tgtEl>
                                      </p:cBhvr>
                                      <p:to x="100000" y="80000"/>
                                    </p:animScale>
                                    <p:animScale>
                                      <p:cBhvr>
                                        <p:cTn id="44" dur="83" decel="50000">
                                          <p:stCondLst>
                                            <p:cond delay="669"/>
                                          </p:stCondLst>
                                        </p:cTn>
                                        <p:tgtEl>
                                          <p:spTgt spid="9"/>
                                        </p:tgtEl>
                                      </p:cBhvr>
                                      <p:to x="100000" y="100000"/>
                                    </p:animScale>
                                    <p:animScale>
                                      <p:cBhvr>
                                        <p:cTn id="45" dur="13">
                                          <p:stCondLst>
                                            <p:cond delay="821"/>
                                          </p:stCondLst>
                                        </p:cTn>
                                        <p:tgtEl>
                                          <p:spTgt spid="9"/>
                                        </p:tgtEl>
                                      </p:cBhvr>
                                      <p:to x="100000" y="90000"/>
                                    </p:animScale>
                                    <p:animScale>
                                      <p:cBhvr>
                                        <p:cTn id="46" dur="83" decel="50000">
                                          <p:stCondLst>
                                            <p:cond delay="834"/>
                                          </p:stCondLst>
                                        </p:cTn>
                                        <p:tgtEl>
                                          <p:spTgt spid="9"/>
                                        </p:tgtEl>
                                      </p:cBhvr>
                                      <p:to x="100000" y="100000"/>
                                    </p:animScale>
                                    <p:animScale>
                                      <p:cBhvr>
                                        <p:cTn id="47" dur="13">
                                          <p:stCondLst>
                                            <p:cond delay="904"/>
                                          </p:stCondLst>
                                        </p:cTn>
                                        <p:tgtEl>
                                          <p:spTgt spid="9"/>
                                        </p:tgtEl>
                                      </p:cBhvr>
                                      <p:to x="100000" y="95000"/>
                                    </p:animScale>
                                    <p:animScale>
                                      <p:cBhvr>
                                        <p:cTn id="48" dur="83" decel="50000">
                                          <p:stCondLst>
                                            <p:cond delay="917"/>
                                          </p:stCondLst>
                                        </p:cTn>
                                        <p:tgtEl>
                                          <p:spTgt spid="9"/>
                                        </p:tgtEl>
                                      </p:cBhvr>
                                      <p:to x="100000" y="100000"/>
                                    </p:animScale>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2"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12837">
            <a:off x="7897119" y="455443"/>
            <a:ext cx="787224" cy="467414"/>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20988" y="2331142"/>
            <a:ext cx="12212988" cy="7417824"/>
            <a:chOff x="-191810" y="3848572"/>
            <a:chExt cx="12212988" cy="6195402"/>
          </a:xfrm>
        </p:grpSpPr>
        <p:pic>
          <p:nvPicPr>
            <p:cNvPr id="7" name="图片 6"/>
            <p:cNvPicPr>
              <a:picLocks noChangeAspect="1"/>
            </p:cNvPicPr>
            <p:nvPr/>
          </p:nvPicPr>
          <p:blipFill rotWithShape="1">
            <a:blip r:embed="rId10">
              <a:extLst>
                <a:ext uri="{28A0092B-C50C-407E-A947-70E740481C1C}">
                  <a14:useLocalDpi xmlns:a14="http://schemas.microsoft.com/office/drawing/2010/main" val="0"/>
                </a:ext>
              </a:extLst>
            </a:blip>
            <a:srcRect l="63" t="25662" r="-63" b="6128"/>
            <a:stretch/>
          </p:blipFill>
          <p:spPr>
            <a:xfrm>
              <a:off x="1061739" y="3848572"/>
              <a:ext cx="9608159" cy="6195402"/>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810" y="5812331"/>
              <a:ext cx="12212988" cy="1828703"/>
            </a:xfrm>
            <a:prstGeom prst="rect">
              <a:avLst/>
            </a:prstGeom>
          </p:spPr>
        </p:pic>
      </p:grpSp>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3" cstate="print">
            <a:extLst>
              <a:ext uri="{28A0092B-C50C-407E-A947-70E740481C1C}">
                <a14:useLocalDpi xmlns:a14="http://schemas.microsoft.com/office/drawing/2010/main" val="0"/>
              </a:ext>
            </a:extLst>
          </a:blip>
          <a:srcRect t="21127"/>
          <a:stretch/>
        </p:blipFill>
        <p:spPr>
          <a:xfrm>
            <a:off x="4155440" y="4602399"/>
            <a:ext cx="4130569" cy="2479282"/>
          </a:xfrm>
          <a:prstGeom prst="rect">
            <a:avLst/>
          </a:prstGeom>
        </p:spPr>
      </p:pic>
      <p:pic>
        <p:nvPicPr>
          <p:cNvPr id="3" name="图片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8681" y="3471851"/>
            <a:ext cx="1185801" cy="824905"/>
          </a:xfrm>
          <a:prstGeom prst="rect">
            <a:avLst/>
          </a:prstGeom>
        </p:spPr>
      </p:pic>
      <p:pic>
        <p:nvPicPr>
          <p:cNvPr id="4" name="图片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8241" y="1302573"/>
            <a:ext cx="1003254" cy="1540711"/>
          </a:xfrm>
          <a:prstGeom prst="rect">
            <a:avLst/>
          </a:prstGeom>
        </p:spPr>
      </p:pic>
      <p:sp>
        <p:nvSpPr>
          <p:cNvPr id="20" name="文本框 19"/>
          <p:cNvSpPr txBox="1"/>
          <p:nvPr/>
        </p:nvSpPr>
        <p:spPr>
          <a:xfrm>
            <a:off x="3446839" y="659708"/>
            <a:ext cx="5110966"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Gradoo" panose="02040603050506020204" pitchFamily="18" charset="0"/>
                <a:ea typeface="造字工房文研（非商用）常规体" pitchFamily="50" charset="-122"/>
                <a:cs typeface="Times New Roman" panose="02020603050405020304" pitchFamily="18" charset="0"/>
              </a:rPr>
              <a:t>Chúc các em học tốt</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Gradoo" panose="02040603050506020204" pitchFamily="18" charset="0"/>
              <a:ea typeface="造字工房文研（非商用）常规体" pitchFamily="50" charset="-122"/>
              <a:cs typeface="Times New Roman" panose="02020603050405020304" pitchFamily="18" charset="0"/>
            </a:endParaRPr>
          </a:p>
        </p:txBody>
      </p:sp>
      <p:sp>
        <p:nvSpPr>
          <p:cNvPr id="11" name="TextBox 10">
            <a:extLst>
              <a:ext uri="{FF2B5EF4-FFF2-40B4-BE49-F238E27FC236}">
                <a16:creationId xmlns:a16="http://schemas.microsoft.com/office/drawing/2014/main" id="{6923136B-0376-4537-8D00-9EADD487475E}"/>
              </a:ext>
            </a:extLst>
          </p:cNvPr>
          <p:cNvSpPr txBox="1"/>
          <p:nvPr/>
        </p:nvSpPr>
        <p:spPr>
          <a:xfrm>
            <a:off x="11233576" y="6474212"/>
            <a:ext cx="954107" cy="369332"/>
          </a:xfrm>
          <a:prstGeom prst="rect">
            <a:avLst/>
          </a:prstGeom>
          <a:noFill/>
        </p:spPr>
        <p:txBody>
          <a:bodyPr wrap="none" rtlCol="0">
            <a:spAutoFit/>
          </a:bodyPr>
          <a:lstStyle/>
          <a:p>
            <a:r>
              <a:rPr lang="en-US">
                <a:solidFill>
                  <a:schemeClr val="accent2">
                    <a:lumMod val="20000"/>
                    <a:lumOff val="80000"/>
                  </a:schemeClr>
                </a:solidFill>
              </a:rPr>
              <a:t>KTUTS</a:t>
            </a:r>
          </a:p>
        </p:txBody>
      </p:sp>
    </p:spTree>
    <p:extLst>
      <p:ext uri="{BB962C8B-B14F-4D97-AF65-F5344CB8AC3E}">
        <p14:creationId xmlns:p14="http://schemas.microsoft.com/office/powerpoint/2010/main" val="278736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1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500" fill="hold"/>
                                        <p:tgtEl>
                                          <p:spTgt spid="8"/>
                                        </p:tgtEl>
                                        <p:attrNameLst>
                                          <p:attrName>ppt_x</p:attrName>
                                        </p:attrNameLst>
                                      </p:cBhvr>
                                      <p:tavLst>
                                        <p:tav tm="0">
                                          <p:val>
                                            <p:strVal val="0-#ppt_w/2"/>
                                          </p:val>
                                        </p:tav>
                                        <p:tav tm="100000">
                                          <p:val>
                                            <p:strVal val="#ppt_x"/>
                                          </p:val>
                                        </p:tav>
                                      </p:tavLst>
                                    </p:anim>
                                    <p:anim calcmode="lin" valueType="num">
                                      <p:cBhvr additive="base">
                                        <p:cTn id="33" dur="1500" fill="hold"/>
                                        <p:tgtEl>
                                          <p:spTgt spid="8"/>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1500" fill="hold"/>
                                        <p:tgtEl>
                                          <p:spTgt spid="14"/>
                                        </p:tgtEl>
                                        <p:attrNameLst>
                                          <p:attrName>ppt_x</p:attrName>
                                        </p:attrNameLst>
                                      </p:cBhvr>
                                      <p:tavLst>
                                        <p:tav tm="0">
                                          <p:val>
                                            <p:strVal val="1+#ppt_w/2"/>
                                          </p:val>
                                        </p:tav>
                                        <p:tav tm="100000">
                                          <p:val>
                                            <p:strVal val="#ppt_x"/>
                                          </p:val>
                                        </p:tav>
                                      </p:tavLst>
                                    </p:anim>
                                    <p:anim calcmode="lin" valueType="num">
                                      <p:cBhvr additive="base">
                                        <p:cTn id="37"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786B54-056A-4EEB-9F9D-71B502D840A1}"/>
              </a:ext>
            </a:extLst>
          </p:cNvPr>
          <p:cNvPicPr>
            <a:picLocks noChangeAspect="1"/>
          </p:cNvPicPr>
          <p:nvPr/>
        </p:nvPicPr>
        <p:blipFill rotWithShape="1">
          <a:blip r:embed="rId3">
            <a:extLst>
              <a:ext uri="{28A0092B-C50C-407E-A947-70E740481C1C}">
                <a14:useLocalDpi xmlns:a14="http://schemas.microsoft.com/office/drawing/2010/main" val="0"/>
              </a:ext>
            </a:extLst>
          </a:blip>
          <a:srcRect l="658" t="38447" r="-658" b="11272"/>
          <a:stretch/>
        </p:blipFill>
        <p:spPr>
          <a:xfrm>
            <a:off x="-71120" y="1886361"/>
            <a:ext cx="12414308" cy="5019040"/>
          </a:xfrm>
          <a:prstGeom prst="rect">
            <a:avLst/>
          </a:prstGeom>
        </p:spPr>
      </p:pic>
      <p:grpSp>
        <p:nvGrpSpPr>
          <p:cNvPr id="4" name="组合 3">
            <a:extLst>
              <a:ext uri="{FF2B5EF4-FFF2-40B4-BE49-F238E27FC236}">
                <a16:creationId xmlns:a16="http://schemas.microsoft.com/office/drawing/2014/main" id="{732C6CE6-2825-4A4A-9675-D15CE75EF86D}"/>
              </a:ext>
            </a:extLst>
          </p:cNvPr>
          <p:cNvGrpSpPr/>
          <p:nvPr/>
        </p:nvGrpSpPr>
        <p:grpSpPr>
          <a:xfrm flipH="1">
            <a:off x="2195155" y="378778"/>
            <a:ext cx="7801690" cy="3223172"/>
            <a:chOff x="2625208" y="812224"/>
            <a:chExt cx="6983301" cy="2885064"/>
          </a:xfrm>
        </p:grpSpPr>
        <p:grpSp>
          <p:nvGrpSpPr>
            <p:cNvPr id="5" name="组合 4">
              <a:extLst>
                <a:ext uri="{FF2B5EF4-FFF2-40B4-BE49-F238E27FC236}">
                  <a16:creationId xmlns:a16="http://schemas.microsoft.com/office/drawing/2014/main" id="{8274ABBD-43B4-46DB-9891-646DFDE6E41A}"/>
                </a:ext>
              </a:extLst>
            </p:cNvPr>
            <p:cNvGrpSpPr/>
            <p:nvPr/>
          </p:nvGrpSpPr>
          <p:grpSpPr>
            <a:xfrm>
              <a:off x="2625208" y="812224"/>
              <a:ext cx="6903484" cy="2885064"/>
              <a:chOff x="3176010" y="-2031495"/>
              <a:chExt cx="5801880" cy="2424689"/>
            </a:xfrm>
          </p:grpSpPr>
          <p:pic>
            <p:nvPicPr>
              <p:cNvPr id="8" name="图片 7">
                <a:extLst>
                  <a:ext uri="{FF2B5EF4-FFF2-40B4-BE49-F238E27FC236}">
                    <a16:creationId xmlns:a16="http://schemas.microsoft.com/office/drawing/2014/main" id="{F25FA7D5-CF03-492D-B899-293F77B46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4110" y="-1917195"/>
                <a:ext cx="5763780" cy="2310389"/>
              </a:xfrm>
              <a:prstGeom prst="rect">
                <a:avLst/>
              </a:prstGeom>
            </p:spPr>
          </p:pic>
          <p:pic>
            <p:nvPicPr>
              <p:cNvPr id="9" name="图片 8">
                <a:extLst>
                  <a:ext uri="{FF2B5EF4-FFF2-40B4-BE49-F238E27FC236}">
                    <a16:creationId xmlns:a16="http://schemas.microsoft.com/office/drawing/2014/main" id="{425831A5-8960-4E0E-9873-776FB9848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6010" y="-2031495"/>
                <a:ext cx="5763780" cy="2310389"/>
              </a:xfrm>
              <a:prstGeom prst="rect">
                <a:avLst/>
              </a:prstGeom>
            </p:spPr>
          </p:pic>
        </p:grpSp>
        <p:pic>
          <p:nvPicPr>
            <p:cNvPr id="6" name="图片 5">
              <a:extLst>
                <a:ext uri="{FF2B5EF4-FFF2-40B4-BE49-F238E27FC236}">
                  <a16:creationId xmlns:a16="http://schemas.microsoft.com/office/drawing/2014/main" id="{895A1943-71A1-46F2-A303-DCE0A47F2B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1394" y="1125538"/>
              <a:ext cx="1277115" cy="1237491"/>
            </a:xfrm>
            <a:prstGeom prst="rect">
              <a:avLst/>
            </a:prstGeom>
          </p:spPr>
        </p:pic>
        <p:pic>
          <p:nvPicPr>
            <p:cNvPr id="7" name="图片 6">
              <a:extLst>
                <a:ext uri="{FF2B5EF4-FFF2-40B4-BE49-F238E27FC236}">
                  <a16:creationId xmlns:a16="http://schemas.microsoft.com/office/drawing/2014/main" id="{BF0FF663-9AAA-4779-A190-FB6425D691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5209" y="2161663"/>
              <a:ext cx="710730" cy="930545"/>
            </a:xfrm>
            <a:prstGeom prst="rect">
              <a:avLst/>
            </a:prstGeom>
          </p:spPr>
        </p:pic>
      </p:grpSp>
      <p:sp>
        <p:nvSpPr>
          <p:cNvPr id="12" name="文本框 11">
            <a:extLst>
              <a:ext uri="{FF2B5EF4-FFF2-40B4-BE49-F238E27FC236}">
                <a16:creationId xmlns:a16="http://schemas.microsoft.com/office/drawing/2014/main" id="{BC42CBF4-75F5-4394-B809-23A62417CDBB}"/>
              </a:ext>
            </a:extLst>
          </p:cNvPr>
          <p:cNvSpPr txBox="1"/>
          <p:nvPr/>
        </p:nvSpPr>
        <p:spPr>
          <a:xfrm>
            <a:off x="3123242" y="1143004"/>
            <a:ext cx="6257017" cy="923330"/>
          </a:xfrm>
          <a:prstGeom prst="rect">
            <a:avLst/>
          </a:prstGeom>
          <a:noFill/>
        </p:spPr>
        <p:txBody>
          <a:bodyPr wrap="square" rtlCol="0">
            <a:spAutoFit/>
            <a:scene3d>
              <a:camera prst="orthographicFront"/>
              <a:lightRig rig="threePt" dir="t"/>
            </a:scene3d>
            <a:sp3d contourW="12700"/>
          </a:bodyPr>
          <a:lstStyle/>
          <a:p>
            <a:pPr algn="ctr"/>
            <a:r>
              <a:rPr lang="en-US" altLang="zh-CN" sz="5400" b="1">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rPr>
              <a:t>Trung du Bắc Bộ</a:t>
            </a:r>
            <a:endParaRPr lang="zh-CN" altLang="en-US" sz="5400" b="1" dirty="0">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latin typeface="UTM Showcard" panose="02040603050506020204" pitchFamily="18" charset="0"/>
              <a:ea typeface="华康POP2体W9" panose="040B0909000000000000" pitchFamily="81" charset="-122"/>
            </a:endParaRPr>
          </a:p>
        </p:txBody>
      </p:sp>
      <p:pic>
        <p:nvPicPr>
          <p:cNvPr id="10" name="图片 9">
            <a:extLst>
              <a:ext uri="{FF2B5EF4-FFF2-40B4-BE49-F238E27FC236}">
                <a16:creationId xmlns:a16="http://schemas.microsoft.com/office/drawing/2014/main" id="{51C7E101-C091-463D-AC1B-C548AD4F22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8449" y="3348897"/>
            <a:ext cx="4605620" cy="3601651"/>
          </a:xfrm>
          <a:prstGeom prst="rect">
            <a:avLst/>
          </a:prstGeom>
        </p:spPr>
      </p:pic>
      <p:sp>
        <p:nvSpPr>
          <p:cNvPr id="13" name="矩形 36">
            <a:extLst>
              <a:ext uri="{FF2B5EF4-FFF2-40B4-BE49-F238E27FC236}">
                <a16:creationId xmlns:a16="http://schemas.microsoft.com/office/drawing/2014/main" id="{8ECD798A-E8B8-4524-A5FD-5B20CB39DA59}"/>
              </a:ext>
            </a:extLst>
          </p:cNvPr>
          <p:cNvSpPr/>
          <p:nvPr/>
        </p:nvSpPr>
        <p:spPr>
          <a:xfrm>
            <a:off x="5484160" y="502686"/>
            <a:ext cx="1535180" cy="721694"/>
          </a:xfrm>
          <a:prstGeom prst="rect">
            <a:avLst/>
          </a:prstGeom>
          <a:noFill/>
          <a:ln w="28575">
            <a:noFill/>
            <a:prstDash val="dash"/>
          </a:ln>
        </p:spPr>
        <p:txBody>
          <a:bodyPr wrap="square" lIns="105115" tIns="52557" rIns="105115" bIns="52557">
            <a:spAutoFit/>
          </a:bodyPr>
          <a:lstStyle/>
          <a:p>
            <a:pPr defTabSz="1213529">
              <a:defRPr/>
            </a:pPr>
            <a:r>
              <a:rPr lang="en-US" altLang="zh-CN" sz="4000" b="1">
                <a:solidFill>
                  <a:srgbClr val="FF9409"/>
                </a:solidFill>
                <a:latin typeface="UVN Ben Xuan" panose="00000300000000000000" pitchFamily="2" charset="0"/>
              </a:rPr>
              <a:t>Địa lí</a:t>
            </a:r>
            <a:endParaRPr lang="zh-CN" altLang="en-US" sz="4000" b="1" dirty="0">
              <a:solidFill>
                <a:srgbClr val="FF9409"/>
              </a:solidFill>
              <a:latin typeface="UVN Ben Xuan" panose="00000300000000000000" pitchFamily="2" charset="0"/>
              <a:ea typeface="微软雅黑" panose="020B0503020204020204" pitchFamily="34" charset="-122"/>
            </a:endParaRPr>
          </a:p>
        </p:txBody>
      </p:sp>
    </p:spTree>
    <p:extLst>
      <p:ext uri="{BB962C8B-B14F-4D97-AF65-F5344CB8AC3E}">
        <p14:creationId xmlns:p14="http://schemas.microsoft.com/office/powerpoint/2010/main" val="1893961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3182" y="2057401"/>
            <a:ext cx="4800600" cy="990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A. Du lịch</a:t>
            </a:r>
          </a:p>
        </p:txBody>
      </p:sp>
      <p:sp>
        <p:nvSpPr>
          <p:cNvPr id="6" name="Rectangle 5"/>
          <p:cNvSpPr/>
          <p:nvPr/>
        </p:nvSpPr>
        <p:spPr>
          <a:xfrm>
            <a:off x="1113183" y="3200400"/>
            <a:ext cx="48006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 Chăn nuôi</a:t>
            </a:r>
          </a:p>
        </p:txBody>
      </p:sp>
      <p:sp>
        <p:nvSpPr>
          <p:cNvPr id="7" name="Rounded Rectangle 6"/>
          <p:cNvSpPr/>
          <p:nvPr/>
        </p:nvSpPr>
        <p:spPr>
          <a:xfrm>
            <a:off x="1113182" y="4267200"/>
            <a:ext cx="4800600" cy="762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spcBef>
                <a:spcPct val="50000"/>
              </a:spcBef>
            </a:pPr>
            <a:r>
              <a:rPr lang="en-US" sz="4000" b="1" dirty="0">
                <a:solidFill>
                  <a:schemeClr val="tx1"/>
                </a:solidFill>
                <a:latin typeface="Times New Roman" panose="02020603050405020304" pitchFamily="18" charset="0"/>
                <a:cs typeface="Times New Roman" panose="02020603050405020304" pitchFamily="18" charset="0"/>
              </a:rPr>
              <a:t>C</a:t>
            </a:r>
            <a:r>
              <a:rPr lang="en-US" sz="4000" b="1">
                <a:solidFill>
                  <a:schemeClr val="tx1"/>
                </a:solidFill>
                <a:latin typeface="Times New Roman" panose="02020603050405020304" pitchFamily="18" charset="0"/>
                <a:cs typeface="Times New Roman" panose="02020603050405020304" pitchFamily="18" charset="0"/>
              </a:rPr>
              <a:t>. Nghề nông</a:t>
            </a:r>
          </a:p>
        </p:txBody>
      </p:sp>
      <p:sp>
        <p:nvSpPr>
          <p:cNvPr id="9" name="Rectangle 8"/>
          <p:cNvSpPr/>
          <p:nvPr/>
        </p:nvSpPr>
        <p:spPr>
          <a:xfrm>
            <a:off x="1113183" y="5181600"/>
            <a:ext cx="48006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D</a:t>
            </a:r>
            <a:r>
              <a:rPr lang="en-US" sz="4000" b="1">
                <a:solidFill>
                  <a:schemeClr val="tx1"/>
                </a:solidFill>
                <a:latin typeface="Times New Roman" panose="02020603050405020304" pitchFamily="18" charset="0"/>
                <a:cs typeface="Times New Roman" panose="02020603050405020304" pitchFamily="18" charset="0"/>
              </a:rPr>
              <a:t>. Nghề thủ công</a:t>
            </a:r>
          </a:p>
        </p:txBody>
      </p:sp>
      <p:sp>
        <p:nvSpPr>
          <p:cNvPr id="10" name="矩形 36">
            <a:extLst>
              <a:ext uri="{FF2B5EF4-FFF2-40B4-BE49-F238E27FC236}">
                <a16:creationId xmlns:a16="http://schemas.microsoft.com/office/drawing/2014/main" id="{8099CC90-0D94-4CE7-B0C9-F804CD424888}"/>
              </a:ext>
            </a:extLst>
          </p:cNvPr>
          <p:cNvSpPr/>
          <p:nvPr/>
        </p:nvSpPr>
        <p:spPr>
          <a:xfrm>
            <a:off x="593229" y="556744"/>
            <a:ext cx="11005541" cy="920338"/>
          </a:xfrm>
          <a:prstGeom prst="rect">
            <a:avLst/>
          </a:prstGeom>
          <a:ln/>
        </p:spPr>
        <p:style>
          <a:lnRef idx="0">
            <a:schemeClr val="accent5"/>
          </a:lnRef>
          <a:fillRef idx="3">
            <a:schemeClr val="accent5"/>
          </a:fillRef>
          <a:effectRef idx="3">
            <a:schemeClr val="accent5"/>
          </a:effectRef>
          <a:fontRef idx="minor">
            <a:schemeClr val="lt1"/>
          </a:fontRef>
        </p:style>
        <p:txBody>
          <a:bodyPr wrap="square" lIns="105115" tIns="52557" rIns="105115" bIns="52557" anchor="ctr">
            <a:spAutoFit/>
          </a:bodyPr>
          <a:lstStyle/>
          <a:p>
            <a:pPr algn="ctr" defTabSz="1213529">
              <a:lnSpc>
                <a:spcPct val="150000"/>
              </a:lnSpc>
              <a:defRPr/>
            </a:pPr>
            <a:r>
              <a:rPr lang="en-US" sz="4000" b="1" i="1">
                <a:ln w="18415" cmpd="sng">
                  <a:noFill/>
                  <a:prstDash val="solid"/>
                </a:ln>
                <a:latin typeface="Times New Roman" panose="02020603050405020304" pitchFamily="18" charset="0"/>
                <a:cs typeface="Times New Roman" panose="02020603050405020304" pitchFamily="18" charset="0"/>
              </a:rPr>
              <a:t>1/ Ở Hoàng Liên Sơn nghề nào là nghề chính?</a:t>
            </a:r>
            <a:endParaRPr lang="zh-CN" altLang="en-US" sz="4000" b="1" dirty="0">
              <a:solidFill>
                <a:srgbClr val="FF9409"/>
              </a:solidFill>
              <a:latin typeface="微软雅黑" panose="020B0503020204020204" pitchFamily="34" charset="-122"/>
              <a:ea typeface="微软雅黑" panose="020B0503020204020204" pitchFamily="34" charset="-122"/>
            </a:endParaRPr>
          </a:p>
        </p:txBody>
      </p:sp>
      <p:pic>
        <p:nvPicPr>
          <p:cNvPr id="11" name="Picture 10">
            <a:extLst>
              <a:ext uri="{FF2B5EF4-FFF2-40B4-BE49-F238E27FC236}">
                <a16:creationId xmlns:a16="http://schemas.microsoft.com/office/drawing/2014/main" id="{7C212DC8-A0C4-47AC-9016-40B87BFD1D84}"/>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87816" y="2139035"/>
            <a:ext cx="4810954" cy="3513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6" action="ppaction://hlinksldjump"/>
            <a:extLst>
              <a:ext uri="{FF2B5EF4-FFF2-40B4-BE49-F238E27FC236}">
                <a16:creationId xmlns:a16="http://schemas.microsoft.com/office/drawing/2014/main" id="{9872C5B0-C848-4A66-9038-3E617E3810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52751" y="6064360"/>
            <a:ext cx="1439249" cy="719624"/>
          </a:xfrm>
          <a:prstGeom prst="rect">
            <a:avLst/>
          </a:prstGeom>
        </p:spPr>
      </p:pic>
    </p:spTree>
    <p:extLst>
      <p:ext uri="{BB962C8B-B14F-4D97-AF65-F5344CB8AC3E}">
        <p14:creationId xmlns:p14="http://schemas.microsoft.com/office/powerpoint/2010/main" val="405638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10" repeatCount="indefinite" fill="hold" nodeType="clickEffect">
                                  <p:stCondLst>
                                    <p:cond delay="0"/>
                                  </p:stCondLst>
                                  <p:childTnLst>
                                    <p:animClr clrSpc="hsl" dir="ccw">
                                      <p:cBhvr>
                                        <p:cTn id="6" dur="1000" fill="hold"/>
                                        <p:tgtEl>
                                          <p:spTgt spid="7"/>
                                        </p:tgtEl>
                                        <p:attrNameLst>
                                          <p:attrName>fillcolor</p:attrName>
                                        </p:attrNameLst>
                                      </p:cBhvr>
                                      <p:to>
                                        <a:schemeClr val="accent2"/>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6"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9" presetClass="emph" presetSubtype="0" grpId="0" nodeType="clickEffect">
                                  <p:stCondLst>
                                    <p:cond delay="0"/>
                                  </p:stCondLst>
                                  <p:childTnLst>
                                    <p:set>
                                      <p:cBhvr rctx="PPT">
                                        <p:cTn id="29" dur="indefinite"/>
                                        <p:tgtEl>
                                          <p:spTgt spid="6"/>
                                        </p:tgtEl>
                                        <p:attrNameLst>
                                          <p:attrName>style.opacity</p:attrName>
                                        </p:attrNameLst>
                                      </p:cBhvr>
                                      <p:to>
                                        <p:strVal val="0.5"/>
                                      </p:to>
                                    </p:set>
                                    <p:animEffect filter="image" prLst="opacity: 0.5">
                                      <p:cBhvr rctx="IE">
                                        <p:cTn id="30" dur="indefinite"/>
                                        <p:tgtEl>
                                          <p:spTgt spid="6"/>
                                        </p:tgtEl>
                                      </p:cBhvr>
                                    </p:animEffect>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9" presetClass="emph" presetSubtype="0" grpId="0" nodeType="clickEffect">
                                  <p:stCondLst>
                                    <p:cond delay="0"/>
                                  </p:stCondLst>
                                  <p:childTnLst>
                                    <p:set>
                                      <p:cBhvr rctx="PPT">
                                        <p:cTn id="35" dur="indefinite"/>
                                        <p:tgtEl>
                                          <p:spTgt spid="5"/>
                                        </p:tgtEl>
                                        <p:attrNameLst>
                                          <p:attrName>style.opacity</p:attrName>
                                        </p:attrNameLst>
                                      </p:cBhvr>
                                      <p:to>
                                        <p:strVal val="0.5"/>
                                      </p:to>
                                    </p:set>
                                    <p:animEffect filter="image" prLst="opacity: 0.5">
                                      <p:cBhvr rctx="IE">
                                        <p:cTn id="36" dur="indefinite"/>
                                        <p:tgtEl>
                                          <p:spTgt spid="5"/>
                                        </p:tgtEl>
                                      </p:cBhvr>
                                    </p:animEffec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9" presetClass="emph" presetSubtype="0" grpId="0" nodeType="clickEffect">
                                  <p:stCondLst>
                                    <p:cond delay="0"/>
                                  </p:stCondLst>
                                  <p:childTnLst>
                                    <p:set>
                                      <p:cBhvr rctx="PPT">
                                        <p:cTn id="41" dur="indefinite"/>
                                        <p:tgtEl>
                                          <p:spTgt spid="9"/>
                                        </p:tgtEl>
                                        <p:attrNameLst>
                                          <p:attrName>style.opacity</p:attrName>
                                        </p:attrNameLst>
                                      </p:cBhvr>
                                      <p:to>
                                        <p:strVal val="0.5"/>
                                      </p:to>
                                    </p:set>
                                    <p:animEffect filter="image" prLst="opacity: 0.5">
                                      <p:cBhvr rctx="IE">
                                        <p:cTn id="42" dur="indefinite"/>
                                        <p:tgtEl>
                                          <p:spTgt spid="9"/>
                                        </p:tgtEl>
                                      </p:cBhvr>
                                    </p:animEffect>
                                  </p:child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3098" y="1882574"/>
            <a:ext cx="5954172" cy="13828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A. Đồng bằng rộng, có nhiều ruộng bậc thang.</a:t>
            </a:r>
          </a:p>
        </p:txBody>
      </p:sp>
      <p:sp>
        <p:nvSpPr>
          <p:cNvPr id="6" name="Rectangle 5"/>
          <p:cNvSpPr/>
          <p:nvPr/>
        </p:nvSpPr>
        <p:spPr>
          <a:xfrm>
            <a:off x="1023099" y="3310736"/>
            <a:ext cx="5954171" cy="144524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 Đỉnh tròn, sườn thoải, xếp cạnh nhau.</a:t>
            </a:r>
          </a:p>
        </p:txBody>
      </p:sp>
      <p:sp>
        <p:nvSpPr>
          <p:cNvPr id="7" name="Rounded Rectangle 6"/>
          <p:cNvSpPr/>
          <p:nvPr/>
        </p:nvSpPr>
        <p:spPr>
          <a:xfrm>
            <a:off x="1023098" y="4808680"/>
            <a:ext cx="5954171" cy="1445242"/>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spcBef>
                <a:spcPct val="50000"/>
              </a:spcBef>
            </a:pPr>
            <a:r>
              <a:rPr lang="en-US" sz="4000" b="1" dirty="0">
                <a:solidFill>
                  <a:schemeClr val="tx1"/>
                </a:solidFill>
                <a:latin typeface="Times New Roman" panose="02020603050405020304" pitchFamily="18" charset="0"/>
                <a:cs typeface="Times New Roman" panose="02020603050405020304" pitchFamily="18" charset="0"/>
              </a:rPr>
              <a:t>C</a:t>
            </a:r>
            <a:r>
              <a:rPr lang="en-US" sz="4000" b="1">
                <a:solidFill>
                  <a:schemeClr val="tx1"/>
                </a:solidFill>
                <a:latin typeface="Times New Roman" panose="02020603050405020304" pitchFamily="18" charset="0"/>
                <a:cs typeface="Times New Roman" panose="02020603050405020304" pitchFamily="18" charset="0"/>
              </a:rPr>
              <a:t>. Đỉnh nhọn, sườn dốc, thung lũng hẹp dài và sâu.</a:t>
            </a:r>
          </a:p>
        </p:txBody>
      </p:sp>
      <p:sp>
        <p:nvSpPr>
          <p:cNvPr id="9" name="矩形 36">
            <a:extLst>
              <a:ext uri="{FF2B5EF4-FFF2-40B4-BE49-F238E27FC236}">
                <a16:creationId xmlns:a16="http://schemas.microsoft.com/office/drawing/2014/main" id="{9962300F-F3A6-4BD8-B81A-7ABC01887851}"/>
              </a:ext>
            </a:extLst>
          </p:cNvPr>
          <p:cNvSpPr/>
          <p:nvPr/>
        </p:nvSpPr>
        <p:spPr>
          <a:xfrm>
            <a:off x="662170" y="372276"/>
            <a:ext cx="11005541" cy="1083203"/>
          </a:xfrm>
          <a:prstGeom prst="rect">
            <a:avLst/>
          </a:prstGeom>
          <a:ln/>
        </p:spPr>
        <p:style>
          <a:lnRef idx="0">
            <a:schemeClr val="accent6"/>
          </a:lnRef>
          <a:fillRef idx="3">
            <a:schemeClr val="accent6"/>
          </a:fillRef>
          <a:effectRef idx="3">
            <a:schemeClr val="accent6"/>
          </a:effectRef>
          <a:fontRef idx="minor">
            <a:schemeClr val="lt1"/>
          </a:fontRef>
        </p:style>
        <p:txBody>
          <a:bodyPr wrap="square" lIns="105115" tIns="52557" rIns="105115" bIns="52557" anchor="ctr">
            <a:spAutoFit/>
          </a:bodyPr>
          <a:lstStyle/>
          <a:p>
            <a:pPr algn="ctr" defTabSz="1213529">
              <a:lnSpc>
                <a:spcPct val="150000"/>
              </a:lnSpc>
              <a:defRPr/>
            </a:pPr>
            <a:r>
              <a:rPr lang="en-US" sz="4800" b="1" i="1">
                <a:ln w="18415" cmpd="sng">
                  <a:noFill/>
                  <a:prstDash val="solid"/>
                </a:ln>
                <a:solidFill>
                  <a:schemeClr val="bg1"/>
                </a:solidFill>
                <a:latin typeface="Times New Roman" panose="02020603050405020304" pitchFamily="18" charset="0"/>
                <a:cs typeface="Times New Roman" panose="02020603050405020304" pitchFamily="18" charset="0"/>
              </a:rPr>
              <a:t>2/ Đặc điểm địa hình ở Hoàng Liên Sơn:</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0" name="图片 18">
            <a:extLst>
              <a:ext uri="{FF2B5EF4-FFF2-40B4-BE49-F238E27FC236}">
                <a16:creationId xmlns:a16="http://schemas.microsoft.com/office/drawing/2014/main" id="{06C95CA3-786F-440C-BB52-AEBC71CE496E}"/>
              </a:ext>
            </a:extLst>
          </p:cNvPr>
          <p:cNvPicPr>
            <a:picLocks noChangeAspect="1"/>
          </p:cNvPicPr>
          <p:nvPr/>
        </p:nvPicPr>
        <p:blipFill>
          <a:blip r:embed="rId4"/>
          <a:stretch>
            <a:fillRect/>
          </a:stretch>
        </p:blipFill>
        <p:spPr>
          <a:xfrm>
            <a:off x="6707690" y="3238821"/>
            <a:ext cx="5755980" cy="3711114"/>
          </a:xfrm>
          <a:prstGeom prst="rect">
            <a:avLst/>
          </a:prstGeom>
        </p:spPr>
      </p:pic>
      <p:pic>
        <p:nvPicPr>
          <p:cNvPr id="11" name="Picture 10">
            <a:hlinkClick r:id="rId5" action="ppaction://hlinksldjump"/>
            <a:extLst>
              <a:ext uri="{FF2B5EF4-FFF2-40B4-BE49-F238E27FC236}">
                <a16:creationId xmlns:a16="http://schemas.microsoft.com/office/drawing/2014/main" id="{386004D8-8126-4EA1-970E-ABF65F8C96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2751" y="6064360"/>
            <a:ext cx="1439249" cy="719624"/>
          </a:xfrm>
          <a:prstGeom prst="rect">
            <a:avLst/>
          </a:prstGeom>
        </p:spPr>
      </p:pic>
    </p:spTree>
    <p:extLst>
      <p:ext uri="{BB962C8B-B14F-4D97-AF65-F5344CB8AC3E}">
        <p14:creationId xmlns:p14="http://schemas.microsoft.com/office/powerpoint/2010/main" val="1309934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10" repeatCount="indefinite" fill="hold" nodeType="clickEffect">
                                  <p:stCondLst>
                                    <p:cond delay="0"/>
                                  </p:stCondLst>
                                  <p:childTnLst>
                                    <p:animClr clrSpc="hsl" dir="ccw">
                                      <p:cBhvr>
                                        <p:cTn id="6" dur="1000" fill="hold"/>
                                        <p:tgtEl>
                                          <p:spTgt spid="7"/>
                                        </p:tgtEl>
                                        <p:attrNameLst>
                                          <p:attrName>fillcolor</p:attrName>
                                        </p:attrNameLst>
                                      </p:cBhvr>
                                      <p:to>
                                        <a:schemeClr val="accent2"/>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5"/>
                                        </p:tgtEl>
                                        <p:attrNameLst>
                                          <p:attrName>style.opacity</p:attrName>
                                        </p:attrNameLst>
                                      </p:cBhvr>
                                      <p:to>
                                        <p:strVal val="0.5"/>
                                      </p:to>
                                    </p:set>
                                    <p:animEffect filter="image" prLst="opacity: 0.5">
                                      <p:cBhvr rctx="IE">
                                        <p:cTn id="25" dur="indefinite"/>
                                        <p:tgtEl>
                                          <p:spTgt spid="5"/>
                                        </p:tgtEl>
                                      </p:cBhvr>
                                    </p:animEffect>
                                  </p:childTnLst>
                                </p:cTn>
                              </p:par>
                            </p:childTnLst>
                          </p:cTn>
                        </p:par>
                      </p:childTnLst>
                    </p:cTn>
                  </p:par>
                </p:childTnLst>
              </p:cTn>
              <p:nextCondLst>
                <p:cond evt="onClick" delay="0">
                  <p:tgtEl>
                    <p:spTgt spid="5"/>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731703"/>
            <a:ext cx="8763000" cy="9778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A. Dân tộc: Ba Na, Êđê, M’Nông,…</a:t>
            </a:r>
          </a:p>
        </p:txBody>
      </p:sp>
      <p:sp>
        <p:nvSpPr>
          <p:cNvPr id="6" name="Rectangle 5"/>
          <p:cNvSpPr/>
          <p:nvPr/>
        </p:nvSpPr>
        <p:spPr>
          <a:xfrm>
            <a:off x="1752600" y="2876550"/>
            <a:ext cx="8763000" cy="97789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 Dân tộc: Kinh, Nùng, Tày,…</a:t>
            </a:r>
          </a:p>
        </p:txBody>
      </p:sp>
      <p:sp>
        <p:nvSpPr>
          <p:cNvPr id="7" name="Rounded Rectangle 6"/>
          <p:cNvSpPr/>
          <p:nvPr/>
        </p:nvSpPr>
        <p:spPr>
          <a:xfrm>
            <a:off x="1752600" y="4076699"/>
            <a:ext cx="8763000" cy="977897"/>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spcBef>
                <a:spcPct val="50000"/>
              </a:spcBef>
            </a:pPr>
            <a:r>
              <a:rPr lang="en-US" sz="4000" b="1" dirty="0">
                <a:solidFill>
                  <a:schemeClr val="tx1"/>
                </a:solidFill>
                <a:latin typeface="Times New Roman" panose="02020603050405020304" pitchFamily="18" charset="0"/>
                <a:cs typeface="Times New Roman" panose="02020603050405020304" pitchFamily="18" charset="0"/>
              </a:rPr>
              <a:t>C</a:t>
            </a:r>
            <a:r>
              <a:rPr lang="en-US" sz="4000" b="1">
                <a:solidFill>
                  <a:schemeClr val="tx1"/>
                </a:solidFill>
                <a:latin typeface="Times New Roman" panose="02020603050405020304" pitchFamily="18" charset="0"/>
                <a:cs typeface="Times New Roman" panose="02020603050405020304" pitchFamily="18" charset="0"/>
              </a:rPr>
              <a:t>. Dân tộc: Thái, Dao, Mông,…..</a:t>
            </a:r>
          </a:p>
        </p:txBody>
      </p:sp>
      <p:sp>
        <p:nvSpPr>
          <p:cNvPr id="9" name="Rectangle 8"/>
          <p:cNvSpPr/>
          <p:nvPr/>
        </p:nvSpPr>
        <p:spPr>
          <a:xfrm>
            <a:off x="1752600" y="5297283"/>
            <a:ext cx="8763000" cy="97789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D. Dân tộc: Khơ-me, Chăm, Hoa, …..</a:t>
            </a: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52751" y="6064360"/>
            <a:ext cx="1439249" cy="719624"/>
          </a:xfrm>
          <a:prstGeom prst="rect">
            <a:avLst/>
          </a:prstGeom>
        </p:spPr>
      </p:pic>
      <p:sp>
        <p:nvSpPr>
          <p:cNvPr id="10" name="矩形 36">
            <a:extLst>
              <a:ext uri="{FF2B5EF4-FFF2-40B4-BE49-F238E27FC236}">
                <a16:creationId xmlns:a16="http://schemas.microsoft.com/office/drawing/2014/main" id="{14494B87-C049-4D8A-B4A5-121896BF2438}"/>
              </a:ext>
            </a:extLst>
          </p:cNvPr>
          <p:cNvSpPr/>
          <p:nvPr/>
        </p:nvSpPr>
        <p:spPr>
          <a:xfrm>
            <a:off x="719099" y="491459"/>
            <a:ext cx="11005541" cy="920338"/>
          </a:xfrm>
          <a:prstGeom prst="rect">
            <a:avLst/>
          </a:prstGeom>
          <a:ln/>
        </p:spPr>
        <p:style>
          <a:lnRef idx="0">
            <a:schemeClr val="accent5"/>
          </a:lnRef>
          <a:fillRef idx="3">
            <a:schemeClr val="accent5"/>
          </a:fillRef>
          <a:effectRef idx="3">
            <a:schemeClr val="accent5"/>
          </a:effectRef>
          <a:fontRef idx="minor">
            <a:schemeClr val="lt1"/>
          </a:fontRef>
        </p:style>
        <p:txBody>
          <a:bodyPr wrap="square" lIns="105115" tIns="52557" rIns="105115" bIns="52557" anchor="ctr">
            <a:spAutoFit/>
          </a:bodyPr>
          <a:lstStyle/>
          <a:p>
            <a:pPr algn="ctr" defTabSz="1213529">
              <a:lnSpc>
                <a:spcPct val="150000"/>
              </a:lnSpc>
              <a:defRPr/>
            </a:pPr>
            <a:r>
              <a:rPr lang="en-US" sz="4000" b="1" i="1">
                <a:ln w="18415" cmpd="sng">
                  <a:noFill/>
                  <a:prstDash val="solid"/>
                </a:ln>
                <a:solidFill>
                  <a:schemeClr val="tx1"/>
                </a:solidFill>
                <a:latin typeface="Times New Roman" panose="02020603050405020304" pitchFamily="18" charset="0"/>
                <a:cs typeface="Times New Roman" panose="02020603050405020304" pitchFamily="18" charset="0"/>
              </a:rPr>
              <a:t>3/ Một số dân tộc ít người ở Hoàng Liên Sơn là:</a:t>
            </a:r>
            <a:endParaRPr lang="zh-CN" altLang="en-US" sz="4000" b="1" dirty="0">
              <a:solidFill>
                <a:srgbClr val="FF940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5815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10" repeatCount="indefinite" fill="hold" nodeType="clickEffect">
                                  <p:stCondLst>
                                    <p:cond delay="0"/>
                                  </p:stCondLst>
                                  <p:childTnLst>
                                    <p:animClr clrSpc="hsl" dir="ccw">
                                      <p:cBhvr>
                                        <p:cTn id="6" dur="1000" fill="hold"/>
                                        <p:tgtEl>
                                          <p:spTgt spid="7"/>
                                        </p:tgtEl>
                                        <p:attrNameLst>
                                          <p:attrName>fillcolor</p:attrName>
                                        </p:attrNameLst>
                                      </p:cBhvr>
                                      <p:to>
                                        <a:schemeClr val="accent2"/>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9" presetClass="emph" presetSubtype="0" grpId="0" nodeType="clickEffect">
                                  <p:stCondLst>
                                    <p:cond delay="0"/>
                                  </p:stCondLst>
                                  <p:childTnLst>
                                    <p:set>
                                      <p:cBhvr rctx="PPT">
                                        <p:cTn id="13" dur="indefinite"/>
                                        <p:tgtEl>
                                          <p:spTgt spid="6"/>
                                        </p:tgtEl>
                                        <p:attrNameLst>
                                          <p:attrName>style.opacity</p:attrName>
                                        </p:attrNameLst>
                                      </p:cBhvr>
                                      <p:to>
                                        <p:strVal val="0.5"/>
                                      </p:to>
                                    </p:set>
                                    <p:animEffect filter="image" prLst="opacity: 0.5">
                                      <p:cBhvr rctx="IE">
                                        <p:cTn id="14" dur="indefinite"/>
                                        <p:tgtEl>
                                          <p:spTgt spid="6"/>
                                        </p:tgtEl>
                                      </p:cBhvr>
                                    </p:animEffec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5"/>
                                        </p:tgtEl>
                                        <p:attrNameLst>
                                          <p:attrName>style.opacity</p:attrName>
                                        </p:attrNameLst>
                                      </p:cBhvr>
                                      <p:to>
                                        <p:strVal val="0.5"/>
                                      </p:to>
                                    </p:set>
                                    <p:animEffect filter="image" prLst="opacity: 0.5">
                                      <p:cBhvr rctx="IE">
                                        <p:cTn id="20" dur="indefinite"/>
                                        <p:tgtEl>
                                          <p:spTgt spid="5"/>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9" presetClass="emph" presetSubtype="0" grpId="0" nodeType="clickEffect">
                                  <p:stCondLst>
                                    <p:cond delay="0"/>
                                  </p:stCondLst>
                                  <p:childTnLst>
                                    <p:set>
                                      <p:cBhvr rctx="PPT">
                                        <p:cTn id="25" dur="indefinite"/>
                                        <p:tgtEl>
                                          <p:spTgt spid="9"/>
                                        </p:tgtEl>
                                        <p:attrNameLst>
                                          <p:attrName>style.opacity</p:attrName>
                                        </p:attrNameLst>
                                      </p:cBhvr>
                                      <p:to>
                                        <p:strVal val="0.5"/>
                                      </p:to>
                                    </p:set>
                                    <p:animEffect filter="image" prLst="opacity: 0.5">
                                      <p:cBhvr rctx="IE">
                                        <p:cTn id="26" dur="indefinite"/>
                                        <p:tgtEl>
                                          <p:spTgt spid="9"/>
                                        </p:tgtEl>
                                      </p:cBhvr>
                                    </p:animEffect>
                                  </p:child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7965F89-D481-4F70-ADB3-D9970A062992}"/>
              </a:ext>
            </a:extLst>
          </p:cNvPr>
          <p:cNvPicPr>
            <a:picLocks noChangeAspect="1"/>
          </p:cNvPicPr>
          <p:nvPr/>
        </p:nvPicPr>
        <p:blipFill rotWithShape="1">
          <a:blip r:embed="rId2">
            <a:extLst>
              <a:ext uri="{28A0092B-C50C-407E-A947-70E740481C1C}">
                <a14:useLocalDpi xmlns:a14="http://schemas.microsoft.com/office/drawing/2010/main" val="0"/>
              </a:ext>
            </a:extLst>
          </a:blip>
          <a:srcRect l="658" t="38447" r="-658" b="11272"/>
          <a:stretch/>
        </p:blipFill>
        <p:spPr>
          <a:xfrm>
            <a:off x="-71120" y="1886361"/>
            <a:ext cx="12414308" cy="5019040"/>
          </a:xfrm>
          <a:prstGeom prst="rect">
            <a:avLst/>
          </a:prstGeom>
        </p:spPr>
      </p:pic>
      <p:sp>
        <p:nvSpPr>
          <p:cNvPr id="5" name="TextBox 4">
            <a:extLst>
              <a:ext uri="{FF2B5EF4-FFF2-40B4-BE49-F238E27FC236}">
                <a16:creationId xmlns:a16="http://schemas.microsoft.com/office/drawing/2014/main" id="{E464C628-51A9-4D68-85FF-5079EC9E0162}"/>
              </a:ext>
            </a:extLst>
          </p:cNvPr>
          <p:cNvSpPr txBox="1"/>
          <p:nvPr/>
        </p:nvSpPr>
        <p:spPr>
          <a:xfrm>
            <a:off x="506776" y="870698"/>
            <a:ext cx="10287000" cy="2031325"/>
          </a:xfrm>
          <a:prstGeom prst="rect">
            <a:avLst/>
          </a:prstGeom>
          <a:noFill/>
        </p:spPr>
        <p:txBody>
          <a:bodyPr wrap="square">
            <a:spAutoFit/>
          </a:bodyPr>
          <a:lstStyle/>
          <a:p>
            <a:pPr algn="ctr"/>
            <a:r>
              <a:rPr lang="en-US" sz="3600" b="1" dirty="0" err="1">
                <a:latin typeface="HP001 4 hàng" panose="020B0603050302020204" pitchFamily="34" charset="0"/>
                <a:cs typeface="Times New Roman" panose="02020603050405020304" pitchFamily="18" charset="0"/>
              </a:rPr>
              <a:t>Thứ</a:t>
            </a:r>
            <a:r>
              <a:rPr lang="en-US" sz="3600" b="1" dirty="0">
                <a:latin typeface="HP001 4 hàng" panose="020B0603050302020204" pitchFamily="34" charset="0"/>
                <a:cs typeface="Times New Roman" panose="02020603050405020304" pitchFamily="18" charset="0"/>
              </a:rPr>
              <a:t> … </a:t>
            </a:r>
            <a:r>
              <a:rPr lang="en-US" sz="3600" b="1" dirty="0" err="1">
                <a:latin typeface="HP001 4 hàng" panose="020B0603050302020204" pitchFamily="34" charset="0"/>
                <a:cs typeface="Times New Roman" panose="02020603050405020304" pitchFamily="18" charset="0"/>
              </a:rPr>
              <a:t>ngày</a:t>
            </a:r>
            <a:r>
              <a:rPr lang="en-US" sz="3600" b="1" dirty="0">
                <a:latin typeface="HP001 4 hàng" panose="020B0603050302020204" pitchFamily="34" charset="0"/>
                <a:cs typeface="Times New Roman" panose="02020603050405020304" pitchFamily="18" charset="0"/>
              </a:rPr>
              <a:t> … </a:t>
            </a:r>
            <a:r>
              <a:rPr lang="en-US" sz="3600" b="1" dirty="0" err="1">
                <a:latin typeface="HP001 4 hàng" panose="020B0603050302020204" pitchFamily="34" charset="0"/>
                <a:cs typeface="Times New Roman" panose="02020603050405020304" pitchFamily="18" charset="0"/>
              </a:rPr>
              <a:t>tháng</a:t>
            </a:r>
            <a:r>
              <a:rPr lang="en-US" sz="3600" b="1" dirty="0">
                <a:latin typeface="HP001 4 hàng" panose="020B0603050302020204" pitchFamily="34" charset="0"/>
                <a:cs typeface="Times New Roman" panose="02020603050405020304" pitchFamily="18" charset="0"/>
              </a:rPr>
              <a:t> 10 </a:t>
            </a:r>
            <a:r>
              <a:rPr lang="en-US" sz="3600" b="1" dirty="0" err="1">
                <a:latin typeface="HP001 4 hàng" panose="020B0603050302020204" pitchFamily="34" charset="0"/>
                <a:cs typeface="Times New Roman" panose="02020603050405020304" pitchFamily="18" charset="0"/>
              </a:rPr>
              <a:t>năm</a:t>
            </a:r>
            <a:r>
              <a:rPr lang="en-US" sz="3600" b="1" dirty="0">
                <a:latin typeface="HP001 4 hàng" panose="020B0603050302020204" pitchFamily="34" charset="0"/>
                <a:cs typeface="Times New Roman" panose="02020603050405020304" pitchFamily="18" charset="0"/>
              </a:rPr>
              <a:t> 2021</a:t>
            </a:r>
          </a:p>
          <a:p>
            <a:pPr algn="ctr"/>
            <a:r>
              <a:rPr lang="en-US" sz="3600" b="1" dirty="0" err="1">
                <a:latin typeface="HP001 4 hàng" panose="020B0603050302020204" pitchFamily="34" charset="0"/>
                <a:cs typeface="Times New Roman" panose="02020603050405020304" pitchFamily="18" charset="0"/>
              </a:rPr>
              <a:t>Địa</a:t>
            </a:r>
            <a:r>
              <a:rPr lang="en-US" sz="3600" b="1" dirty="0">
                <a:latin typeface="HP001 4 hàng" panose="020B0603050302020204" pitchFamily="34" charset="0"/>
                <a:cs typeface="Times New Roman" panose="02020603050405020304" pitchFamily="18" charset="0"/>
              </a:rPr>
              <a:t> </a:t>
            </a:r>
            <a:r>
              <a:rPr lang="en-US" sz="3600" b="1" dirty="0" err="1">
                <a:latin typeface="HP001 4 hàng" panose="020B0603050302020204" pitchFamily="34" charset="0"/>
                <a:cs typeface="Times New Roman" panose="02020603050405020304" pitchFamily="18" charset="0"/>
              </a:rPr>
              <a:t>lí</a:t>
            </a:r>
            <a:endParaRPr lang="en-US" sz="3600" b="1" dirty="0">
              <a:latin typeface="HP001 4 hàng" panose="020B0603050302020204" pitchFamily="34" charset="0"/>
              <a:cs typeface="Times New Roman" panose="02020603050405020304" pitchFamily="18" charset="0"/>
            </a:endParaRPr>
          </a:p>
          <a:p>
            <a:pPr algn="ctr"/>
            <a:r>
              <a:rPr lang="en-US" sz="3600" b="1" dirty="0" err="1">
                <a:solidFill>
                  <a:srgbClr val="FF0000"/>
                </a:solidFill>
                <a:latin typeface="HP001 4 hàng" panose="020B0603050302020204" pitchFamily="34" charset="0"/>
                <a:cs typeface="Times New Roman" panose="02020603050405020304" pitchFamily="18" charset="0"/>
              </a:rPr>
              <a:t>Trung</a:t>
            </a:r>
            <a:r>
              <a:rPr lang="en-US" sz="3600" b="1" dirty="0">
                <a:solidFill>
                  <a:srgbClr val="FF0000"/>
                </a:solidFill>
                <a:latin typeface="HP001 4 hàng" panose="020B0603050302020204" pitchFamily="34" charset="0"/>
                <a:cs typeface="Times New Roman" panose="02020603050405020304" pitchFamily="18" charset="0"/>
              </a:rPr>
              <a:t> du </a:t>
            </a:r>
            <a:r>
              <a:rPr lang="en-US" sz="3600" b="1" dirty="0" err="1">
                <a:solidFill>
                  <a:srgbClr val="FF0000"/>
                </a:solidFill>
                <a:latin typeface="HP001 4 hàng" panose="020B0603050302020204" pitchFamily="34" charset="0"/>
                <a:cs typeface="Times New Roman" panose="02020603050405020304" pitchFamily="18" charset="0"/>
              </a:rPr>
              <a:t>Bắc</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Bộ</a:t>
            </a:r>
            <a:endParaRPr lang="en-US" sz="3600" b="1" dirty="0">
              <a:solidFill>
                <a:srgbClr val="FF0000"/>
              </a:solidFill>
              <a:latin typeface="HP001 4 hàng" panose="020B0603050302020204" pitchFamily="34" charset="0"/>
              <a:cs typeface="Times New Roman" panose="02020603050405020304" pitchFamily="18" charset="0"/>
            </a:endParaRPr>
          </a:p>
          <a:p>
            <a:pPr algn="ctr"/>
            <a:endParaRPr lang="en-US" sz="1800" b="1" dirty="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4787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47826"/>
          <a:stretch/>
        </p:blipFill>
        <p:spPr>
          <a:xfrm>
            <a:off x="1881809" y="1728497"/>
            <a:ext cx="11065565" cy="5181766"/>
          </a:xfrm>
          <a:prstGeom prst="rect">
            <a:avLst/>
          </a:prstGeom>
        </p:spPr>
      </p:pic>
      <p:sp>
        <p:nvSpPr>
          <p:cNvPr id="29" name="Freeform 2"/>
          <p:cNvSpPr>
            <a:spLocks/>
          </p:cNvSpPr>
          <p:nvPr/>
        </p:nvSpPr>
        <p:spPr bwMode="auto">
          <a:xfrm>
            <a:off x="-103031" y="1171402"/>
            <a:ext cx="6971328" cy="5843162"/>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5400000" scaled="1"/>
            <a:tileRect/>
          </a:gradFill>
          <a:ln>
            <a:headEnd/>
            <a:tailEnd/>
          </a:ln>
        </p:spPr>
        <p:style>
          <a:lnRef idx="1">
            <a:schemeClr val="accent4"/>
          </a:lnRef>
          <a:fillRef idx="2">
            <a:schemeClr val="accent4"/>
          </a:fillRef>
          <a:effectRef idx="1">
            <a:schemeClr val="accent4"/>
          </a:effectRef>
          <a:fontRef idx="minor">
            <a:schemeClr val="dk1"/>
          </a:fontRef>
        </p:style>
        <p:txBody>
          <a:bodyPr wrap="none" lIns="105115" tIns="52557" rIns="105115" bIns="52557" anchor="ctr"/>
          <a:lstStyle/>
          <a:p>
            <a:pPr algn="ctr" defTabSz="1213529">
              <a:defRPr/>
            </a:pPr>
            <a:endParaRPr lang="zh-CN" altLang="en-US" sz="2132" b="1" kern="0">
              <a:solidFill>
                <a:srgbClr val="000000"/>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4075436" y="3532777"/>
            <a:ext cx="1572773" cy="491742"/>
          </a:xfrm>
          <a:prstGeom prst="round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5115" tIns="52557" rIns="105115" bIns="52557" anchor="ctr"/>
          <a:lstStyle/>
          <a:p>
            <a:pPr algn="ctr" defTabSz="1213529">
              <a:defRPr/>
            </a:pPr>
            <a:r>
              <a:rPr lang="en-US" altLang="zh-CN" sz="2800" b="1" dirty="0" err="1">
                <a:latin typeface="Times New Roman" pitchFamily="18" charset="0"/>
                <a:cs typeface="Times New Roman" pitchFamily="18" charset="0"/>
              </a:rPr>
              <a:t>Câu</a:t>
            </a:r>
            <a:r>
              <a:rPr lang="en-US" altLang="zh-CN" sz="2800" b="1" dirty="0">
                <a:latin typeface="Times New Roman" pitchFamily="18" charset="0"/>
                <a:cs typeface="Times New Roman" pitchFamily="18" charset="0"/>
              </a:rPr>
              <a:t> 2</a:t>
            </a:r>
            <a:endParaRPr lang="zh-CN" altLang="en-US" sz="2800" b="1" dirty="0">
              <a:latin typeface="Times New Roman" pitchFamily="18" charset="0"/>
              <a:cs typeface="Times New Roman" pitchFamily="18" charset="0"/>
            </a:endParaRPr>
          </a:p>
        </p:txBody>
      </p:sp>
      <p:sp>
        <p:nvSpPr>
          <p:cNvPr id="31" name="圆角矩形 30"/>
          <p:cNvSpPr/>
          <p:nvPr/>
        </p:nvSpPr>
        <p:spPr>
          <a:xfrm>
            <a:off x="5252136" y="1840070"/>
            <a:ext cx="1572775" cy="493732"/>
          </a:xfrm>
          <a:prstGeom prst="roundRect">
            <a:avLst/>
          </a:prstGeom>
          <a:solidFill>
            <a:srgbClr val="FF940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5115" tIns="52557" rIns="105115" bIns="52557" anchor="ctr"/>
          <a:lstStyle/>
          <a:p>
            <a:pPr algn="ctr" defTabSz="1213529">
              <a:defRPr/>
            </a:pPr>
            <a:r>
              <a:rPr lang="en-US" altLang="zh-CN" sz="2800" b="1" dirty="0" err="1">
                <a:latin typeface="Times New Roman" pitchFamily="18" charset="0"/>
                <a:cs typeface="Times New Roman" pitchFamily="18" charset="0"/>
              </a:rPr>
              <a:t>Câu</a:t>
            </a:r>
            <a:r>
              <a:rPr lang="en-US" altLang="zh-CN" sz="2800" b="1" dirty="0">
                <a:latin typeface="Times New Roman" pitchFamily="18" charset="0"/>
                <a:cs typeface="Times New Roman" pitchFamily="18" charset="0"/>
              </a:rPr>
              <a:t> 3</a:t>
            </a:r>
            <a:endParaRPr lang="zh-CN" altLang="en-US" sz="2800" b="1" dirty="0">
              <a:latin typeface="Times New Roman" pitchFamily="18" charset="0"/>
              <a:cs typeface="Times New Roman" pitchFamily="18" charset="0"/>
            </a:endParaRPr>
          </a:p>
        </p:txBody>
      </p:sp>
      <p:sp>
        <p:nvSpPr>
          <p:cNvPr id="34" name="圆角矩形 33"/>
          <p:cNvSpPr/>
          <p:nvPr/>
        </p:nvSpPr>
        <p:spPr>
          <a:xfrm>
            <a:off x="2812504" y="5174777"/>
            <a:ext cx="1572775" cy="493732"/>
          </a:xfrm>
          <a:prstGeom prst="round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5115" tIns="52557" rIns="105115" bIns="52557" anchor="ctr"/>
          <a:lstStyle/>
          <a:p>
            <a:pPr algn="ctr" defTabSz="1213529">
              <a:defRPr/>
            </a:pPr>
            <a:r>
              <a:rPr lang="en-US" altLang="zh-CN" sz="2800" b="1" dirty="0" err="1">
                <a:latin typeface="Times New Roman" pitchFamily="18" charset="0"/>
                <a:cs typeface="Times New Roman" pitchFamily="18" charset="0"/>
              </a:rPr>
              <a:t>Câu</a:t>
            </a:r>
            <a:r>
              <a:rPr lang="en-US" altLang="zh-CN" sz="2800" b="1" dirty="0">
                <a:latin typeface="Times New Roman" pitchFamily="18" charset="0"/>
                <a:cs typeface="Times New Roman" pitchFamily="18" charset="0"/>
              </a:rPr>
              <a:t> 1</a:t>
            </a:r>
            <a:endParaRPr lang="zh-CN" altLang="en-US" sz="2800" b="1" dirty="0">
              <a:latin typeface="Times New Roman" pitchFamily="18" charset="0"/>
              <a:cs typeface="Times New Roman" pitchFamily="18" charset="0"/>
            </a:endParaRPr>
          </a:p>
        </p:txBody>
      </p:sp>
      <p:sp>
        <p:nvSpPr>
          <p:cNvPr id="35" name="矩形 34"/>
          <p:cNvSpPr/>
          <p:nvPr/>
        </p:nvSpPr>
        <p:spPr>
          <a:xfrm>
            <a:off x="4690324" y="5036311"/>
            <a:ext cx="6604448" cy="967915"/>
          </a:xfrm>
          <a:prstGeom prst="rect">
            <a:avLst/>
          </a:prstGeom>
          <a:solidFill>
            <a:schemeClr val="bg1"/>
          </a:solidFill>
          <a:ln w="28575">
            <a:solidFill>
              <a:srgbClr val="00B050"/>
            </a:solidFill>
            <a:prstDash val="dash"/>
          </a:ln>
        </p:spPr>
        <p:txBody>
          <a:bodyPr wrap="square" lIns="105115" tIns="52557" rIns="105115" bIns="52557">
            <a:spAutoFit/>
          </a:bodyPr>
          <a:lstStyle/>
          <a:p>
            <a:r>
              <a:rPr lang="en-US" altLang="en-US" sz="2800" b="1" dirty="0" err="1">
                <a:solidFill>
                  <a:srgbClr val="007130"/>
                </a:solidFill>
                <a:latin typeface="Times New Roman" pitchFamily="18" charset="0"/>
              </a:rPr>
              <a:t>Vùng</a:t>
            </a:r>
            <a:r>
              <a:rPr lang="en-US" altLang="en-US" sz="2800" b="1" dirty="0">
                <a:solidFill>
                  <a:srgbClr val="007130"/>
                </a:solidFill>
                <a:latin typeface="Times New Roman" pitchFamily="18" charset="0"/>
              </a:rPr>
              <a:t> </a:t>
            </a:r>
            <a:r>
              <a:rPr lang="en-US" altLang="en-US" sz="2800" b="1" dirty="0" err="1">
                <a:solidFill>
                  <a:srgbClr val="007130"/>
                </a:solidFill>
                <a:latin typeface="Times New Roman" pitchFamily="18" charset="0"/>
              </a:rPr>
              <a:t>trung</a:t>
            </a:r>
            <a:r>
              <a:rPr lang="en-US" altLang="en-US" sz="2800" b="1" dirty="0">
                <a:solidFill>
                  <a:srgbClr val="007130"/>
                </a:solidFill>
                <a:latin typeface="Times New Roman" pitchFamily="18" charset="0"/>
              </a:rPr>
              <a:t> du là </a:t>
            </a:r>
            <a:r>
              <a:rPr lang="en-US" altLang="en-US" sz="2800" b="1" dirty="0" err="1">
                <a:solidFill>
                  <a:srgbClr val="007130"/>
                </a:solidFill>
                <a:latin typeface="Times New Roman" pitchFamily="18" charset="0"/>
              </a:rPr>
              <a:t>vùng</a:t>
            </a:r>
            <a:r>
              <a:rPr lang="en-US" altLang="en-US" sz="2800" b="1" dirty="0">
                <a:solidFill>
                  <a:srgbClr val="007130"/>
                </a:solidFill>
                <a:latin typeface="Times New Roman" pitchFamily="18" charset="0"/>
              </a:rPr>
              <a:t> </a:t>
            </a:r>
            <a:r>
              <a:rPr lang="en-US" altLang="en-US" sz="2800" b="1" dirty="0" err="1">
                <a:solidFill>
                  <a:srgbClr val="007130"/>
                </a:solidFill>
                <a:latin typeface="Times New Roman" pitchFamily="18" charset="0"/>
              </a:rPr>
              <a:t>núi</a:t>
            </a:r>
            <a:r>
              <a:rPr lang="en-US" altLang="en-US" sz="2800" b="1" dirty="0">
                <a:solidFill>
                  <a:srgbClr val="007130"/>
                </a:solidFill>
                <a:latin typeface="Times New Roman" pitchFamily="18" charset="0"/>
              </a:rPr>
              <a:t>, </a:t>
            </a:r>
            <a:r>
              <a:rPr lang="en-US" altLang="en-US" sz="2800" b="1" dirty="0" err="1">
                <a:solidFill>
                  <a:srgbClr val="007130"/>
                </a:solidFill>
                <a:latin typeface="Times New Roman" pitchFamily="18" charset="0"/>
              </a:rPr>
              <a:t>vùng</a:t>
            </a:r>
            <a:r>
              <a:rPr lang="en-US" altLang="en-US" sz="2800" b="1" dirty="0">
                <a:solidFill>
                  <a:srgbClr val="007130"/>
                </a:solidFill>
                <a:latin typeface="Times New Roman" pitchFamily="18" charset="0"/>
              </a:rPr>
              <a:t> </a:t>
            </a:r>
            <a:r>
              <a:rPr lang="en-US" altLang="en-US" sz="2800" b="1" dirty="0" err="1">
                <a:solidFill>
                  <a:srgbClr val="007130"/>
                </a:solidFill>
                <a:latin typeface="Times New Roman" pitchFamily="18" charset="0"/>
              </a:rPr>
              <a:t>đồi</a:t>
            </a:r>
            <a:r>
              <a:rPr lang="en-US" altLang="en-US" sz="2800" b="1" dirty="0">
                <a:solidFill>
                  <a:srgbClr val="007130"/>
                </a:solidFill>
                <a:latin typeface="Times New Roman" pitchFamily="18" charset="0"/>
              </a:rPr>
              <a:t> hay </a:t>
            </a:r>
            <a:r>
              <a:rPr lang="en-US" altLang="en-US" sz="2800" b="1" dirty="0" err="1">
                <a:solidFill>
                  <a:srgbClr val="007130"/>
                </a:solidFill>
                <a:latin typeface="Times New Roman" pitchFamily="18" charset="0"/>
              </a:rPr>
              <a:t>vùng</a:t>
            </a:r>
            <a:r>
              <a:rPr lang="en-US" altLang="en-US" sz="2800" b="1" dirty="0">
                <a:solidFill>
                  <a:srgbClr val="007130"/>
                </a:solidFill>
                <a:latin typeface="Times New Roman" pitchFamily="18" charset="0"/>
              </a:rPr>
              <a:t> </a:t>
            </a:r>
            <a:r>
              <a:rPr lang="en-US" altLang="en-US" sz="2800" b="1" dirty="0" err="1">
                <a:solidFill>
                  <a:srgbClr val="007130"/>
                </a:solidFill>
                <a:latin typeface="Times New Roman" pitchFamily="18" charset="0"/>
              </a:rPr>
              <a:t>đồng</a:t>
            </a:r>
            <a:r>
              <a:rPr lang="en-US" altLang="en-US" sz="2800" b="1" dirty="0">
                <a:solidFill>
                  <a:srgbClr val="007130"/>
                </a:solidFill>
                <a:latin typeface="Times New Roman" pitchFamily="18" charset="0"/>
              </a:rPr>
              <a:t> </a:t>
            </a:r>
            <a:r>
              <a:rPr lang="en-US" altLang="en-US" sz="2800" b="1" dirty="0" err="1">
                <a:solidFill>
                  <a:srgbClr val="007130"/>
                </a:solidFill>
                <a:latin typeface="Times New Roman" pitchFamily="18" charset="0"/>
              </a:rPr>
              <a:t>bằng</a:t>
            </a:r>
            <a:r>
              <a:rPr lang="en-US" altLang="en-US" sz="2800" b="1" dirty="0">
                <a:solidFill>
                  <a:srgbClr val="007130"/>
                </a:solidFill>
                <a:latin typeface="Times New Roman" pitchFamily="18" charset="0"/>
              </a:rPr>
              <a:t>?</a:t>
            </a:r>
            <a:endParaRPr lang="en-US" altLang="en-US" sz="2508" b="1" dirty="0">
              <a:solidFill>
                <a:srgbClr val="007130"/>
              </a:solidFill>
            </a:endParaRPr>
          </a:p>
        </p:txBody>
      </p:sp>
      <p:sp>
        <p:nvSpPr>
          <p:cNvPr id="36" name="矩形 35"/>
          <p:cNvSpPr/>
          <p:nvPr/>
        </p:nvSpPr>
        <p:spPr>
          <a:xfrm>
            <a:off x="5814192" y="3294690"/>
            <a:ext cx="6377808" cy="967915"/>
          </a:xfrm>
          <a:prstGeom prst="rect">
            <a:avLst/>
          </a:prstGeom>
          <a:solidFill>
            <a:schemeClr val="bg1"/>
          </a:solidFill>
          <a:ln w="28575">
            <a:solidFill>
              <a:schemeClr val="accent3"/>
            </a:solidFill>
            <a:prstDash val="dash"/>
          </a:ln>
        </p:spPr>
        <p:txBody>
          <a:bodyPr wrap="square" lIns="105115" tIns="52557" rIns="105115" bIns="52557">
            <a:spAutoFit/>
          </a:bodyPr>
          <a:lstStyle/>
          <a:p>
            <a:pPr>
              <a:spcBef>
                <a:spcPct val="20000"/>
              </a:spcBef>
            </a:pPr>
            <a:r>
              <a:rPr lang="en-US" altLang="en-US" sz="2800" b="1" dirty="0" err="1">
                <a:solidFill>
                  <a:schemeClr val="accent1"/>
                </a:solidFill>
                <a:latin typeface="Times New Roman" pitchFamily="18" charset="0"/>
              </a:rPr>
              <a:t>Em</a:t>
            </a:r>
            <a:r>
              <a:rPr lang="en-US" altLang="en-US" sz="2800" b="1" dirty="0">
                <a:solidFill>
                  <a:schemeClr val="accent1"/>
                </a:solidFill>
                <a:latin typeface="Times New Roman" pitchFamily="18" charset="0"/>
              </a:rPr>
              <a:t> có </a:t>
            </a:r>
            <a:r>
              <a:rPr lang="en-US" altLang="en-US" sz="2800" b="1" dirty="0" err="1">
                <a:solidFill>
                  <a:schemeClr val="accent1"/>
                </a:solidFill>
                <a:latin typeface="Times New Roman" pitchFamily="18" charset="0"/>
              </a:rPr>
              <a:t>nhận</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xét</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gi</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vê</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đỉnh</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sườn</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đồi</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và</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cách</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sắp</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xếp</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các</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đồi</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của</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vùng</a:t>
            </a:r>
            <a:r>
              <a:rPr lang="en-US" altLang="en-US" sz="2800" b="1" dirty="0">
                <a:solidFill>
                  <a:schemeClr val="accent1"/>
                </a:solidFill>
                <a:latin typeface="Times New Roman" pitchFamily="18" charset="0"/>
              </a:rPr>
              <a:t> </a:t>
            </a:r>
            <a:r>
              <a:rPr lang="en-US" altLang="en-US" sz="2800" b="1" dirty="0" err="1">
                <a:solidFill>
                  <a:schemeClr val="accent1"/>
                </a:solidFill>
                <a:latin typeface="Times New Roman" pitchFamily="18" charset="0"/>
              </a:rPr>
              <a:t>trung</a:t>
            </a:r>
            <a:r>
              <a:rPr lang="en-US" altLang="en-US" sz="2800" b="1" dirty="0">
                <a:solidFill>
                  <a:schemeClr val="accent1"/>
                </a:solidFill>
                <a:latin typeface="Times New Roman" pitchFamily="18" charset="0"/>
              </a:rPr>
              <a:t> du?</a:t>
            </a:r>
          </a:p>
        </p:txBody>
      </p:sp>
      <p:sp>
        <p:nvSpPr>
          <p:cNvPr id="37" name="矩形 36"/>
          <p:cNvSpPr/>
          <p:nvPr/>
        </p:nvSpPr>
        <p:spPr>
          <a:xfrm>
            <a:off x="6977621" y="1602978"/>
            <a:ext cx="4882685" cy="967915"/>
          </a:xfrm>
          <a:prstGeom prst="rect">
            <a:avLst/>
          </a:prstGeom>
          <a:solidFill>
            <a:schemeClr val="bg1"/>
          </a:solidFill>
          <a:ln w="28575">
            <a:solidFill>
              <a:srgbClr val="FF9201"/>
            </a:solidFill>
            <a:prstDash val="dash"/>
          </a:ln>
        </p:spPr>
        <p:txBody>
          <a:bodyPr wrap="square" lIns="105115" tIns="52557" rIns="105115" bIns="52557">
            <a:spAutoFit/>
          </a:bodyPr>
          <a:lstStyle/>
          <a:p>
            <a:pPr defTabSz="1213529">
              <a:defRPr/>
            </a:pPr>
            <a:r>
              <a:rPr lang="en-US" altLang="en-US" sz="2800" b="1" dirty="0">
                <a:solidFill>
                  <a:srgbClr val="FF9409"/>
                </a:solidFill>
                <a:latin typeface="Times New Roman" pitchFamily="18" charset="0"/>
              </a:rPr>
              <a:t>So </a:t>
            </a:r>
            <a:r>
              <a:rPr lang="en-US" altLang="en-US" sz="2800" b="1" dirty="0" err="1">
                <a:solidFill>
                  <a:srgbClr val="FF9409"/>
                </a:solidFill>
                <a:latin typeface="Times New Roman" pitchFamily="18" charset="0"/>
              </a:rPr>
              <a:t>sánh</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đỉnh</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đồi</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sườn</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đồi</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với</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dãy</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Hoàng</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Liên</a:t>
            </a:r>
            <a:r>
              <a:rPr lang="en-US" altLang="en-US" sz="2800" b="1" dirty="0">
                <a:solidFill>
                  <a:srgbClr val="FF9409"/>
                </a:solidFill>
                <a:latin typeface="Times New Roman" pitchFamily="18" charset="0"/>
              </a:rPr>
              <a:t> </a:t>
            </a:r>
            <a:r>
              <a:rPr lang="en-US" altLang="en-US" sz="2800" b="1" dirty="0" err="1">
                <a:solidFill>
                  <a:srgbClr val="FF9409"/>
                </a:solidFill>
                <a:latin typeface="Times New Roman" pitchFamily="18" charset="0"/>
              </a:rPr>
              <a:t>Sơn</a:t>
            </a:r>
            <a:r>
              <a:rPr lang="en-US" altLang="en-US" sz="2800" b="1" dirty="0">
                <a:solidFill>
                  <a:srgbClr val="FF9409"/>
                </a:solidFill>
                <a:latin typeface="Times New Roman" pitchFamily="18" charset="0"/>
              </a:rPr>
              <a:t>?</a:t>
            </a:r>
            <a:endParaRPr lang="zh-CN" altLang="en-US" sz="2800" b="1" dirty="0">
              <a:solidFill>
                <a:srgbClr val="FF9409"/>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17" y="3405315"/>
            <a:ext cx="3538923" cy="353892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9758" y="-645168"/>
            <a:ext cx="3022242" cy="271312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402" y="-524435"/>
            <a:ext cx="7377926" cy="4168614"/>
          </a:xfrm>
          <a:prstGeom prst="rect">
            <a:avLst/>
          </a:prstGeom>
        </p:spPr>
      </p:pic>
      <p:sp>
        <p:nvSpPr>
          <p:cNvPr id="40" name="文本框 6">
            <a:extLst>
              <a:ext uri="{FF2B5EF4-FFF2-40B4-BE49-F238E27FC236}">
                <a16:creationId xmlns:a16="http://schemas.microsoft.com/office/drawing/2014/main" id="{4C5B6020-4682-4901-8704-A9F48F669D0F}"/>
              </a:ext>
            </a:extLst>
          </p:cNvPr>
          <p:cNvSpPr>
            <a:spLocks noChangeArrowheads="1"/>
          </p:cNvSpPr>
          <p:nvPr/>
        </p:nvSpPr>
        <p:spPr bwMode="auto">
          <a:xfrm>
            <a:off x="201598" y="1087999"/>
            <a:ext cx="4660224" cy="1317924"/>
          </a:xfrm>
          <a:prstGeom prst="rect">
            <a:avLst/>
          </a:prstGeom>
          <a:noFill/>
          <a:ln>
            <a:noFill/>
          </a:ln>
        </p:spPr>
        <p:txBody>
          <a:bodyPr wrap="square" lIns="85980" tIns="42989" rIns="85980" bIns="42989">
            <a:spAutoFit/>
          </a:bodyPr>
          <a:lstStyle/>
          <a:p>
            <a:pPr marL="342900" indent="-342900">
              <a:spcBef>
                <a:spcPct val="50000"/>
              </a:spcBef>
              <a:buFontTx/>
              <a:buAutoNum type="arabicPeriod"/>
            </a:pPr>
            <a:r>
              <a:rPr lang="en-US" altLang="en-US" sz="4000" b="1" dirty="0" err="1">
                <a:solidFill>
                  <a:schemeClr val="accent4">
                    <a:lumMod val="75000"/>
                  </a:schemeClr>
                </a:solidFill>
                <a:latin typeface="Times New Roman" pitchFamily="18" charset="0"/>
              </a:rPr>
              <a:t>Vùng</a:t>
            </a:r>
            <a:r>
              <a:rPr lang="en-US" altLang="en-US" sz="4000" b="1" dirty="0">
                <a:solidFill>
                  <a:schemeClr val="accent4">
                    <a:lumMod val="75000"/>
                  </a:schemeClr>
                </a:solidFill>
                <a:latin typeface="Times New Roman" pitchFamily="18" charset="0"/>
              </a:rPr>
              <a:t> </a:t>
            </a:r>
            <a:r>
              <a:rPr lang="en-US" altLang="en-US" sz="4000" b="1" dirty="0" err="1">
                <a:solidFill>
                  <a:schemeClr val="accent4">
                    <a:lumMod val="75000"/>
                  </a:schemeClr>
                </a:solidFill>
                <a:latin typeface="Times New Roman" pitchFamily="18" charset="0"/>
              </a:rPr>
              <a:t>đồi</a:t>
            </a:r>
            <a:r>
              <a:rPr lang="en-US" altLang="en-US" sz="4000" b="1" dirty="0">
                <a:solidFill>
                  <a:schemeClr val="accent4">
                    <a:lumMod val="75000"/>
                  </a:schemeClr>
                </a:solidFill>
                <a:latin typeface="Times New Roman" pitchFamily="18" charset="0"/>
              </a:rPr>
              <a:t> </a:t>
            </a:r>
            <a:r>
              <a:rPr lang="en-US" altLang="en-US" sz="4000" b="1" dirty="0" err="1">
                <a:solidFill>
                  <a:schemeClr val="accent4">
                    <a:lumMod val="75000"/>
                  </a:schemeClr>
                </a:solidFill>
                <a:latin typeface="Times New Roman" pitchFamily="18" charset="0"/>
              </a:rPr>
              <a:t>với</a:t>
            </a:r>
            <a:r>
              <a:rPr lang="en-US" altLang="en-US" sz="4000" b="1" dirty="0">
                <a:solidFill>
                  <a:schemeClr val="accent4">
                    <a:lumMod val="75000"/>
                  </a:schemeClr>
                </a:solidFill>
                <a:latin typeface="Times New Roman" pitchFamily="18" charset="0"/>
              </a:rPr>
              <a:t> </a:t>
            </a:r>
            <a:r>
              <a:rPr lang="en-US" altLang="en-US" sz="4000" b="1" dirty="0" err="1">
                <a:solidFill>
                  <a:schemeClr val="accent4">
                    <a:lumMod val="75000"/>
                  </a:schemeClr>
                </a:solidFill>
                <a:latin typeface="Times New Roman" pitchFamily="18" charset="0"/>
              </a:rPr>
              <a:t>đỉnh</a:t>
            </a:r>
            <a:r>
              <a:rPr lang="en-US" altLang="en-US" sz="4000" b="1" dirty="0">
                <a:solidFill>
                  <a:schemeClr val="accent4">
                    <a:lumMod val="75000"/>
                  </a:schemeClr>
                </a:solidFill>
                <a:latin typeface="Times New Roman" pitchFamily="18" charset="0"/>
              </a:rPr>
              <a:t> </a:t>
            </a:r>
            <a:r>
              <a:rPr lang="en-US" altLang="en-US" sz="4000" b="1" dirty="0" err="1">
                <a:solidFill>
                  <a:schemeClr val="accent4">
                    <a:lumMod val="75000"/>
                  </a:schemeClr>
                </a:solidFill>
                <a:latin typeface="Times New Roman" pitchFamily="18" charset="0"/>
              </a:rPr>
              <a:t>tròn</a:t>
            </a:r>
            <a:r>
              <a:rPr lang="en-US" altLang="en-US" sz="4000" b="1" dirty="0">
                <a:solidFill>
                  <a:schemeClr val="accent4">
                    <a:lumMod val="75000"/>
                  </a:schemeClr>
                </a:solidFill>
                <a:latin typeface="Times New Roman" pitchFamily="18" charset="0"/>
              </a:rPr>
              <a:t>, </a:t>
            </a:r>
            <a:r>
              <a:rPr lang="en-US" altLang="en-US" sz="4000" b="1" dirty="0" err="1">
                <a:solidFill>
                  <a:schemeClr val="accent4">
                    <a:lumMod val="75000"/>
                  </a:schemeClr>
                </a:solidFill>
                <a:latin typeface="Times New Roman" pitchFamily="18" charset="0"/>
              </a:rPr>
              <a:t>sườn</a:t>
            </a:r>
            <a:r>
              <a:rPr lang="en-US" altLang="en-US" sz="4000" b="1" dirty="0">
                <a:solidFill>
                  <a:schemeClr val="accent4">
                    <a:lumMod val="75000"/>
                  </a:schemeClr>
                </a:solidFill>
                <a:latin typeface="Times New Roman" pitchFamily="18" charset="0"/>
              </a:rPr>
              <a:t> </a:t>
            </a:r>
            <a:r>
              <a:rPr lang="en-US" altLang="en-US" sz="4000" b="1" dirty="0" err="1">
                <a:solidFill>
                  <a:schemeClr val="accent4">
                    <a:lumMod val="75000"/>
                  </a:schemeClr>
                </a:solidFill>
                <a:latin typeface="Times New Roman" pitchFamily="18" charset="0"/>
              </a:rPr>
              <a:t>thoải</a:t>
            </a:r>
            <a:endParaRPr lang="en-US" altLang="en-US" sz="4000" b="1" i="1" dirty="0">
              <a:solidFill>
                <a:schemeClr val="accent4">
                  <a:lumMod val="75000"/>
                </a:schemeClr>
              </a:solidFill>
              <a:latin typeface="Times New Roman" pitchFamily="18" charset="0"/>
            </a:endParaRPr>
          </a:p>
        </p:txBody>
      </p:sp>
    </p:spTree>
    <p:extLst>
      <p:ext uri="{BB962C8B-B14F-4D97-AF65-F5344CB8AC3E}">
        <p14:creationId xmlns:p14="http://schemas.microsoft.com/office/powerpoint/2010/main" val="3091561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par>
                          <p:cTn id="23" fill="hold">
                            <p:stCondLst>
                              <p:cond delay="10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0"/>
                                        </p:tgtEl>
                                        <p:attrNameLst>
                                          <p:attrName>style.visibility</p:attrName>
                                        </p:attrNameLst>
                                      </p:cBhvr>
                                      <p:to>
                                        <p:strVal val="visible"/>
                                      </p:to>
                                    </p:set>
                                    <p:anim calcmode="lin" valueType="num">
                                      <p:cBhvr>
                                        <p:cTn id="26" dur="25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40"/>
                                        </p:tgtEl>
                                        <p:attrNameLst>
                                          <p:attrName>ppt_y</p:attrName>
                                        </p:attrNameLst>
                                      </p:cBhvr>
                                      <p:tavLst>
                                        <p:tav tm="0">
                                          <p:val>
                                            <p:strVal val="#ppt_y"/>
                                          </p:val>
                                        </p:tav>
                                        <p:tav tm="100000">
                                          <p:val>
                                            <p:strVal val="#ppt_y"/>
                                          </p:val>
                                        </p:tav>
                                      </p:tavLst>
                                    </p:anim>
                                    <p:anim calcmode="lin" valueType="num">
                                      <p:cBhvr>
                                        <p:cTn id="28" dur="25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40"/>
                                        </p:tgtEl>
                                        <p:attrNameLst>
                                          <p:attrName>ppt_w</p:attrName>
                                        </p:attrNameLst>
                                      </p:cBhvr>
                                      <p:tavLst>
                                        <p:tav tm="0">
                                          <p:val>
                                            <p:strVal val="#ppt_w/10"/>
                                          </p:val>
                                        </p:tav>
                                        <p:tav tm="50000">
                                          <p:val>
                                            <p:strVal val="#ppt_w+.01"/>
                                          </p:val>
                                        </p:tav>
                                        <p:tav tm="100000">
                                          <p:val>
                                            <p:strVal val="#ppt_w"/>
                                          </p:val>
                                        </p:tav>
                                      </p:tavLst>
                                    </p:anim>
                                    <p:animEffect>
                                      <p:cBhvr>
                                        <p:cTn id="30" dur="250" tmFilter="0,0; .5, 1; 1, 1"/>
                                        <p:tgtEl>
                                          <p:spTgt spid="40"/>
                                        </p:tgtEl>
                                      </p:cBhvr>
                                    </p:animEffect>
                                  </p:childTnLst>
                                </p:cTn>
                              </p:par>
                            </p:childTnLst>
                          </p:cTn>
                        </p:par>
                        <p:par>
                          <p:cTn id="31" fill="hold">
                            <p:stCondLst>
                              <p:cond delay="1925"/>
                            </p:stCondLst>
                            <p:childTnLst>
                              <p:par>
                                <p:cTn id="32" presetID="26"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80">
                                          <p:stCondLst>
                                            <p:cond delay="0"/>
                                          </p:stCondLst>
                                        </p:cTn>
                                        <p:tgtEl>
                                          <p:spTgt spid="19"/>
                                        </p:tgtEl>
                                      </p:cBhvr>
                                    </p:animEffect>
                                    <p:anim calcmode="lin" valueType="num">
                                      <p:cBhvr>
                                        <p:cTn id="3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0" dur="26">
                                          <p:stCondLst>
                                            <p:cond delay="650"/>
                                          </p:stCondLst>
                                        </p:cTn>
                                        <p:tgtEl>
                                          <p:spTgt spid="19"/>
                                        </p:tgtEl>
                                      </p:cBhvr>
                                      <p:to x="100000" y="60000"/>
                                    </p:animScale>
                                    <p:animScale>
                                      <p:cBhvr>
                                        <p:cTn id="41" dur="166" decel="50000">
                                          <p:stCondLst>
                                            <p:cond delay="676"/>
                                          </p:stCondLst>
                                        </p:cTn>
                                        <p:tgtEl>
                                          <p:spTgt spid="19"/>
                                        </p:tgtEl>
                                      </p:cBhvr>
                                      <p:to x="100000" y="100000"/>
                                    </p:animScale>
                                    <p:animScale>
                                      <p:cBhvr>
                                        <p:cTn id="42" dur="26">
                                          <p:stCondLst>
                                            <p:cond delay="1312"/>
                                          </p:stCondLst>
                                        </p:cTn>
                                        <p:tgtEl>
                                          <p:spTgt spid="19"/>
                                        </p:tgtEl>
                                      </p:cBhvr>
                                      <p:to x="100000" y="80000"/>
                                    </p:animScale>
                                    <p:animScale>
                                      <p:cBhvr>
                                        <p:cTn id="43" dur="166" decel="50000">
                                          <p:stCondLst>
                                            <p:cond delay="1338"/>
                                          </p:stCondLst>
                                        </p:cTn>
                                        <p:tgtEl>
                                          <p:spTgt spid="19"/>
                                        </p:tgtEl>
                                      </p:cBhvr>
                                      <p:to x="100000" y="100000"/>
                                    </p:animScale>
                                    <p:animScale>
                                      <p:cBhvr>
                                        <p:cTn id="44" dur="26">
                                          <p:stCondLst>
                                            <p:cond delay="1642"/>
                                          </p:stCondLst>
                                        </p:cTn>
                                        <p:tgtEl>
                                          <p:spTgt spid="19"/>
                                        </p:tgtEl>
                                      </p:cBhvr>
                                      <p:to x="100000" y="90000"/>
                                    </p:animScale>
                                    <p:animScale>
                                      <p:cBhvr>
                                        <p:cTn id="45" dur="166" decel="50000">
                                          <p:stCondLst>
                                            <p:cond delay="1668"/>
                                          </p:stCondLst>
                                        </p:cTn>
                                        <p:tgtEl>
                                          <p:spTgt spid="19"/>
                                        </p:tgtEl>
                                      </p:cBhvr>
                                      <p:to x="100000" y="100000"/>
                                    </p:animScale>
                                    <p:animScale>
                                      <p:cBhvr>
                                        <p:cTn id="46" dur="26">
                                          <p:stCondLst>
                                            <p:cond delay="1808"/>
                                          </p:stCondLst>
                                        </p:cTn>
                                        <p:tgtEl>
                                          <p:spTgt spid="19"/>
                                        </p:tgtEl>
                                      </p:cBhvr>
                                      <p:to x="100000" y="95000"/>
                                    </p:animScale>
                                    <p:animScale>
                                      <p:cBhvr>
                                        <p:cTn id="47" dur="166" decel="50000">
                                          <p:stCondLst>
                                            <p:cond delay="1834"/>
                                          </p:stCondLst>
                                        </p:cTn>
                                        <p:tgtEl>
                                          <p:spTgt spid="19"/>
                                        </p:tgtEl>
                                      </p:cBhvr>
                                      <p:to x="100000" y="100000"/>
                                    </p:animScale>
                                  </p:childTnLst>
                                </p:cTn>
                              </p:par>
                              <p:par>
                                <p:cTn id="48" presetID="32" presetClass="emph" presetSubtype="0" fill="hold" nodeType="withEffect">
                                  <p:stCondLst>
                                    <p:cond delay="1000"/>
                                  </p:stCondLst>
                                  <p:childTnLst>
                                    <p:animRot by="120000">
                                      <p:cBhvr>
                                        <p:cTn id="49" dur="125" fill="hold">
                                          <p:stCondLst>
                                            <p:cond delay="0"/>
                                          </p:stCondLst>
                                        </p:cTn>
                                        <p:tgtEl>
                                          <p:spTgt spid="19"/>
                                        </p:tgtEl>
                                        <p:attrNameLst>
                                          <p:attrName>r</p:attrName>
                                        </p:attrNameLst>
                                      </p:cBhvr>
                                    </p:animRot>
                                    <p:animRot by="-240000">
                                      <p:cBhvr>
                                        <p:cTn id="50" dur="250" fill="hold">
                                          <p:stCondLst>
                                            <p:cond delay="250"/>
                                          </p:stCondLst>
                                        </p:cTn>
                                        <p:tgtEl>
                                          <p:spTgt spid="19"/>
                                        </p:tgtEl>
                                        <p:attrNameLst>
                                          <p:attrName>r</p:attrName>
                                        </p:attrNameLst>
                                      </p:cBhvr>
                                    </p:animRot>
                                    <p:animRot by="240000">
                                      <p:cBhvr>
                                        <p:cTn id="51" dur="250" fill="hold">
                                          <p:stCondLst>
                                            <p:cond delay="500"/>
                                          </p:stCondLst>
                                        </p:cTn>
                                        <p:tgtEl>
                                          <p:spTgt spid="19"/>
                                        </p:tgtEl>
                                        <p:attrNameLst>
                                          <p:attrName>r</p:attrName>
                                        </p:attrNameLst>
                                      </p:cBhvr>
                                    </p:animRot>
                                    <p:animRot by="-240000">
                                      <p:cBhvr>
                                        <p:cTn id="52" dur="250" fill="hold">
                                          <p:stCondLst>
                                            <p:cond delay="750"/>
                                          </p:stCondLst>
                                        </p:cTn>
                                        <p:tgtEl>
                                          <p:spTgt spid="19"/>
                                        </p:tgtEl>
                                        <p:attrNameLst>
                                          <p:attrName>r</p:attrName>
                                        </p:attrNameLst>
                                      </p:cBhvr>
                                    </p:animRot>
                                    <p:animRot by="120000">
                                      <p:cBhvr>
                                        <p:cTn id="53" dur="250" fill="hold">
                                          <p:stCondLst>
                                            <p:cond delay="1000"/>
                                          </p:stCondLst>
                                        </p:cTn>
                                        <p:tgtEl>
                                          <p:spTgt spid="19"/>
                                        </p:tgtEl>
                                        <p:attrNameLst>
                                          <p:attrName>r</p:attrName>
                                        </p:attrNameLst>
                                      </p:cBhvr>
                                    </p:animRot>
                                  </p:childTnLst>
                                </p:cTn>
                              </p:par>
                            </p:childTnLst>
                          </p:cTn>
                        </p:par>
                        <p:par>
                          <p:cTn id="54" fill="hold">
                            <p:stCondLst>
                              <p:cond delay="4175"/>
                            </p:stCondLst>
                            <p:childTnLst>
                              <p:par>
                                <p:cTn id="55" presetID="22" presetClass="entr" presetSubtype="4"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fill="hold"/>
                                        <p:tgtEl>
                                          <p:spTgt spid="34"/>
                                        </p:tgtEl>
                                        <p:attrNameLst>
                                          <p:attrName>ppt_x</p:attrName>
                                        </p:attrNameLst>
                                      </p:cBhvr>
                                      <p:tavLst>
                                        <p:tav tm="0">
                                          <p:val>
                                            <p:strVal val="0-#ppt_w/2"/>
                                          </p:val>
                                        </p:tav>
                                        <p:tav tm="100000">
                                          <p:val>
                                            <p:strVal val="#ppt_x"/>
                                          </p:val>
                                        </p:tav>
                                      </p:tavLst>
                                    </p:anim>
                                    <p:anim calcmode="lin" valueType="num">
                                      <p:cBhvr additive="base">
                                        <p:cTn id="63" dur="500" fill="hold"/>
                                        <p:tgtEl>
                                          <p:spTgt spid="34"/>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2"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1+#ppt_w/2"/>
                                          </p:val>
                                        </p:tav>
                                        <p:tav tm="100000">
                                          <p:val>
                                            <p:strVal val="#ppt_x"/>
                                          </p:val>
                                        </p:tav>
                                      </p:tavLst>
                                    </p:anim>
                                    <p:anim calcmode="lin" valueType="num">
                                      <p:cBhvr additive="base">
                                        <p:cTn id="6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0-#ppt_w/2"/>
                                          </p:val>
                                        </p:tav>
                                        <p:tav tm="100000">
                                          <p:val>
                                            <p:strVal val="#ppt_x"/>
                                          </p:val>
                                        </p:tav>
                                      </p:tavLst>
                                    </p:anim>
                                    <p:anim calcmode="lin" valueType="num">
                                      <p:cBhvr additive="base">
                                        <p:cTn id="74" dur="500" fill="hold"/>
                                        <p:tgtEl>
                                          <p:spTgt spid="30"/>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2" presetClass="entr" presetSubtype="2"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500" fill="hold"/>
                                        <p:tgtEl>
                                          <p:spTgt spid="36"/>
                                        </p:tgtEl>
                                        <p:attrNameLst>
                                          <p:attrName>ppt_x</p:attrName>
                                        </p:attrNameLst>
                                      </p:cBhvr>
                                      <p:tavLst>
                                        <p:tav tm="0">
                                          <p:val>
                                            <p:strVal val="1+#ppt_w/2"/>
                                          </p:val>
                                        </p:tav>
                                        <p:tav tm="100000">
                                          <p:val>
                                            <p:strVal val="#ppt_x"/>
                                          </p:val>
                                        </p:tav>
                                      </p:tavLst>
                                    </p:anim>
                                    <p:anim calcmode="lin" valueType="num">
                                      <p:cBhvr additive="base">
                                        <p:cTn id="7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0-#ppt_w/2"/>
                                          </p:val>
                                        </p:tav>
                                        <p:tav tm="100000">
                                          <p:val>
                                            <p:strVal val="#ppt_x"/>
                                          </p:val>
                                        </p:tav>
                                      </p:tavLst>
                                    </p:anim>
                                    <p:anim calcmode="lin" valueType="num">
                                      <p:cBhvr additive="base">
                                        <p:cTn id="85" dur="500" fill="hold"/>
                                        <p:tgtEl>
                                          <p:spTgt spid="31"/>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ID="2" presetClass="entr" presetSubtype="2" fill="hold" grpId="0" nodeType="after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1+#ppt_w/2"/>
                                          </p:val>
                                        </p:tav>
                                        <p:tav tm="100000">
                                          <p:val>
                                            <p:strVal val="#ppt_x"/>
                                          </p:val>
                                        </p:tav>
                                      </p:tavLst>
                                    </p:anim>
                                    <p:anim calcmode="lin" valueType="num">
                                      <p:cBhvr additive="base">
                                        <p:cTn id="9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4" grpId="0" animBg="1"/>
      <p:bldP spid="35" grpId="0" animBg="1"/>
      <p:bldP spid="36" grpId="0" animBg="1"/>
      <p:bldP spid="37" grpId="0" animBg="1"/>
      <p:bldP spid="40"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background pattern&#10;&#10;Description automatically generated">
            <a:extLst>
              <a:ext uri="{FF2B5EF4-FFF2-40B4-BE49-F238E27FC236}">
                <a16:creationId xmlns:a16="http://schemas.microsoft.com/office/drawing/2014/main" id="{F0618F20-CD83-43FA-B79A-0B24BACF750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522"/>
          <a:stretch/>
        </p:blipFill>
        <p:spPr>
          <a:xfrm>
            <a:off x="7929268" y="777529"/>
            <a:ext cx="4469619" cy="6527086"/>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id="{C4ABB7D5-1657-4CD6-9E19-667DF2B9144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484" y="843649"/>
            <a:ext cx="10778098" cy="9943556"/>
          </a:xfrm>
          <a:prstGeom prst="rect">
            <a:avLst/>
          </a:prstGeom>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l="1825" r="1825"/>
          <a:stretch/>
        </p:blipFill>
        <p:spPr bwMode="auto">
          <a:xfrm>
            <a:off x="5198928" y="674105"/>
            <a:ext cx="6942412"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828" y="-549572"/>
            <a:ext cx="6293224" cy="4394853"/>
          </a:xfrm>
          <a:prstGeom prst="rect">
            <a:avLst/>
          </a:prstGeom>
        </p:spPr>
      </p:pic>
      <p:sp>
        <p:nvSpPr>
          <p:cNvPr id="6" name="Rectangle 6"/>
          <p:cNvSpPr>
            <a:spLocks noGrp="1" noChangeArrowheads="1"/>
          </p:cNvSpPr>
          <p:nvPr>
            <p:ph type="title" idx="4294967295"/>
          </p:nvPr>
        </p:nvSpPr>
        <p:spPr>
          <a:xfrm>
            <a:off x="532545" y="1385444"/>
            <a:ext cx="3644900" cy="1257300"/>
          </a:xfrm>
          <a:solidFill>
            <a:srgbClr val="FF0000"/>
          </a:solidFill>
          <a:ln>
            <a:miter lim="800000"/>
            <a:headEnd/>
            <a:tailEnd/>
          </a:ln>
        </p:spPr>
        <p:style>
          <a:lnRef idx="0">
            <a:schemeClr val="accent4"/>
          </a:lnRef>
          <a:fillRef idx="3">
            <a:schemeClr val="accent4"/>
          </a:fillRef>
          <a:effectRef idx="3">
            <a:schemeClr val="accent4"/>
          </a:effectRef>
          <a:fontRef idx="minor">
            <a:schemeClr val="lt1"/>
          </a:fontRef>
        </p:style>
        <p:txBody>
          <a:bodyPr>
            <a:noAutofit/>
          </a:bodyPr>
          <a:lstStyle/>
          <a:p>
            <a:pPr algn="just">
              <a:defRPr/>
            </a:pP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1.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Vùng</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trung</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du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là</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chemeClr val="accent4">
                    <a:lumMod val="60000"/>
                    <a:lumOff val="40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vùng</a:t>
            </a:r>
            <a:r>
              <a:rPr lang="en-US" sz="3200" b="1" dirty="0">
                <a:ln w="1905"/>
                <a:solidFill>
                  <a:schemeClr val="accent4">
                    <a:lumMod val="60000"/>
                    <a:lumOff val="40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chemeClr val="accent4">
                    <a:lumMod val="60000"/>
                    <a:lumOff val="40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núi</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940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vùng</a:t>
            </a:r>
            <a:r>
              <a:rPr lang="en-US" sz="3200" b="1" dirty="0">
                <a:ln w="1905"/>
                <a:solidFill>
                  <a:srgbClr val="FF940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940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đồi</a:t>
            </a:r>
            <a:r>
              <a:rPr lang="en-US" sz="3200" b="1" dirty="0">
                <a:ln w="1905"/>
                <a:solidFill>
                  <a:srgbClr val="FF9409"/>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hay </a:t>
            </a:r>
            <a:r>
              <a:rPr lang="en-US" sz="3200" b="1" dirty="0" err="1">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đồng</a:t>
            </a:r>
            <a:r>
              <a:rPr lang="en-US" sz="3200" b="1" dirty="0">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00B05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bằng</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p:txBody>
      </p:sp>
      <p:pic>
        <p:nvPicPr>
          <p:cNvPr id="7" name="图片 6">
            <a:extLst>
              <a:ext uri="{FF2B5EF4-FFF2-40B4-BE49-F238E27FC236}">
                <a16:creationId xmlns:a16="http://schemas.microsoft.com/office/drawing/2014/main" id="{BB571229-4BD9-438E-8F82-A7999F77DD15}"/>
              </a:ext>
            </a:extLst>
          </p:cNvPr>
          <p:cNvPicPr>
            <a:picLocks noChangeAspect="1"/>
          </p:cNvPicPr>
          <p:nvPr/>
        </p:nvPicPr>
        <p:blipFill rotWithShape="1">
          <a:blip r:embed="rId7">
            <a:extLst>
              <a:ext uri="{28A0092B-C50C-407E-A947-70E740481C1C}">
                <a14:useLocalDpi xmlns:a14="http://schemas.microsoft.com/office/drawing/2010/main" val="0"/>
              </a:ext>
            </a:extLst>
          </a:blip>
          <a:srcRect l="52189" t="-3811" b="83596"/>
          <a:stretch>
            <a:fillRect/>
          </a:stretch>
        </p:blipFill>
        <p:spPr>
          <a:xfrm>
            <a:off x="429214" y="-549572"/>
            <a:ext cx="4222741" cy="2104998"/>
          </a:xfrm>
          <a:prstGeom prst="rect">
            <a:avLst/>
          </a:prstGeom>
        </p:spPr>
      </p:pic>
      <p:pic>
        <p:nvPicPr>
          <p:cNvPr id="10" name="图片 7">
            <a:extLst>
              <a:ext uri="{FF2B5EF4-FFF2-40B4-BE49-F238E27FC236}">
                <a16:creationId xmlns:a16="http://schemas.microsoft.com/office/drawing/2014/main" id="{F8395AFF-DD8A-45B3-B9E8-4283EC2FBF94}"/>
              </a:ext>
            </a:extLst>
          </p:cNvPr>
          <p:cNvPicPr>
            <a:picLocks noChangeAspect="1"/>
          </p:cNvPicPr>
          <p:nvPr/>
        </p:nvPicPr>
        <p:blipFill rotWithShape="1">
          <a:blip r:embed="rId8">
            <a:extLst>
              <a:ext uri="{28A0092B-C50C-407E-A947-70E740481C1C}">
                <a14:useLocalDpi xmlns:a14="http://schemas.microsoft.com/office/drawing/2010/main" val="0"/>
              </a:ext>
            </a:extLst>
          </a:blip>
          <a:srcRect l="34085" t="-318" r="18557" b="86667"/>
          <a:stretch>
            <a:fillRect/>
          </a:stretch>
        </p:blipFill>
        <p:spPr>
          <a:xfrm>
            <a:off x="-1620689" y="-96358"/>
            <a:ext cx="4710251" cy="1600771"/>
          </a:xfrm>
          <a:prstGeom prst="rect">
            <a:avLst/>
          </a:prstGeom>
        </p:spPr>
      </p:pic>
      <p:sp>
        <p:nvSpPr>
          <p:cNvPr id="11" name="矩形 22">
            <a:extLst>
              <a:ext uri="{FF2B5EF4-FFF2-40B4-BE49-F238E27FC236}">
                <a16:creationId xmlns:a16="http://schemas.microsoft.com/office/drawing/2014/main" id="{75F9ABD7-6800-449A-BE7D-C31720583735}"/>
              </a:ext>
            </a:extLst>
          </p:cNvPr>
          <p:cNvSpPr/>
          <p:nvPr/>
        </p:nvSpPr>
        <p:spPr>
          <a:xfrm>
            <a:off x="5907903" y="5521974"/>
            <a:ext cx="5256834" cy="1354217"/>
          </a:xfrm>
          <a:custGeom>
            <a:avLst/>
            <a:gdLst>
              <a:gd name="connsiteX0" fmla="*/ 0 w 5256834"/>
              <a:gd name="connsiteY0" fmla="*/ 0 h 1354217"/>
              <a:gd name="connsiteX1" fmla="*/ 689229 w 5256834"/>
              <a:gd name="connsiteY1" fmla="*/ 0 h 1354217"/>
              <a:gd name="connsiteX2" fmla="*/ 1168185 w 5256834"/>
              <a:gd name="connsiteY2" fmla="*/ 0 h 1354217"/>
              <a:gd name="connsiteX3" fmla="*/ 1752278 w 5256834"/>
              <a:gd name="connsiteY3" fmla="*/ 0 h 1354217"/>
              <a:gd name="connsiteX4" fmla="*/ 2441507 w 5256834"/>
              <a:gd name="connsiteY4" fmla="*/ 0 h 1354217"/>
              <a:gd name="connsiteX5" fmla="*/ 2867895 w 5256834"/>
              <a:gd name="connsiteY5" fmla="*/ 0 h 1354217"/>
              <a:gd name="connsiteX6" fmla="*/ 3451988 w 5256834"/>
              <a:gd name="connsiteY6" fmla="*/ 0 h 1354217"/>
              <a:gd name="connsiteX7" fmla="*/ 3983512 w 5256834"/>
              <a:gd name="connsiteY7" fmla="*/ 0 h 1354217"/>
              <a:gd name="connsiteX8" fmla="*/ 4515036 w 5256834"/>
              <a:gd name="connsiteY8" fmla="*/ 0 h 1354217"/>
              <a:gd name="connsiteX9" fmla="*/ 5256834 w 5256834"/>
              <a:gd name="connsiteY9" fmla="*/ 0 h 1354217"/>
              <a:gd name="connsiteX10" fmla="*/ 5256834 w 5256834"/>
              <a:gd name="connsiteY10" fmla="*/ 451406 h 1354217"/>
              <a:gd name="connsiteX11" fmla="*/ 5256834 w 5256834"/>
              <a:gd name="connsiteY11" fmla="*/ 929896 h 1354217"/>
              <a:gd name="connsiteX12" fmla="*/ 5256834 w 5256834"/>
              <a:gd name="connsiteY12" fmla="*/ 1354217 h 1354217"/>
              <a:gd name="connsiteX13" fmla="*/ 4725310 w 5256834"/>
              <a:gd name="connsiteY13" fmla="*/ 1354217 h 1354217"/>
              <a:gd name="connsiteX14" fmla="*/ 4036080 w 5256834"/>
              <a:gd name="connsiteY14" fmla="*/ 1354217 h 1354217"/>
              <a:gd name="connsiteX15" fmla="*/ 3346851 w 5256834"/>
              <a:gd name="connsiteY15" fmla="*/ 1354217 h 1354217"/>
              <a:gd name="connsiteX16" fmla="*/ 2867895 w 5256834"/>
              <a:gd name="connsiteY16" fmla="*/ 1354217 h 1354217"/>
              <a:gd name="connsiteX17" fmla="*/ 2441507 w 5256834"/>
              <a:gd name="connsiteY17" fmla="*/ 1354217 h 1354217"/>
              <a:gd name="connsiteX18" fmla="*/ 1909983 w 5256834"/>
              <a:gd name="connsiteY18" fmla="*/ 1354217 h 1354217"/>
              <a:gd name="connsiteX19" fmla="*/ 1325890 w 5256834"/>
              <a:gd name="connsiteY19" fmla="*/ 1354217 h 1354217"/>
              <a:gd name="connsiteX20" fmla="*/ 741798 w 5256834"/>
              <a:gd name="connsiteY20" fmla="*/ 1354217 h 1354217"/>
              <a:gd name="connsiteX21" fmla="*/ 0 w 5256834"/>
              <a:gd name="connsiteY21" fmla="*/ 1354217 h 1354217"/>
              <a:gd name="connsiteX22" fmla="*/ 0 w 5256834"/>
              <a:gd name="connsiteY22" fmla="*/ 916354 h 1354217"/>
              <a:gd name="connsiteX23" fmla="*/ 0 w 5256834"/>
              <a:gd name="connsiteY23" fmla="*/ 492032 h 1354217"/>
              <a:gd name="connsiteX24" fmla="*/ 0 w 5256834"/>
              <a:gd name="connsiteY24" fmla="*/ 0 h 13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56834" h="1354217" fill="none" extrusionOk="0">
                <a:moveTo>
                  <a:pt x="0" y="0"/>
                </a:moveTo>
                <a:cubicBezTo>
                  <a:pt x="202687" y="-46902"/>
                  <a:pt x="501435" y="56992"/>
                  <a:pt x="689229" y="0"/>
                </a:cubicBezTo>
                <a:cubicBezTo>
                  <a:pt x="877023" y="-56992"/>
                  <a:pt x="975595" y="37493"/>
                  <a:pt x="1168185" y="0"/>
                </a:cubicBezTo>
                <a:cubicBezTo>
                  <a:pt x="1360775" y="-37493"/>
                  <a:pt x="1487243" y="41333"/>
                  <a:pt x="1752278" y="0"/>
                </a:cubicBezTo>
                <a:cubicBezTo>
                  <a:pt x="2017313" y="-41333"/>
                  <a:pt x="2111556" y="61012"/>
                  <a:pt x="2441507" y="0"/>
                </a:cubicBezTo>
                <a:cubicBezTo>
                  <a:pt x="2771458" y="-61012"/>
                  <a:pt x="2749973" y="39428"/>
                  <a:pt x="2867895" y="0"/>
                </a:cubicBezTo>
                <a:cubicBezTo>
                  <a:pt x="2985817" y="-39428"/>
                  <a:pt x="3314797" y="37218"/>
                  <a:pt x="3451988" y="0"/>
                </a:cubicBezTo>
                <a:cubicBezTo>
                  <a:pt x="3589179" y="-37218"/>
                  <a:pt x="3875446" y="39634"/>
                  <a:pt x="3983512" y="0"/>
                </a:cubicBezTo>
                <a:cubicBezTo>
                  <a:pt x="4091578" y="-39634"/>
                  <a:pt x="4315016" y="59248"/>
                  <a:pt x="4515036" y="0"/>
                </a:cubicBezTo>
                <a:cubicBezTo>
                  <a:pt x="4715056" y="-59248"/>
                  <a:pt x="5098587" y="10547"/>
                  <a:pt x="5256834" y="0"/>
                </a:cubicBezTo>
                <a:cubicBezTo>
                  <a:pt x="5286165" y="144186"/>
                  <a:pt x="5211369" y="239266"/>
                  <a:pt x="5256834" y="451406"/>
                </a:cubicBezTo>
                <a:cubicBezTo>
                  <a:pt x="5302299" y="663546"/>
                  <a:pt x="5214260" y="712297"/>
                  <a:pt x="5256834" y="929896"/>
                </a:cubicBezTo>
                <a:cubicBezTo>
                  <a:pt x="5299408" y="1147495"/>
                  <a:pt x="5227556" y="1226057"/>
                  <a:pt x="5256834" y="1354217"/>
                </a:cubicBezTo>
                <a:cubicBezTo>
                  <a:pt x="5036805" y="1381361"/>
                  <a:pt x="4939216" y="1328083"/>
                  <a:pt x="4725310" y="1354217"/>
                </a:cubicBezTo>
                <a:cubicBezTo>
                  <a:pt x="4511404" y="1380351"/>
                  <a:pt x="4217584" y="1327112"/>
                  <a:pt x="4036080" y="1354217"/>
                </a:cubicBezTo>
                <a:cubicBezTo>
                  <a:pt x="3854576" y="1381322"/>
                  <a:pt x="3492383" y="1311870"/>
                  <a:pt x="3346851" y="1354217"/>
                </a:cubicBezTo>
                <a:cubicBezTo>
                  <a:pt x="3201319" y="1396564"/>
                  <a:pt x="3097215" y="1330898"/>
                  <a:pt x="2867895" y="1354217"/>
                </a:cubicBezTo>
                <a:cubicBezTo>
                  <a:pt x="2638575" y="1377536"/>
                  <a:pt x="2592453" y="1306265"/>
                  <a:pt x="2441507" y="1354217"/>
                </a:cubicBezTo>
                <a:cubicBezTo>
                  <a:pt x="2290561" y="1402169"/>
                  <a:pt x="2136357" y="1338965"/>
                  <a:pt x="1909983" y="1354217"/>
                </a:cubicBezTo>
                <a:cubicBezTo>
                  <a:pt x="1683609" y="1369469"/>
                  <a:pt x="1578151" y="1328936"/>
                  <a:pt x="1325890" y="1354217"/>
                </a:cubicBezTo>
                <a:cubicBezTo>
                  <a:pt x="1073629" y="1379498"/>
                  <a:pt x="948733" y="1319371"/>
                  <a:pt x="741798" y="1354217"/>
                </a:cubicBezTo>
                <a:cubicBezTo>
                  <a:pt x="534863" y="1389063"/>
                  <a:pt x="273143" y="1316552"/>
                  <a:pt x="0" y="1354217"/>
                </a:cubicBezTo>
                <a:cubicBezTo>
                  <a:pt x="-46094" y="1225076"/>
                  <a:pt x="18606" y="1032020"/>
                  <a:pt x="0" y="916354"/>
                </a:cubicBezTo>
                <a:cubicBezTo>
                  <a:pt x="-18606" y="800688"/>
                  <a:pt x="5183" y="652297"/>
                  <a:pt x="0" y="492032"/>
                </a:cubicBezTo>
                <a:cubicBezTo>
                  <a:pt x="-5183" y="331767"/>
                  <a:pt x="35243" y="158481"/>
                  <a:pt x="0" y="0"/>
                </a:cubicBezTo>
                <a:close/>
              </a:path>
              <a:path w="5256834" h="1354217" stroke="0" extrusionOk="0">
                <a:moveTo>
                  <a:pt x="0" y="0"/>
                </a:moveTo>
                <a:cubicBezTo>
                  <a:pt x="211672" y="-23161"/>
                  <a:pt x="402637" y="13085"/>
                  <a:pt x="689229" y="0"/>
                </a:cubicBezTo>
                <a:cubicBezTo>
                  <a:pt x="975821" y="-13085"/>
                  <a:pt x="955619" y="13896"/>
                  <a:pt x="1168185" y="0"/>
                </a:cubicBezTo>
                <a:cubicBezTo>
                  <a:pt x="1380751" y="-13896"/>
                  <a:pt x="1403193" y="49910"/>
                  <a:pt x="1594573" y="0"/>
                </a:cubicBezTo>
                <a:cubicBezTo>
                  <a:pt x="1785953" y="-49910"/>
                  <a:pt x="1950918" y="48497"/>
                  <a:pt x="2283802" y="0"/>
                </a:cubicBezTo>
                <a:cubicBezTo>
                  <a:pt x="2616686" y="-48497"/>
                  <a:pt x="2732917" y="15234"/>
                  <a:pt x="2867895" y="0"/>
                </a:cubicBezTo>
                <a:cubicBezTo>
                  <a:pt x="3002873" y="-15234"/>
                  <a:pt x="3266288" y="9336"/>
                  <a:pt x="3399419" y="0"/>
                </a:cubicBezTo>
                <a:cubicBezTo>
                  <a:pt x="3532550" y="-9336"/>
                  <a:pt x="3674167" y="10510"/>
                  <a:pt x="3930944" y="0"/>
                </a:cubicBezTo>
                <a:cubicBezTo>
                  <a:pt x="4187722" y="-10510"/>
                  <a:pt x="4301795" y="11031"/>
                  <a:pt x="4567605" y="0"/>
                </a:cubicBezTo>
                <a:cubicBezTo>
                  <a:pt x="4833415" y="-11031"/>
                  <a:pt x="5070091" y="74669"/>
                  <a:pt x="5256834" y="0"/>
                </a:cubicBezTo>
                <a:cubicBezTo>
                  <a:pt x="5286260" y="145276"/>
                  <a:pt x="5235031" y="283623"/>
                  <a:pt x="5256834" y="464948"/>
                </a:cubicBezTo>
                <a:cubicBezTo>
                  <a:pt x="5278637" y="646273"/>
                  <a:pt x="5206952" y="742285"/>
                  <a:pt x="5256834" y="929896"/>
                </a:cubicBezTo>
                <a:cubicBezTo>
                  <a:pt x="5306716" y="1117507"/>
                  <a:pt x="5221367" y="1223601"/>
                  <a:pt x="5256834" y="1354217"/>
                </a:cubicBezTo>
                <a:cubicBezTo>
                  <a:pt x="5020996" y="1419588"/>
                  <a:pt x="4810955" y="1321661"/>
                  <a:pt x="4620173" y="1354217"/>
                </a:cubicBezTo>
                <a:cubicBezTo>
                  <a:pt x="4429391" y="1386773"/>
                  <a:pt x="4334317" y="1306464"/>
                  <a:pt x="4193785" y="1354217"/>
                </a:cubicBezTo>
                <a:cubicBezTo>
                  <a:pt x="4053253" y="1401970"/>
                  <a:pt x="3787500" y="1343406"/>
                  <a:pt x="3504556" y="1354217"/>
                </a:cubicBezTo>
                <a:cubicBezTo>
                  <a:pt x="3221612" y="1365028"/>
                  <a:pt x="3192721" y="1344113"/>
                  <a:pt x="3078168" y="1354217"/>
                </a:cubicBezTo>
                <a:cubicBezTo>
                  <a:pt x="2963615" y="1364321"/>
                  <a:pt x="2637882" y="1294194"/>
                  <a:pt x="2441507" y="1354217"/>
                </a:cubicBezTo>
                <a:cubicBezTo>
                  <a:pt x="2245132" y="1414240"/>
                  <a:pt x="2157482" y="1333481"/>
                  <a:pt x="1962551" y="1354217"/>
                </a:cubicBezTo>
                <a:cubicBezTo>
                  <a:pt x="1767620" y="1374953"/>
                  <a:pt x="1675333" y="1300547"/>
                  <a:pt x="1483595" y="1354217"/>
                </a:cubicBezTo>
                <a:cubicBezTo>
                  <a:pt x="1291857" y="1407887"/>
                  <a:pt x="1163605" y="1318451"/>
                  <a:pt x="1004639" y="1354217"/>
                </a:cubicBezTo>
                <a:cubicBezTo>
                  <a:pt x="845673" y="1389983"/>
                  <a:pt x="234443" y="1290072"/>
                  <a:pt x="0" y="1354217"/>
                </a:cubicBezTo>
                <a:cubicBezTo>
                  <a:pt x="-38673" y="1220822"/>
                  <a:pt x="17865" y="1058244"/>
                  <a:pt x="0" y="929896"/>
                </a:cubicBezTo>
                <a:cubicBezTo>
                  <a:pt x="-17865" y="801548"/>
                  <a:pt x="19442" y="637035"/>
                  <a:pt x="0" y="505574"/>
                </a:cubicBezTo>
                <a:cubicBezTo>
                  <a:pt x="-19442" y="374113"/>
                  <a:pt x="41442" y="154090"/>
                  <a:pt x="0" y="0"/>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8575">
            <a:solidFill>
              <a:srgbClr val="FFC000"/>
            </a:solidFill>
            <a:extLst>
              <a:ext uri="{C807C97D-BFC1-408E-A445-0C87EB9F89A2}">
                <ask:lineSketchStyleProps xmlns:ask="http://schemas.microsoft.com/office/drawing/2018/sketchyshapes" sd="2550099251">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lIns="0" tIns="0" rIns="0" bIns="0">
            <a:spAutoFit/>
          </a:bodyPr>
          <a:lstStyle/>
          <a:p>
            <a:pPr algn="ctr"/>
            <a:r>
              <a:rPr lang="en-US" sz="4400" b="1" dirty="0" err="1">
                <a:solidFill>
                  <a:schemeClr val="accent4">
                    <a:lumMod val="75000"/>
                  </a:schemeClr>
                </a:solidFill>
                <a:latin typeface="Times New Roman" panose="02020603050405020304" pitchFamily="18" charset="0"/>
                <a:cs typeface="Times New Roman" panose="02020603050405020304" pitchFamily="18" charset="0"/>
              </a:rPr>
              <a:t>Trung</a:t>
            </a:r>
            <a:r>
              <a:rPr lang="en-US" sz="4400" b="1" dirty="0">
                <a:solidFill>
                  <a:schemeClr val="accent4">
                    <a:lumMod val="75000"/>
                  </a:schemeClr>
                </a:solidFill>
                <a:latin typeface="Times New Roman" panose="02020603050405020304" pitchFamily="18" charset="0"/>
                <a:cs typeface="Times New Roman" panose="02020603050405020304" pitchFamily="18" charset="0"/>
              </a:rPr>
              <a:t> du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Bắc</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4">
                    <a:lumMod val="75000"/>
                  </a:schemeClr>
                </a:solidFill>
                <a:latin typeface="Times New Roman" panose="02020603050405020304" pitchFamily="18" charset="0"/>
                <a:cs typeface="Times New Roman" panose="02020603050405020304" pitchFamily="18" charset="0"/>
              </a:rPr>
              <a:t>Bộ</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p>
          <a:p>
            <a:pPr algn="ctr">
              <a:defRPr/>
            </a:pPr>
            <a:r>
              <a:rPr lang="en-US" sz="4400" b="1" dirty="0" err="1">
                <a:solidFill>
                  <a:schemeClr val="accent4">
                    <a:lumMod val="75000"/>
                  </a:schemeClr>
                </a:solidFill>
                <a:latin typeface="Times New Roman" panose="02020603050405020304" pitchFamily="18" charset="0"/>
                <a:cs typeface="Times New Roman" panose="02020603050405020304" pitchFamily="18" charset="0"/>
              </a:rPr>
              <a:t>là</a:t>
            </a:r>
            <a:r>
              <a:rPr lang="en-US" sz="4400" b="1" dirty="0">
                <a:solidFill>
                  <a:schemeClr val="accent4">
                    <a:lumMod val="75000"/>
                  </a:schemeClr>
                </a:solidFill>
                <a:latin typeface="Times New Roman" panose="02020603050405020304" pitchFamily="18" charset="0"/>
                <a:cs typeface="Times New Roman" panose="02020603050405020304" pitchFamily="18" charset="0"/>
              </a:rPr>
              <a:t> </a:t>
            </a:r>
            <a:r>
              <a:rPr lang="en-US" sz="4400" b="1" dirty="0" err="1">
                <a:ln w="1905"/>
                <a:solidFill>
                  <a:schemeClr val="accent3"/>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vùng</a:t>
            </a:r>
            <a:r>
              <a:rPr lang="en-US" sz="4400" b="1" dirty="0">
                <a:ln w="1905"/>
                <a:solidFill>
                  <a:schemeClr val="accent3"/>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400" b="1" dirty="0" err="1">
                <a:ln w="1905"/>
                <a:solidFill>
                  <a:schemeClr val="accent3"/>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đồi</a:t>
            </a:r>
            <a:endParaRPr lang="en-US" sz="4400" b="1" dirty="0">
              <a:ln w="1905"/>
              <a:solidFill>
                <a:schemeClr val="accent3"/>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2" name="图片 6">
            <a:extLst>
              <a:ext uri="{FF2B5EF4-FFF2-40B4-BE49-F238E27FC236}">
                <a16:creationId xmlns:a16="http://schemas.microsoft.com/office/drawing/2014/main" id="{BB571229-4BD9-438E-8F82-A7999F77DD15}"/>
              </a:ext>
            </a:extLst>
          </p:cNvPr>
          <p:cNvPicPr>
            <a:picLocks noChangeAspect="1"/>
          </p:cNvPicPr>
          <p:nvPr/>
        </p:nvPicPr>
        <p:blipFill>
          <a:blip r:embed="rId9" cstate="print">
            <a:extLst>
              <a:ext uri="{28A0092B-C50C-407E-A947-70E740481C1C}">
                <a14:useLocalDpi xmlns:a14="http://schemas.microsoft.com/office/drawing/2010/main" val="0"/>
              </a:ext>
            </a:extLst>
          </a:blip>
          <a:srcRect t="23134" b="23134"/>
          <a:stretch/>
        </p:blipFill>
        <p:spPr>
          <a:xfrm rot="10800000" flipV="1">
            <a:off x="9046994" y="140041"/>
            <a:ext cx="3171155" cy="1570389"/>
          </a:xfrm>
          <a:prstGeom prst="rect">
            <a:avLst/>
          </a:prstGeom>
        </p:spPr>
      </p:pic>
      <p:sp>
        <p:nvSpPr>
          <p:cNvPr id="13" name="Chevron 1">
            <a:extLst>
              <a:ext uri="{FF2B5EF4-FFF2-40B4-BE49-F238E27FC236}">
                <a16:creationId xmlns:a16="http://schemas.microsoft.com/office/drawing/2014/main" id="{442125DF-AA7E-473F-8276-AC941C8BEEB0}"/>
              </a:ext>
            </a:extLst>
          </p:cNvPr>
          <p:cNvSpPr/>
          <p:nvPr/>
        </p:nvSpPr>
        <p:spPr>
          <a:xfrm>
            <a:off x="1027263" y="3570490"/>
            <a:ext cx="340130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en-US" sz="2600" b="1" dirty="0">
                <a:solidFill>
                  <a:schemeClr val="tx1"/>
                </a:solidFill>
                <a:latin typeface="Times New Roman" panose="02020603050405020304" pitchFamily="18" charset="0"/>
                <a:cs typeface="Times New Roman" panose="02020603050405020304" pitchFamily="18" charset="0"/>
              </a:rPr>
              <a:t>A</a:t>
            </a:r>
            <a:r>
              <a:rPr lang="en-US" sz="2600" b="1">
                <a:solidFill>
                  <a:schemeClr val="tx1"/>
                </a:solidFill>
                <a:latin typeface="Times New Roman" panose="02020603050405020304" pitchFamily="18" charset="0"/>
                <a:cs typeface="Times New Roman" panose="02020603050405020304" pitchFamily="18" charset="0"/>
              </a:rPr>
              <a:t>. Vùng núi cao</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4" name="Chevron 1">
            <a:extLst>
              <a:ext uri="{FF2B5EF4-FFF2-40B4-BE49-F238E27FC236}">
                <a16:creationId xmlns:a16="http://schemas.microsoft.com/office/drawing/2014/main" id="{E7238E6C-C597-4AAE-8BF2-54A3B95479F3}"/>
              </a:ext>
            </a:extLst>
          </p:cNvPr>
          <p:cNvSpPr/>
          <p:nvPr/>
        </p:nvSpPr>
        <p:spPr>
          <a:xfrm>
            <a:off x="1027263" y="4677037"/>
            <a:ext cx="340130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en-US" sz="2600" b="1" dirty="0">
                <a:solidFill>
                  <a:schemeClr val="tx1"/>
                </a:solidFill>
                <a:latin typeface="Times New Roman" panose="02020603050405020304" pitchFamily="18" charset="0"/>
                <a:cs typeface="Times New Roman" panose="02020603050405020304" pitchFamily="18" charset="0"/>
              </a:rPr>
              <a:t>B</a:t>
            </a:r>
            <a:r>
              <a:rPr lang="en-US" sz="2600" b="1">
                <a:solidFill>
                  <a:schemeClr val="tx1"/>
                </a:solidFill>
                <a:latin typeface="Times New Roman" panose="02020603050405020304" pitchFamily="18" charset="0"/>
                <a:cs typeface="Times New Roman" panose="02020603050405020304" pitchFamily="18" charset="0"/>
              </a:rPr>
              <a:t>. Vùng đồi</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5" name="Chevron 1">
            <a:extLst>
              <a:ext uri="{FF2B5EF4-FFF2-40B4-BE49-F238E27FC236}">
                <a16:creationId xmlns:a16="http://schemas.microsoft.com/office/drawing/2014/main" id="{010FC570-44E4-4CDA-B2B0-71AB5D11A6BD}"/>
              </a:ext>
            </a:extLst>
          </p:cNvPr>
          <p:cNvSpPr/>
          <p:nvPr/>
        </p:nvSpPr>
        <p:spPr>
          <a:xfrm>
            <a:off x="1027263" y="5783585"/>
            <a:ext cx="340130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r>
              <a:rPr lang="en-US" sz="2600" b="1" dirty="0">
                <a:solidFill>
                  <a:schemeClr val="tx1"/>
                </a:solidFill>
                <a:latin typeface="Times New Roman" panose="02020603050405020304" pitchFamily="18" charset="0"/>
                <a:cs typeface="Times New Roman" panose="02020603050405020304" pitchFamily="18" charset="0"/>
              </a:rPr>
              <a:t>C</a:t>
            </a:r>
            <a:r>
              <a:rPr lang="en-US" sz="2600" b="1">
                <a:solidFill>
                  <a:schemeClr val="tx1"/>
                </a:solidFill>
                <a:latin typeface="Times New Roman" panose="02020603050405020304" pitchFamily="18" charset="0"/>
                <a:cs typeface="Times New Roman" panose="02020603050405020304" pitchFamily="18" charset="0"/>
              </a:rPr>
              <a:t>. Đồng bằng</a:t>
            </a:r>
            <a:endParaRPr lang="en-US" sz="2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89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250" fill="hold"/>
                                        <p:tgtEl>
                                          <p:spTgt spid="10"/>
                                        </p:tgtEl>
                                        <p:attrNameLst>
                                          <p:attrName>ppt_x</p:attrName>
                                        </p:attrNameLst>
                                      </p:cBhvr>
                                      <p:tavLst>
                                        <p:tav tm="0">
                                          <p:val>
                                            <p:strVal val="0-#ppt_w/2"/>
                                          </p:val>
                                        </p:tav>
                                        <p:tav tm="100000">
                                          <p:val>
                                            <p:strVal val="#ppt_x"/>
                                          </p:val>
                                        </p:tav>
                                      </p:tavLst>
                                    </p:anim>
                                    <p:anim calcmode="lin" valueType="num">
                                      <p:cBhvr additive="base">
                                        <p:cTn id="18" dur="125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1+#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47"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1000"/>
                                        <p:tgtEl>
                                          <p:spTgt spid="6"/>
                                        </p:tgtEl>
                                      </p:cBhvr>
                                    </p:animEffect>
                                  </p:childTnLst>
                                </p:cTn>
                              </p:par>
                              <p:par>
                                <p:cTn id="33" presetID="21"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1000"/>
                                        <p:tgtEl>
                                          <p:spTgt spid="8"/>
                                        </p:tgtEl>
                                      </p:cBhvr>
                                    </p:animEffect>
                                  </p:childTnLst>
                                </p:cTn>
                              </p:par>
                            </p:childTnLst>
                          </p:cTn>
                        </p:par>
                        <p:par>
                          <p:cTn id="36" fill="hold">
                            <p:stCondLst>
                              <p:cond delay="3250"/>
                            </p:stCondLst>
                            <p:childTnLst>
                              <p:par>
                                <p:cTn id="37" presetID="42"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1" nodeType="clickEffect">
                                  <p:stCondLst>
                                    <p:cond delay="0"/>
                                  </p:stCondLst>
                                  <p:childTnLst>
                                    <p:anim calcmode="lin" valueType="num">
                                      <p:cBhvr additive="base">
                                        <p:cTn id="62" dur="500"/>
                                        <p:tgtEl>
                                          <p:spTgt spid="13"/>
                                        </p:tgtEl>
                                        <p:attrNameLst>
                                          <p:attrName>ppt_x</p:attrName>
                                        </p:attrNameLst>
                                      </p:cBhvr>
                                      <p:tavLst>
                                        <p:tav tm="0">
                                          <p:val>
                                            <p:strVal val="ppt_x"/>
                                          </p:val>
                                        </p:tav>
                                        <p:tav tm="100000">
                                          <p:val>
                                            <p:strVal val="ppt_x"/>
                                          </p:val>
                                        </p:tav>
                                      </p:tavLst>
                                    </p:anim>
                                    <p:anim calcmode="lin" valueType="num">
                                      <p:cBhvr additive="base">
                                        <p:cTn id="63" dur="500"/>
                                        <p:tgtEl>
                                          <p:spTgt spid="13"/>
                                        </p:tgtEl>
                                        <p:attrNameLst>
                                          <p:attrName>ppt_y</p:attrName>
                                        </p:attrNameLst>
                                      </p:cBhvr>
                                      <p:tavLst>
                                        <p:tav tm="0">
                                          <p:val>
                                            <p:strVal val="ppt_y"/>
                                          </p:val>
                                        </p:tav>
                                        <p:tav tm="100000">
                                          <p:val>
                                            <p:strVal val="1+ppt_h/2"/>
                                          </p:val>
                                        </p:tav>
                                      </p:tavLst>
                                    </p:anim>
                                    <p:set>
                                      <p:cBhvr>
                                        <p:cTn id="6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applause.wav"/>
                                        </p:tgtEl>
                                      </p:cMediaNode>
                                    </p:audio>
                                  </p:subTnLst>
                                </p:cTn>
                              </p:par>
                              <p:par>
                                <p:cTn id="65" presetID="2" presetClass="exit" presetSubtype="4" fill="hold" grpId="1" nodeType="withEffect">
                                  <p:stCondLst>
                                    <p:cond delay="0"/>
                                  </p:stCondLst>
                                  <p:childTnLst>
                                    <p:anim calcmode="lin" valueType="num">
                                      <p:cBhvr additive="base">
                                        <p:cTn id="66" dur="500"/>
                                        <p:tgtEl>
                                          <p:spTgt spid="15"/>
                                        </p:tgtEl>
                                        <p:attrNameLst>
                                          <p:attrName>ppt_x</p:attrName>
                                        </p:attrNameLst>
                                      </p:cBhvr>
                                      <p:tavLst>
                                        <p:tav tm="0">
                                          <p:val>
                                            <p:strVal val="ppt_x"/>
                                          </p:val>
                                        </p:tav>
                                        <p:tav tm="100000">
                                          <p:val>
                                            <p:strVal val="ppt_x"/>
                                          </p:val>
                                        </p:tav>
                                      </p:tavLst>
                                    </p:anim>
                                    <p:anim calcmode="lin" valueType="num">
                                      <p:cBhvr additive="base">
                                        <p:cTn id="67" dur="500"/>
                                        <p:tgtEl>
                                          <p:spTgt spid="15"/>
                                        </p:tgtEl>
                                        <p:attrNameLst>
                                          <p:attrName>ppt_y</p:attrName>
                                        </p:attrNameLst>
                                      </p:cBhvr>
                                      <p:tavLst>
                                        <p:tav tm="0">
                                          <p:val>
                                            <p:strVal val="ppt_y"/>
                                          </p:val>
                                        </p:tav>
                                        <p:tav tm="100000">
                                          <p:val>
                                            <p:strVal val="1+ppt_h/2"/>
                                          </p:val>
                                        </p:tav>
                                      </p:tavLst>
                                    </p:anim>
                                    <p:set>
                                      <p:cBhvr>
                                        <p:cTn id="6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69" fill="hold">
                      <p:stCondLst>
                        <p:cond delay="indefinite"/>
                      </p:stCondLst>
                      <p:childTnLst>
                        <p:par>
                          <p:cTn id="70" fill="hold">
                            <p:stCondLst>
                              <p:cond delay="0"/>
                            </p:stCondLst>
                            <p:childTnLst>
                              <p:par>
                                <p:cTn id="71" presetID="41" presetClass="entr" presetSubtype="0" fill="hold" grpId="0" nodeType="clickEffect">
                                  <p:stCondLst>
                                    <p:cond delay="0"/>
                                  </p:stCondLst>
                                  <p:iterate type="lt">
                                    <p:tmPct val="10000"/>
                                  </p:iterate>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1"/>
                                        </p:tgtEl>
                                        <p:attrNameLst>
                                          <p:attrName>ppt_y</p:attrName>
                                        </p:attrNameLst>
                                      </p:cBhvr>
                                      <p:tavLst>
                                        <p:tav tm="0">
                                          <p:val>
                                            <p:strVal val="#ppt_y"/>
                                          </p:val>
                                        </p:tav>
                                        <p:tav tm="100000">
                                          <p:val>
                                            <p:strVal val="#ppt_y"/>
                                          </p:val>
                                        </p:tav>
                                      </p:tavLst>
                                    </p:anim>
                                    <p:anim calcmode="lin" valueType="num">
                                      <p:cBhvr>
                                        <p:cTn id="7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uiExpand="1" animBg="1"/>
      <p:bldP spid="13" grpId="1" animBg="1"/>
      <p:bldP spid="14" grpId="0" uiExpand="1" animBg="1"/>
      <p:bldP spid="15" grpId="0" uiExpand="1"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00B84F"/>
            </a:gs>
            <a:gs pos="100000">
              <a:srgbClr val="00D65C"/>
            </a:gs>
            <a:gs pos="58000">
              <a:srgbClr val="2DFF87"/>
            </a:gs>
          </a:gsLst>
          <a:lin ang="5400000" scaled="1"/>
        </a:gradFill>
        <a:effectLst/>
      </p:bgPr>
    </p:bg>
    <p:spTree>
      <p:nvGrpSpPr>
        <p:cNvPr id="1" name=""/>
        <p:cNvGrpSpPr/>
        <p:nvPr/>
      </p:nvGrpSpPr>
      <p:grpSpPr>
        <a:xfrm>
          <a:off x="0" y="0"/>
          <a:ext cx="0" cy="0"/>
          <a:chOff x="0" y="0"/>
          <a:chExt cx="0" cy="0"/>
        </a:xfrm>
      </p:grpSpPr>
      <p:sp>
        <p:nvSpPr>
          <p:cNvPr id="10" name="Rectangle 6"/>
          <p:cNvSpPr txBox="1">
            <a:spLocks noChangeArrowheads="1"/>
          </p:cNvSpPr>
          <p:nvPr/>
        </p:nvSpPr>
        <p:spPr>
          <a:xfrm>
            <a:off x="1270502" y="5131782"/>
            <a:ext cx="4063999" cy="1371600"/>
          </a:xfrm>
          <a:custGeom>
            <a:avLst/>
            <a:gdLst>
              <a:gd name="connsiteX0" fmla="*/ 0 w 4063999"/>
              <a:gd name="connsiteY0" fmla="*/ 228605 h 1371600"/>
              <a:gd name="connsiteX1" fmla="*/ 228605 w 4063999"/>
              <a:gd name="connsiteY1" fmla="*/ 0 h 1371600"/>
              <a:gd name="connsiteX2" fmla="*/ 815996 w 4063999"/>
              <a:gd name="connsiteY2" fmla="*/ 0 h 1371600"/>
              <a:gd name="connsiteX3" fmla="*/ 1259116 w 4063999"/>
              <a:gd name="connsiteY3" fmla="*/ 0 h 1371600"/>
              <a:gd name="connsiteX4" fmla="*/ 1810440 w 4063999"/>
              <a:gd name="connsiteY4" fmla="*/ 0 h 1371600"/>
              <a:gd name="connsiteX5" fmla="*/ 2289627 w 4063999"/>
              <a:gd name="connsiteY5" fmla="*/ 0 h 1371600"/>
              <a:gd name="connsiteX6" fmla="*/ 2877019 w 4063999"/>
              <a:gd name="connsiteY6" fmla="*/ 0 h 1371600"/>
              <a:gd name="connsiteX7" fmla="*/ 3284071 w 4063999"/>
              <a:gd name="connsiteY7" fmla="*/ 0 h 1371600"/>
              <a:gd name="connsiteX8" fmla="*/ 3835394 w 4063999"/>
              <a:gd name="connsiteY8" fmla="*/ 0 h 1371600"/>
              <a:gd name="connsiteX9" fmla="*/ 4063999 w 4063999"/>
              <a:gd name="connsiteY9" fmla="*/ 228605 h 1371600"/>
              <a:gd name="connsiteX10" fmla="*/ 4063999 w 4063999"/>
              <a:gd name="connsiteY10" fmla="*/ 658368 h 1371600"/>
              <a:gd name="connsiteX11" fmla="*/ 4063999 w 4063999"/>
              <a:gd name="connsiteY11" fmla="*/ 1142995 h 1371600"/>
              <a:gd name="connsiteX12" fmla="*/ 3835394 w 4063999"/>
              <a:gd name="connsiteY12" fmla="*/ 1371600 h 1371600"/>
              <a:gd name="connsiteX13" fmla="*/ 3392274 w 4063999"/>
              <a:gd name="connsiteY13" fmla="*/ 1371600 h 1371600"/>
              <a:gd name="connsiteX14" fmla="*/ 2985222 w 4063999"/>
              <a:gd name="connsiteY14" fmla="*/ 1371600 h 1371600"/>
              <a:gd name="connsiteX15" fmla="*/ 2542103 w 4063999"/>
              <a:gd name="connsiteY15" fmla="*/ 1371600 h 1371600"/>
              <a:gd name="connsiteX16" fmla="*/ 2062915 w 4063999"/>
              <a:gd name="connsiteY16" fmla="*/ 1371600 h 1371600"/>
              <a:gd name="connsiteX17" fmla="*/ 1655863 w 4063999"/>
              <a:gd name="connsiteY17" fmla="*/ 1371600 h 1371600"/>
              <a:gd name="connsiteX18" fmla="*/ 1212743 w 4063999"/>
              <a:gd name="connsiteY18" fmla="*/ 1371600 h 1371600"/>
              <a:gd name="connsiteX19" fmla="*/ 697488 w 4063999"/>
              <a:gd name="connsiteY19" fmla="*/ 1371600 h 1371600"/>
              <a:gd name="connsiteX20" fmla="*/ 228605 w 4063999"/>
              <a:gd name="connsiteY20" fmla="*/ 1371600 h 1371600"/>
              <a:gd name="connsiteX21" fmla="*/ 0 w 4063999"/>
              <a:gd name="connsiteY21" fmla="*/ 1142995 h 1371600"/>
              <a:gd name="connsiteX22" fmla="*/ 0 w 4063999"/>
              <a:gd name="connsiteY22" fmla="*/ 713232 h 1371600"/>
              <a:gd name="connsiteX23" fmla="*/ 0 w 4063999"/>
              <a:gd name="connsiteY23"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63999" h="1371600" fill="none" extrusionOk="0">
                <a:moveTo>
                  <a:pt x="0" y="228605"/>
                </a:moveTo>
                <a:cubicBezTo>
                  <a:pt x="9812" y="98922"/>
                  <a:pt x="94380" y="9834"/>
                  <a:pt x="228605" y="0"/>
                </a:cubicBezTo>
                <a:cubicBezTo>
                  <a:pt x="415922" y="-54269"/>
                  <a:pt x="652313" y="26900"/>
                  <a:pt x="815996" y="0"/>
                </a:cubicBezTo>
                <a:cubicBezTo>
                  <a:pt x="979679" y="-26900"/>
                  <a:pt x="1087480" y="23544"/>
                  <a:pt x="1259116" y="0"/>
                </a:cubicBezTo>
                <a:cubicBezTo>
                  <a:pt x="1430752" y="-23544"/>
                  <a:pt x="1546137" y="33763"/>
                  <a:pt x="1810440" y="0"/>
                </a:cubicBezTo>
                <a:cubicBezTo>
                  <a:pt x="2074743" y="-33763"/>
                  <a:pt x="2164186" y="15695"/>
                  <a:pt x="2289627" y="0"/>
                </a:cubicBezTo>
                <a:cubicBezTo>
                  <a:pt x="2415068" y="-15695"/>
                  <a:pt x="2620358" y="19649"/>
                  <a:pt x="2877019" y="0"/>
                </a:cubicBezTo>
                <a:cubicBezTo>
                  <a:pt x="3133680" y="-19649"/>
                  <a:pt x="3101471" y="38289"/>
                  <a:pt x="3284071" y="0"/>
                </a:cubicBezTo>
                <a:cubicBezTo>
                  <a:pt x="3466671" y="-38289"/>
                  <a:pt x="3627198" y="43917"/>
                  <a:pt x="3835394" y="0"/>
                </a:cubicBezTo>
                <a:cubicBezTo>
                  <a:pt x="3941357" y="-14091"/>
                  <a:pt x="4076380" y="84624"/>
                  <a:pt x="4063999" y="228605"/>
                </a:cubicBezTo>
                <a:cubicBezTo>
                  <a:pt x="4104835" y="407019"/>
                  <a:pt x="4016661" y="516135"/>
                  <a:pt x="4063999" y="658368"/>
                </a:cubicBezTo>
                <a:cubicBezTo>
                  <a:pt x="4111337" y="800601"/>
                  <a:pt x="4058208" y="1021231"/>
                  <a:pt x="4063999" y="1142995"/>
                </a:cubicBezTo>
                <a:cubicBezTo>
                  <a:pt x="4090852" y="1263500"/>
                  <a:pt x="3962404" y="1364942"/>
                  <a:pt x="3835394" y="1371600"/>
                </a:cubicBezTo>
                <a:cubicBezTo>
                  <a:pt x="3653793" y="1396747"/>
                  <a:pt x="3499539" y="1334063"/>
                  <a:pt x="3392274" y="1371600"/>
                </a:cubicBezTo>
                <a:cubicBezTo>
                  <a:pt x="3285009" y="1409137"/>
                  <a:pt x="3151939" y="1356340"/>
                  <a:pt x="2985222" y="1371600"/>
                </a:cubicBezTo>
                <a:cubicBezTo>
                  <a:pt x="2818505" y="1386860"/>
                  <a:pt x="2738173" y="1368601"/>
                  <a:pt x="2542103" y="1371600"/>
                </a:cubicBezTo>
                <a:cubicBezTo>
                  <a:pt x="2346033" y="1374599"/>
                  <a:pt x="2270696" y="1349062"/>
                  <a:pt x="2062915" y="1371600"/>
                </a:cubicBezTo>
                <a:cubicBezTo>
                  <a:pt x="1855134" y="1394138"/>
                  <a:pt x="1787773" y="1359255"/>
                  <a:pt x="1655863" y="1371600"/>
                </a:cubicBezTo>
                <a:cubicBezTo>
                  <a:pt x="1523953" y="1383945"/>
                  <a:pt x="1334714" y="1360426"/>
                  <a:pt x="1212743" y="1371600"/>
                </a:cubicBezTo>
                <a:cubicBezTo>
                  <a:pt x="1090772" y="1382774"/>
                  <a:pt x="827309" y="1349848"/>
                  <a:pt x="697488" y="1371600"/>
                </a:cubicBezTo>
                <a:cubicBezTo>
                  <a:pt x="567668" y="1393352"/>
                  <a:pt x="395910" y="1361627"/>
                  <a:pt x="228605" y="1371600"/>
                </a:cubicBezTo>
                <a:cubicBezTo>
                  <a:pt x="124936" y="1386926"/>
                  <a:pt x="-18167" y="1273037"/>
                  <a:pt x="0" y="1142995"/>
                </a:cubicBezTo>
                <a:cubicBezTo>
                  <a:pt x="-17981" y="962478"/>
                  <a:pt x="31434" y="894515"/>
                  <a:pt x="0" y="713232"/>
                </a:cubicBezTo>
                <a:cubicBezTo>
                  <a:pt x="-31434" y="531949"/>
                  <a:pt x="41207" y="339176"/>
                  <a:pt x="0" y="228605"/>
                </a:cubicBezTo>
                <a:close/>
              </a:path>
              <a:path w="4063999" h="1371600" stroke="0" extrusionOk="0">
                <a:moveTo>
                  <a:pt x="0" y="228605"/>
                </a:moveTo>
                <a:cubicBezTo>
                  <a:pt x="-9177" y="78552"/>
                  <a:pt x="126572" y="-18236"/>
                  <a:pt x="228605" y="0"/>
                </a:cubicBezTo>
                <a:cubicBezTo>
                  <a:pt x="367404" y="-44487"/>
                  <a:pt x="527440" y="34580"/>
                  <a:pt x="635657" y="0"/>
                </a:cubicBezTo>
                <a:cubicBezTo>
                  <a:pt x="743874" y="-34580"/>
                  <a:pt x="1062718" y="37248"/>
                  <a:pt x="1223048" y="0"/>
                </a:cubicBezTo>
                <a:cubicBezTo>
                  <a:pt x="1383378" y="-37248"/>
                  <a:pt x="1580010" y="62697"/>
                  <a:pt x="1774372" y="0"/>
                </a:cubicBezTo>
                <a:cubicBezTo>
                  <a:pt x="1968734" y="-62697"/>
                  <a:pt x="2083338" y="14960"/>
                  <a:pt x="2361763" y="0"/>
                </a:cubicBezTo>
                <a:cubicBezTo>
                  <a:pt x="2640188" y="-14960"/>
                  <a:pt x="2651917" y="28121"/>
                  <a:pt x="2877019" y="0"/>
                </a:cubicBezTo>
                <a:cubicBezTo>
                  <a:pt x="3102121" y="-28121"/>
                  <a:pt x="3172187" y="13720"/>
                  <a:pt x="3392274" y="0"/>
                </a:cubicBezTo>
                <a:cubicBezTo>
                  <a:pt x="3612361" y="-13720"/>
                  <a:pt x="3714274" y="28559"/>
                  <a:pt x="3835394" y="0"/>
                </a:cubicBezTo>
                <a:cubicBezTo>
                  <a:pt x="3939643" y="11753"/>
                  <a:pt x="4076785" y="103504"/>
                  <a:pt x="4063999" y="228605"/>
                </a:cubicBezTo>
                <a:cubicBezTo>
                  <a:pt x="4108016" y="345369"/>
                  <a:pt x="4019468" y="501309"/>
                  <a:pt x="4063999" y="704088"/>
                </a:cubicBezTo>
                <a:cubicBezTo>
                  <a:pt x="4108530" y="906867"/>
                  <a:pt x="4036466" y="1052696"/>
                  <a:pt x="4063999" y="1142995"/>
                </a:cubicBezTo>
                <a:cubicBezTo>
                  <a:pt x="4050393" y="1262506"/>
                  <a:pt x="3969117" y="1371044"/>
                  <a:pt x="3835394" y="1371600"/>
                </a:cubicBezTo>
                <a:cubicBezTo>
                  <a:pt x="3629837" y="1371895"/>
                  <a:pt x="3465539" y="1353536"/>
                  <a:pt x="3284071" y="1371600"/>
                </a:cubicBezTo>
                <a:cubicBezTo>
                  <a:pt x="3102603" y="1389664"/>
                  <a:pt x="2921931" y="1311963"/>
                  <a:pt x="2768815" y="1371600"/>
                </a:cubicBezTo>
                <a:cubicBezTo>
                  <a:pt x="2615699" y="1431237"/>
                  <a:pt x="2395463" y="1362867"/>
                  <a:pt x="2253559" y="1371600"/>
                </a:cubicBezTo>
                <a:cubicBezTo>
                  <a:pt x="2111655" y="1380333"/>
                  <a:pt x="1928005" y="1350943"/>
                  <a:pt x="1810440" y="1371600"/>
                </a:cubicBezTo>
                <a:cubicBezTo>
                  <a:pt x="1692875" y="1392257"/>
                  <a:pt x="1405399" y="1341169"/>
                  <a:pt x="1259116" y="1371600"/>
                </a:cubicBezTo>
                <a:cubicBezTo>
                  <a:pt x="1112833" y="1402031"/>
                  <a:pt x="821658" y="1323632"/>
                  <a:pt x="707793" y="1371600"/>
                </a:cubicBezTo>
                <a:cubicBezTo>
                  <a:pt x="593928" y="1419568"/>
                  <a:pt x="401388" y="1315718"/>
                  <a:pt x="228605" y="1371600"/>
                </a:cubicBezTo>
                <a:cubicBezTo>
                  <a:pt x="82963" y="1404104"/>
                  <a:pt x="1016" y="1295464"/>
                  <a:pt x="0" y="1142995"/>
                </a:cubicBezTo>
                <a:cubicBezTo>
                  <a:pt x="-49750" y="923897"/>
                  <a:pt x="13511" y="919260"/>
                  <a:pt x="0" y="704088"/>
                </a:cubicBezTo>
                <a:cubicBezTo>
                  <a:pt x="-13511" y="488916"/>
                  <a:pt x="19418" y="398505"/>
                  <a:pt x="0" y="228605"/>
                </a:cubicBezTo>
                <a:close/>
              </a:path>
            </a:pathLst>
          </a:custGeom>
          <a:gradFill>
            <a:gsLst>
              <a:gs pos="0">
                <a:schemeClr val="accent1">
                  <a:lumMod val="5000"/>
                  <a:lumOff val="95000"/>
                </a:schemeClr>
              </a:gs>
              <a:gs pos="100000">
                <a:srgbClr val="00B84F"/>
              </a:gs>
              <a:gs pos="90000">
                <a:srgbClr val="00D65C"/>
              </a:gs>
              <a:gs pos="66000">
                <a:srgbClr val="2DFF87"/>
              </a:gs>
            </a:gsLst>
            <a:lin ang="5400000" scaled="1"/>
          </a:gradFill>
          <a:ln w="38100">
            <a:solidFill>
              <a:srgbClr val="007130"/>
            </a:solidFill>
            <a:extLst>
              <a:ext uri="{C807C97D-BFC1-408E-A445-0C87EB9F89A2}">
                <ask:lineSketchStyleProps xmlns:ask="http://schemas.microsoft.com/office/drawing/2018/sketchyshapes" sd="1693033731">
                  <a:prstGeom prst="roundRect">
                    <a:avLst/>
                  </a:prstGeom>
                  <ask:type>
                    <ask:lineSketchScribble/>
                  </ask:type>
                </ask:lineSketchStyleProps>
              </a:ext>
            </a:extLst>
          </a:ln>
          <a:effectLst>
            <a:innerShdw blurRad="63500" dist="50800" dir="8100000">
              <a:prstClr val="black">
                <a:alpha val="50000"/>
              </a:prstClr>
            </a:innerShdw>
          </a:effectLst>
          <a:scene3d>
            <a:camera prst="perspectiveFront"/>
            <a:lightRig rig="threePt" dir="t"/>
          </a:scene3d>
        </p:spPr>
        <p:style>
          <a:lnRef idx="0">
            <a:schemeClr val="accent2"/>
          </a:lnRef>
          <a:fillRef idx="3">
            <a:schemeClr val="accent2"/>
          </a:fillRef>
          <a:effectRef idx="3">
            <a:schemeClr val="accent2"/>
          </a:effectRef>
          <a:fontRef idx="minor">
            <a:schemeClr val="lt1"/>
          </a:fontRef>
        </p:style>
        <p:txBody>
          <a:bodyPr anchor="ctr">
            <a:normAutofit/>
            <a:scene3d>
              <a:camera prst="orthographicFront"/>
              <a:lightRig rig="soft" dir="t">
                <a:rot lat="0" lon="0" rev="15600000"/>
              </a:lightRig>
            </a:scene3d>
            <a:sp3d extrusionH="57150" prstMaterial="softEdge">
              <a:bevelT w="25400" h="38100"/>
            </a:sp3d>
          </a:bodyPr>
          <a:lstStyle/>
          <a:p>
            <a:pPr algn="ctr" eaLnBrk="1" fontAlgn="auto" hangingPunct="1">
              <a:spcAft>
                <a:spcPts val="0"/>
              </a:spcAft>
              <a:defRPr/>
            </a:pPr>
            <a:r>
              <a:rPr lang="en-US" sz="4400" b="1" dirty="0" err="1">
                <a:ln/>
                <a:solidFill>
                  <a:schemeClr val="accent6">
                    <a:lumMod val="75000"/>
                  </a:schemeClr>
                </a:solidFill>
                <a:latin typeface="Times New Roman" panose="02020603050405020304" pitchFamily="18" charset="0"/>
                <a:cs typeface="Times New Roman" panose="02020603050405020304" pitchFamily="18" charset="0"/>
              </a:rPr>
              <a:t>Đỉnh</a:t>
            </a:r>
            <a:r>
              <a:rPr lang="en-US" sz="4400" b="1" dirty="0">
                <a:ln/>
                <a:solidFill>
                  <a:schemeClr val="accent6">
                    <a:lumMod val="75000"/>
                  </a:schemeClr>
                </a:solidFill>
                <a:latin typeface="Times New Roman" panose="02020603050405020304" pitchFamily="18" charset="0"/>
                <a:cs typeface="Times New Roman" panose="02020603050405020304" pitchFamily="18" charset="0"/>
              </a:rPr>
              <a:t> </a:t>
            </a:r>
            <a:r>
              <a:rPr lang="en-US" sz="4400" b="1" dirty="0" err="1">
                <a:ln/>
                <a:solidFill>
                  <a:schemeClr val="accent6">
                    <a:lumMod val="75000"/>
                  </a:schemeClr>
                </a:solidFill>
                <a:latin typeface="Times New Roman" panose="02020603050405020304" pitchFamily="18" charset="0"/>
                <a:cs typeface="Times New Roman" panose="02020603050405020304" pitchFamily="18" charset="0"/>
              </a:rPr>
              <a:t>tròn</a:t>
            </a:r>
            <a:endParaRPr lang="en-US" sz="4400" b="1" dirty="0">
              <a:ln/>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2" name="Picture 2" descr="Nui_doi_Ha_Gian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455" t="1910" r="2920" b="5504"/>
          <a:stretch/>
        </p:blipFill>
        <p:spPr bwMode="auto">
          <a:xfrm>
            <a:off x="305712" y="1190625"/>
            <a:ext cx="5742664" cy="3735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oDankia_5446E[1]">
            <a:extLst>
              <a:ext uri="{FF2B5EF4-FFF2-40B4-BE49-F238E27FC236}">
                <a16:creationId xmlns:a16="http://schemas.microsoft.com/office/drawing/2014/main" id="{953F74C8-B61D-4487-8E06-9FFCF1205B9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442" t="5175" r="3652" b="4296"/>
          <a:stretch/>
        </p:blipFill>
        <p:spPr bwMode="auto">
          <a:xfrm>
            <a:off x="6217340" y="1190624"/>
            <a:ext cx="5742664" cy="3735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3CA3F05-C3AE-4CF1-8931-F247A4671277}"/>
              </a:ext>
            </a:extLst>
          </p:cNvPr>
          <p:cNvGrpSpPr/>
          <p:nvPr/>
        </p:nvGrpSpPr>
        <p:grpSpPr>
          <a:xfrm>
            <a:off x="145916" y="267883"/>
            <a:ext cx="2158598" cy="2168737"/>
            <a:chOff x="-58989" y="406353"/>
            <a:chExt cx="2158598" cy="2168737"/>
          </a:xfrm>
        </p:grpSpPr>
        <p:grpSp>
          <p:nvGrpSpPr>
            <p:cNvPr id="11" name="组合 9">
              <a:extLst>
                <a:ext uri="{FF2B5EF4-FFF2-40B4-BE49-F238E27FC236}">
                  <a16:creationId xmlns:a16="http://schemas.microsoft.com/office/drawing/2014/main" id="{5989C327-7B30-41E3-AC9D-3ADD4CF369F6}"/>
                </a:ext>
              </a:extLst>
            </p:cNvPr>
            <p:cNvGrpSpPr/>
            <p:nvPr/>
          </p:nvGrpSpPr>
          <p:grpSpPr>
            <a:xfrm rot="21325954">
              <a:off x="-58989" y="406353"/>
              <a:ext cx="2158598" cy="2168737"/>
              <a:chOff x="1702175" y="1432518"/>
              <a:chExt cx="2086949" cy="2086949"/>
            </a:xfrm>
            <a:solidFill>
              <a:schemeClr val="bg1"/>
            </a:solidFill>
          </p:grpSpPr>
          <p:sp>
            <p:nvSpPr>
              <p:cNvPr id="13" name="泪滴形 8">
                <a:extLst>
                  <a:ext uri="{FF2B5EF4-FFF2-40B4-BE49-F238E27FC236}">
                    <a16:creationId xmlns:a16="http://schemas.microsoft.com/office/drawing/2014/main" id="{E4F7BC4E-B736-4CAD-864A-0878BC1BA2BD}"/>
                  </a:ext>
                </a:extLst>
              </p:cNvPr>
              <p:cNvSpPr/>
              <p:nvPr/>
            </p:nvSpPr>
            <p:spPr>
              <a:xfrm rot="8332196">
                <a:off x="1702175" y="1432518"/>
                <a:ext cx="2086949" cy="2086949"/>
              </a:xfrm>
              <a:prstGeom prst="teardrop">
                <a:avLst/>
              </a:prstGeom>
              <a:grp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泪滴形 41">
                <a:extLst>
                  <a:ext uri="{FF2B5EF4-FFF2-40B4-BE49-F238E27FC236}">
                    <a16:creationId xmlns:a16="http://schemas.microsoft.com/office/drawing/2014/main" id="{706F4E06-74A7-4408-91BF-09042012DB8B}"/>
                  </a:ext>
                </a:extLst>
              </p:cNvPr>
              <p:cNvSpPr/>
              <p:nvPr/>
            </p:nvSpPr>
            <p:spPr>
              <a:xfrm rot="8332196">
                <a:off x="1784937" y="1511559"/>
                <a:ext cx="1911799" cy="1940800"/>
              </a:xfrm>
              <a:prstGeom prst="teardrop">
                <a:avLst/>
              </a:prstGeom>
              <a:grp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52">
              <a:extLst>
                <a:ext uri="{FF2B5EF4-FFF2-40B4-BE49-F238E27FC236}">
                  <a16:creationId xmlns:a16="http://schemas.microsoft.com/office/drawing/2014/main" id="{5FF7DA87-583B-4EDD-8A83-BFA3D88CA6D2}"/>
                </a:ext>
              </a:extLst>
            </p:cNvPr>
            <p:cNvSpPr/>
            <p:nvPr/>
          </p:nvSpPr>
          <p:spPr>
            <a:xfrm>
              <a:off x="121364" y="625683"/>
              <a:ext cx="1888466" cy="838201"/>
            </a:xfrm>
            <a:prstGeom prst="rect">
              <a:avLst/>
            </a:prstGeom>
          </p:spPr>
          <p:txBody>
            <a:bodyPr wrap="square">
              <a:noAutofit/>
            </a:bodyPr>
            <a:lstStyle/>
            <a:p>
              <a:pPr algn="ctr">
                <a:lnSpc>
                  <a:spcPct val="150000"/>
                </a:lnSpc>
                <a:buClr>
                  <a:schemeClr val="tx1">
                    <a:lumMod val="50000"/>
                    <a:lumOff val="50000"/>
                  </a:schemeClr>
                </a:buClr>
              </a:pPr>
              <a:r>
                <a:rPr lang="en-US" altLang="zh-CN"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Em hãy nhận xét về đỉnh đồi</a:t>
              </a:r>
              <a:endParaRPr lang="zh-CN" altLang="en-US"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图片 1">
            <a:extLst>
              <a:ext uri="{FF2B5EF4-FFF2-40B4-BE49-F238E27FC236}">
                <a16:creationId xmlns:a16="http://schemas.microsoft.com/office/drawing/2014/main" id="{05D3F70B-EB63-4CF0-883E-32EC128281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311" y="2274632"/>
            <a:ext cx="994608" cy="992237"/>
          </a:xfrm>
          <a:prstGeom prst="rect">
            <a:avLst/>
          </a:prstGeom>
        </p:spPr>
      </p:pic>
      <p:grpSp>
        <p:nvGrpSpPr>
          <p:cNvPr id="22" name="Group 21">
            <a:extLst>
              <a:ext uri="{FF2B5EF4-FFF2-40B4-BE49-F238E27FC236}">
                <a16:creationId xmlns:a16="http://schemas.microsoft.com/office/drawing/2014/main" id="{D19902EC-AEEE-4ED7-9211-285E4812F9D1}"/>
              </a:ext>
            </a:extLst>
          </p:cNvPr>
          <p:cNvGrpSpPr/>
          <p:nvPr/>
        </p:nvGrpSpPr>
        <p:grpSpPr>
          <a:xfrm>
            <a:off x="9966727" y="133350"/>
            <a:ext cx="2158598" cy="2168737"/>
            <a:chOff x="-58989" y="406353"/>
            <a:chExt cx="2158598" cy="2168737"/>
          </a:xfrm>
        </p:grpSpPr>
        <p:grpSp>
          <p:nvGrpSpPr>
            <p:cNvPr id="23" name="组合 9">
              <a:extLst>
                <a:ext uri="{FF2B5EF4-FFF2-40B4-BE49-F238E27FC236}">
                  <a16:creationId xmlns:a16="http://schemas.microsoft.com/office/drawing/2014/main" id="{39334091-7DF3-4F3A-B18A-47B6C0453A11}"/>
                </a:ext>
              </a:extLst>
            </p:cNvPr>
            <p:cNvGrpSpPr/>
            <p:nvPr/>
          </p:nvGrpSpPr>
          <p:grpSpPr>
            <a:xfrm rot="21325954">
              <a:off x="-58989" y="406353"/>
              <a:ext cx="2158598" cy="2168737"/>
              <a:chOff x="1702175" y="1432518"/>
              <a:chExt cx="2086949" cy="2086949"/>
            </a:xfrm>
            <a:solidFill>
              <a:schemeClr val="bg1"/>
            </a:solidFill>
          </p:grpSpPr>
          <p:sp>
            <p:nvSpPr>
              <p:cNvPr id="25" name="泪滴形 8">
                <a:extLst>
                  <a:ext uri="{FF2B5EF4-FFF2-40B4-BE49-F238E27FC236}">
                    <a16:creationId xmlns:a16="http://schemas.microsoft.com/office/drawing/2014/main" id="{D1EEBED0-F6C7-42E2-BFA9-47C3BC8FE13A}"/>
                  </a:ext>
                </a:extLst>
              </p:cNvPr>
              <p:cNvSpPr/>
              <p:nvPr/>
            </p:nvSpPr>
            <p:spPr>
              <a:xfrm rot="8332196">
                <a:off x="1702175" y="1432518"/>
                <a:ext cx="2086949" cy="2086949"/>
              </a:xfrm>
              <a:prstGeom prst="teardrop">
                <a:avLst/>
              </a:prstGeom>
              <a:grp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泪滴形 41">
                <a:extLst>
                  <a:ext uri="{FF2B5EF4-FFF2-40B4-BE49-F238E27FC236}">
                    <a16:creationId xmlns:a16="http://schemas.microsoft.com/office/drawing/2014/main" id="{C2C58859-EB49-45EC-AB3F-66847C5F85B0}"/>
                  </a:ext>
                </a:extLst>
              </p:cNvPr>
              <p:cNvSpPr/>
              <p:nvPr/>
            </p:nvSpPr>
            <p:spPr>
              <a:xfrm rot="8332196">
                <a:off x="1784937" y="1511559"/>
                <a:ext cx="1911799" cy="1940800"/>
              </a:xfrm>
              <a:prstGeom prst="teardrop">
                <a:avLst/>
              </a:prstGeom>
              <a:grp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52">
              <a:extLst>
                <a:ext uri="{FF2B5EF4-FFF2-40B4-BE49-F238E27FC236}">
                  <a16:creationId xmlns:a16="http://schemas.microsoft.com/office/drawing/2014/main" id="{266D4E92-9B7B-4FB4-9EDF-6A7BE1CF60E7}"/>
                </a:ext>
              </a:extLst>
            </p:cNvPr>
            <p:cNvSpPr/>
            <p:nvPr/>
          </p:nvSpPr>
          <p:spPr>
            <a:xfrm>
              <a:off x="121364" y="625683"/>
              <a:ext cx="1888466" cy="838201"/>
            </a:xfrm>
            <a:prstGeom prst="rect">
              <a:avLst/>
            </a:prstGeom>
          </p:spPr>
          <p:txBody>
            <a:bodyPr wrap="square">
              <a:noAutofit/>
            </a:bodyPr>
            <a:lstStyle/>
            <a:p>
              <a:pPr algn="ctr">
                <a:lnSpc>
                  <a:spcPct val="150000"/>
                </a:lnSpc>
                <a:buClr>
                  <a:schemeClr val="tx1">
                    <a:lumMod val="50000"/>
                    <a:lumOff val="50000"/>
                  </a:schemeClr>
                </a:buClr>
              </a:pPr>
              <a:r>
                <a:rPr lang="en-US" altLang="zh-CN"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Em hãy nhận xét về sườn đồi</a:t>
              </a:r>
              <a:endParaRPr lang="zh-CN" altLang="en-US"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8" name="图片 4">
            <a:extLst>
              <a:ext uri="{FF2B5EF4-FFF2-40B4-BE49-F238E27FC236}">
                <a16:creationId xmlns:a16="http://schemas.microsoft.com/office/drawing/2014/main" id="{2DC6B020-F8B9-4696-82D4-455D1B7E0B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2890" y="2219640"/>
            <a:ext cx="956723" cy="992237"/>
          </a:xfrm>
          <a:prstGeom prst="rect">
            <a:avLst/>
          </a:prstGeom>
        </p:spPr>
      </p:pic>
      <p:sp>
        <p:nvSpPr>
          <p:cNvPr id="30" name="Rectangle 6">
            <a:extLst>
              <a:ext uri="{FF2B5EF4-FFF2-40B4-BE49-F238E27FC236}">
                <a16:creationId xmlns:a16="http://schemas.microsoft.com/office/drawing/2014/main" id="{449584AE-96A2-42B4-950E-B1D6DADF6D20}"/>
              </a:ext>
            </a:extLst>
          </p:cNvPr>
          <p:cNvSpPr txBox="1">
            <a:spLocks noChangeArrowheads="1"/>
          </p:cNvSpPr>
          <p:nvPr/>
        </p:nvSpPr>
        <p:spPr>
          <a:xfrm>
            <a:off x="7093989" y="5080965"/>
            <a:ext cx="4063999" cy="1371600"/>
          </a:xfrm>
          <a:custGeom>
            <a:avLst/>
            <a:gdLst>
              <a:gd name="connsiteX0" fmla="*/ 0 w 4063999"/>
              <a:gd name="connsiteY0" fmla="*/ 228605 h 1371600"/>
              <a:gd name="connsiteX1" fmla="*/ 228605 w 4063999"/>
              <a:gd name="connsiteY1" fmla="*/ 0 h 1371600"/>
              <a:gd name="connsiteX2" fmla="*/ 815996 w 4063999"/>
              <a:gd name="connsiteY2" fmla="*/ 0 h 1371600"/>
              <a:gd name="connsiteX3" fmla="*/ 1259116 w 4063999"/>
              <a:gd name="connsiteY3" fmla="*/ 0 h 1371600"/>
              <a:gd name="connsiteX4" fmla="*/ 1810440 w 4063999"/>
              <a:gd name="connsiteY4" fmla="*/ 0 h 1371600"/>
              <a:gd name="connsiteX5" fmla="*/ 2289627 w 4063999"/>
              <a:gd name="connsiteY5" fmla="*/ 0 h 1371600"/>
              <a:gd name="connsiteX6" fmla="*/ 2877019 w 4063999"/>
              <a:gd name="connsiteY6" fmla="*/ 0 h 1371600"/>
              <a:gd name="connsiteX7" fmla="*/ 3284071 w 4063999"/>
              <a:gd name="connsiteY7" fmla="*/ 0 h 1371600"/>
              <a:gd name="connsiteX8" fmla="*/ 3835394 w 4063999"/>
              <a:gd name="connsiteY8" fmla="*/ 0 h 1371600"/>
              <a:gd name="connsiteX9" fmla="*/ 4063999 w 4063999"/>
              <a:gd name="connsiteY9" fmla="*/ 228605 h 1371600"/>
              <a:gd name="connsiteX10" fmla="*/ 4063999 w 4063999"/>
              <a:gd name="connsiteY10" fmla="*/ 658368 h 1371600"/>
              <a:gd name="connsiteX11" fmla="*/ 4063999 w 4063999"/>
              <a:gd name="connsiteY11" fmla="*/ 1142995 h 1371600"/>
              <a:gd name="connsiteX12" fmla="*/ 3835394 w 4063999"/>
              <a:gd name="connsiteY12" fmla="*/ 1371600 h 1371600"/>
              <a:gd name="connsiteX13" fmla="*/ 3392274 w 4063999"/>
              <a:gd name="connsiteY13" fmla="*/ 1371600 h 1371600"/>
              <a:gd name="connsiteX14" fmla="*/ 2985222 w 4063999"/>
              <a:gd name="connsiteY14" fmla="*/ 1371600 h 1371600"/>
              <a:gd name="connsiteX15" fmla="*/ 2542103 w 4063999"/>
              <a:gd name="connsiteY15" fmla="*/ 1371600 h 1371600"/>
              <a:gd name="connsiteX16" fmla="*/ 2062915 w 4063999"/>
              <a:gd name="connsiteY16" fmla="*/ 1371600 h 1371600"/>
              <a:gd name="connsiteX17" fmla="*/ 1655863 w 4063999"/>
              <a:gd name="connsiteY17" fmla="*/ 1371600 h 1371600"/>
              <a:gd name="connsiteX18" fmla="*/ 1212743 w 4063999"/>
              <a:gd name="connsiteY18" fmla="*/ 1371600 h 1371600"/>
              <a:gd name="connsiteX19" fmla="*/ 697488 w 4063999"/>
              <a:gd name="connsiteY19" fmla="*/ 1371600 h 1371600"/>
              <a:gd name="connsiteX20" fmla="*/ 228605 w 4063999"/>
              <a:gd name="connsiteY20" fmla="*/ 1371600 h 1371600"/>
              <a:gd name="connsiteX21" fmla="*/ 0 w 4063999"/>
              <a:gd name="connsiteY21" fmla="*/ 1142995 h 1371600"/>
              <a:gd name="connsiteX22" fmla="*/ 0 w 4063999"/>
              <a:gd name="connsiteY22" fmla="*/ 713232 h 1371600"/>
              <a:gd name="connsiteX23" fmla="*/ 0 w 4063999"/>
              <a:gd name="connsiteY23"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63999" h="1371600" fill="none" extrusionOk="0">
                <a:moveTo>
                  <a:pt x="0" y="228605"/>
                </a:moveTo>
                <a:cubicBezTo>
                  <a:pt x="9812" y="98922"/>
                  <a:pt x="94380" y="9834"/>
                  <a:pt x="228605" y="0"/>
                </a:cubicBezTo>
                <a:cubicBezTo>
                  <a:pt x="415922" y="-54269"/>
                  <a:pt x="652313" y="26900"/>
                  <a:pt x="815996" y="0"/>
                </a:cubicBezTo>
                <a:cubicBezTo>
                  <a:pt x="979679" y="-26900"/>
                  <a:pt x="1087480" y="23544"/>
                  <a:pt x="1259116" y="0"/>
                </a:cubicBezTo>
                <a:cubicBezTo>
                  <a:pt x="1430752" y="-23544"/>
                  <a:pt x="1546137" y="33763"/>
                  <a:pt x="1810440" y="0"/>
                </a:cubicBezTo>
                <a:cubicBezTo>
                  <a:pt x="2074743" y="-33763"/>
                  <a:pt x="2164186" y="15695"/>
                  <a:pt x="2289627" y="0"/>
                </a:cubicBezTo>
                <a:cubicBezTo>
                  <a:pt x="2415068" y="-15695"/>
                  <a:pt x="2620358" y="19649"/>
                  <a:pt x="2877019" y="0"/>
                </a:cubicBezTo>
                <a:cubicBezTo>
                  <a:pt x="3133680" y="-19649"/>
                  <a:pt x="3101471" y="38289"/>
                  <a:pt x="3284071" y="0"/>
                </a:cubicBezTo>
                <a:cubicBezTo>
                  <a:pt x="3466671" y="-38289"/>
                  <a:pt x="3627198" y="43917"/>
                  <a:pt x="3835394" y="0"/>
                </a:cubicBezTo>
                <a:cubicBezTo>
                  <a:pt x="3941357" y="-14091"/>
                  <a:pt x="4076380" y="84624"/>
                  <a:pt x="4063999" y="228605"/>
                </a:cubicBezTo>
                <a:cubicBezTo>
                  <a:pt x="4104835" y="407019"/>
                  <a:pt x="4016661" y="516135"/>
                  <a:pt x="4063999" y="658368"/>
                </a:cubicBezTo>
                <a:cubicBezTo>
                  <a:pt x="4111337" y="800601"/>
                  <a:pt x="4058208" y="1021231"/>
                  <a:pt x="4063999" y="1142995"/>
                </a:cubicBezTo>
                <a:cubicBezTo>
                  <a:pt x="4090852" y="1263500"/>
                  <a:pt x="3962404" y="1364942"/>
                  <a:pt x="3835394" y="1371600"/>
                </a:cubicBezTo>
                <a:cubicBezTo>
                  <a:pt x="3653793" y="1396747"/>
                  <a:pt x="3499539" y="1334063"/>
                  <a:pt x="3392274" y="1371600"/>
                </a:cubicBezTo>
                <a:cubicBezTo>
                  <a:pt x="3285009" y="1409137"/>
                  <a:pt x="3151939" y="1356340"/>
                  <a:pt x="2985222" y="1371600"/>
                </a:cubicBezTo>
                <a:cubicBezTo>
                  <a:pt x="2818505" y="1386860"/>
                  <a:pt x="2738173" y="1368601"/>
                  <a:pt x="2542103" y="1371600"/>
                </a:cubicBezTo>
                <a:cubicBezTo>
                  <a:pt x="2346033" y="1374599"/>
                  <a:pt x="2270696" y="1349062"/>
                  <a:pt x="2062915" y="1371600"/>
                </a:cubicBezTo>
                <a:cubicBezTo>
                  <a:pt x="1855134" y="1394138"/>
                  <a:pt x="1787773" y="1359255"/>
                  <a:pt x="1655863" y="1371600"/>
                </a:cubicBezTo>
                <a:cubicBezTo>
                  <a:pt x="1523953" y="1383945"/>
                  <a:pt x="1334714" y="1360426"/>
                  <a:pt x="1212743" y="1371600"/>
                </a:cubicBezTo>
                <a:cubicBezTo>
                  <a:pt x="1090772" y="1382774"/>
                  <a:pt x="827309" y="1349848"/>
                  <a:pt x="697488" y="1371600"/>
                </a:cubicBezTo>
                <a:cubicBezTo>
                  <a:pt x="567668" y="1393352"/>
                  <a:pt x="395910" y="1361627"/>
                  <a:pt x="228605" y="1371600"/>
                </a:cubicBezTo>
                <a:cubicBezTo>
                  <a:pt x="124936" y="1386926"/>
                  <a:pt x="-18167" y="1273037"/>
                  <a:pt x="0" y="1142995"/>
                </a:cubicBezTo>
                <a:cubicBezTo>
                  <a:pt x="-17981" y="962478"/>
                  <a:pt x="31434" y="894515"/>
                  <a:pt x="0" y="713232"/>
                </a:cubicBezTo>
                <a:cubicBezTo>
                  <a:pt x="-31434" y="531949"/>
                  <a:pt x="41207" y="339176"/>
                  <a:pt x="0" y="228605"/>
                </a:cubicBezTo>
                <a:close/>
              </a:path>
              <a:path w="4063999" h="1371600" stroke="0" extrusionOk="0">
                <a:moveTo>
                  <a:pt x="0" y="228605"/>
                </a:moveTo>
                <a:cubicBezTo>
                  <a:pt x="-9177" y="78552"/>
                  <a:pt x="126572" y="-18236"/>
                  <a:pt x="228605" y="0"/>
                </a:cubicBezTo>
                <a:cubicBezTo>
                  <a:pt x="367404" y="-44487"/>
                  <a:pt x="527440" y="34580"/>
                  <a:pt x="635657" y="0"/>
                </a:cubicBezTo>
                <a:cubicBezTo>
                  <a:pt x="743874" y="-34580"/>
                  <a:pt x="1062718" y="37248"/>
                  <a:pt x="1223048" y="0"/>
                </a:cubicBezTo>
                <a:cubicBezTo>
                  <a:pt x="1383378" y="-37248"/>
                  <a:pt x="1580010" y="62697"/>
                  <a:pt x="1774372" y="0"/>
                </a:cubicBezTo>
                <a:cubicBezTo>
                  <a:pt x="1968734" y="-62697"/>
                  <a:pt x="2083338" y="14960"/>
                  <a:pt x="2361763" y="0"/>
                </a:cubicBezTo>
                <a:cubicBezTo>
                  <a:pt x="2640188" y="-14960"/>
                  <a:pt x="2651917" y="28121"/>
                  <a:pt x="2877019" y="0"/>
                </a:cubicBezTo>
                <a:cubicBezTo>
                  <a:pt x="3102121" y="-28121"/>
                  <a:pt x="3172187" y="13720"/>
                  <a:pt x="3392274" y="0"/>
                </a:cubicBezTo>
                <a:cubicBezTo>
                  <a:pt x="3612361" y="-13720"/>
                  <a:pt x="3714274" y="28559"/>
                  <a:pt x="3835394" y="0"/>
                </a:cubicBezTo>
                <a:cubicBezTo>
                  <a:pt x="3939643" y="11753"/>
                  <a:pt x="4076785" y="103504"/>
                  <a:pt x="4063999" y="228605"/>
                </a:cubicBezTo>
                <a:cubicBezTo>
                  <a:pt x="4108016" y="345369"/>
                  <a:pt x="4019468" y="501309"/>
                  <a:pt x="4063999" y="704088"/>
                </a:cubicBezTo>
                <a:cubicBezTo>
                  <a:pt x="4108530" y="906867"/>
                  <a:pt x="4036466" y="1052696"/>
                  <a:pt x="4063999" y="1142995"/>
                </a:cubicBezTo>
                <a:cubicBezTo>
                  <a:pt x="4050393" y="1262506"/>
                  <a:pt x="3969117" y="1371044"/>
                  <a:pt x="3835394" y="1371600"/>
                </a:cubicBezTo>
                <a:cubicBezTo>
                  <a:pt x="3629837" y="1371895"/>
                  <a:pt x="3465539" y="1353536"/>
                  <a:pt x="3284071" y="1371600"/>
                </a:cubicBezTo>
                <a:cubicBezTo>
                  <a:pt x="3102603" y="1389664"/>
                  <a:pt x="2921931" y="1311963"/>
                  <a:pt x="2768815" y="1371600"/>
                </a:cubicBezTo>
                <a:cubicBezTo>
                  <a:pt x="2615699" y="1431237"/>
                  <a:pt x="2395463" y="1362867"/>
                  <a:pt x="2253559" y="1371600"/>
                </a:cubicBezTo>
                <a:cubicBezTo>
                  <a:pt x="2111655" y="1380333"/>
                  <a:pt x="1928005" y="1350943"/>
                  <a:pt x="1810440" y="1371600"/>
                </a:cubicBezTo>
                <a:cubicBezTo>
                  <a:pt x="1692875" y="1392257"/>
                  <a:pt x="1405399" y="1341169"/>
                  <a:pt x="1259116" y="1371600"/>
                </a:cubicBezTo>
                <a:cubicBezTo>
                  <a:pt x="1112833" y="1402031"/>
                  <a:pt x="821658" y="1323632"/>
                  <a:pt x="707793" y="1371600"/>
                </a:cubicBezTo>
                <a:cubicBezTo>
                  <a:pt x="593928" y="1419568"/>
                  <a:pt x="401388" y="1315718"/>
                  <a:pt x="228605" y="1371600"/>
                </a:cubicBezTo>
                <a:cubicBezTo>
                  <a:pt x="82963" y="1404104"/>
                  <a:pt x="1016" y="1295464"/>
                  <a:pt x="0" y="1142995"/>
                </a:cubicBezTo>
                <a:cubicBezTo>
                  <a:pt x="-49750" y="923897"/>
                  <a:pt x="13511" y="919260"/>
                  <a:pt x="0" y="704088"/>
                </a:cubicBezTo>
                <a:cubicBezTo>
                  <a:pt x="-13511" y="488916"/>
                  <a:pt x="19418" y="398505"/>
                  <a:pt x="0" y="228605"/>
                </a:cubicBezTo>
                <a:close/>
              </a:path>
            </a:pathLst>
          </a:custGeom>
          <a:gradFill flip="none" rotWithShape="1">
            <a:gsLst>
              <a:gs pos="6000">
                <a:schemeClr val="accent1">
                  <a:lumMod val="5000"/>
                  <a:lumOff val="95000"/>
                </a:schemeClr>
              </a:gs>
              <a:gs pos="42000">
                <a:schemeClr val="accent4">
                  <a:lumMod val="20000"/>
                  <a:lumOff val="80000"/>
                </a:schemeClr>
              </a:gs>
              <a:gs pos="87000">
                <a:schemeClr val="accent4">
                  <a:lumMod val="60000"/>
                  <a:lumOff val="40000"/>
                </a:schemeClr>
              </a:gs>
              <a:gs pos="100000">
                <a:srgbClr val="006ADE"/>
              </a:gs>
            </a:gsLst>
            <a:lin ang="5400000" scaled="1"/>
            <a:tileRect/>
          </a:gradFill>
          <a:ln w="38100">
            <a:solidFill>
              <a:schemeClr val="accent6">
                <a:lumMod val="75000"/>
              </a:schemeClr>
            </a:solidFill>
            <a:extLst>
              <a:ext uri="{C807C97D-BFC1-408E-A445-0C87EB9F89A2}">
                <ask:lineSketchStyleProps xmlns:ask="http://schemas.microsoft.com/office/drawing/2018/sketchyshapes" sd="1693033731">
                  <a:prstGeom prst="roundRect">
                    <a:avLst/>
                  </a:prstGeom>
                  <ask:type>
                    <ask:lineSketchScribble/>
                  </ask:type>
                </ask:lineSketchStyleProps>
              </a:ext>
            </a:extLst>
          </a:ln>
          <a:effectLst>
            <a:innerShdw blurRad="63500" dist="50800" dir="8100000">
              <a:prstClr val="black">
                <a:alpha val="50000"/>
              </a:prstClr>
            </a:innerShdw>
          </a:effectLst>
          <a:scene3d>
            <a:camera prst="perspectiveFront"/>
            <a:lightRig rig="threePt" dir="t"/>
          </a:scene3d>
        </p:spPr>
        <p:style>
          <a:lnRef idx="0">
            <a:schemeClr val="accent2"/>
          </a:lnRef>
          <a:fillRef idx="3">
            <a:schemeClr val="accent2"/>
          </a:fillRef>
          <a:effectRef idx="3">
            <a:schemeClr val="accent2"/>
          </a:effectRef>
          <a:fontRef idx="minor">
            <a:schemeClr val="lt1"/>
          </a:fontRef>
        </p:style>
        <p:txBody>
          <a:bodyPr anchor="ctr">
            <a:norm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Aft>
                <a:spcPts val="0"/>
              </a:spcAft>
              <a:defRPr/>
            </a:pPr>
            <a:r>
              <a:rPr lang="en-US" sz="4400" b="1">
                <a:ln/>
                <a:solidFill>
                  <a:srgbClr val="007130"/>
                </a:solidFill>
                <a:latin typeface="Times New Roman" panose="02020603050405020304" pitchFamily="18" charset="0"/>
                <a:cs typeface="Times New Roman" panose="02020603050405020304" pitchFamily="18" charset="0"/>
              </a:rPr>
              <a:t>Sườn thoải</a:t>
            </a:r>
            <a:endParaRPr lang="en-US" sz="4400" b="1" dirty="0">
              <a:ln/>
              <a:solidFill>
                <a:srgbClr val="00713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420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80">
                                          <p:stCondLst>
                                            <p:cond delay="0"/>
                                          </p:stCondLst>
                                        </p:cTn>
                                        <p:tgtEl>
                                          <p:spTgt spid="30"/>
                                        </p:tgtEl>
                                      </p:cBhvr>
                                    </p:animEffect>
                                    <p:anim calcmode="lin" valueType="num">
                                      <p:cBhvr>
                                        <p:cTn id="5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9" dur="26">
                                          <p:stCondLst>
                                            <p:cond delay="650"/>
                                          </p:stCondLst>
                                        </p:cTn>
                                        <p:tgtEl>
                                          <p:spTgt spid="30"/>
                                        </p:tgtEl>
                                      </p:cBhvr>
                                      <p:to x="100000" y="60000"/>
                                    </p:animScale>
                                    <p:animScale>
                                      <p:cBhvr>
                                        <p:cTn id="60" dur="166" decel="50000">
                                          <p:stCondLst>
                                            <p:cond delay="676"/>
                                          </p:stCondLst>
                                        </p:cTn>
                                        <p:tgtEl>
                                          <p:spTgt spid="30"/>
                                        </p:tgtEl>
                                      </p:cBhvr>
                                      <p:to x="100000" y="100000"/>
                                    </p:animScale>
                                    <p:animScale>
                                      <p:cBhvr>
                                        <p:cTn id="61" dur="26">
                                          <p:stCondLst>
                                            <p:cond delay="1312"/>
                                          </p:stCondLst>
                                        </p:cTn>
                                        <p:tgtEl>
                                          <p:spTgt spid="30"/>
                                        </p:tgtEl>
                                      </p:cBhvr>
                                      <p:to x="100000" y="80000"/>
                                    </p:animScale>
                                    <p:animScale>
                                      <p:cBhvr>
                                        <p:cTn id="62" dur="166" decel="50000">
                                          <p:stCondLst>
                                            <p:cond delay="1338"/>
                                          </p:stCondLst>
                                        </p:cTn>
                                        <p:tgtEl>
                                          <p:spTgt spid="30"/>
                                        </p:tgtEl>
                                      </p:cBhvr>
                                      <p:to x="100000" y="100000"/>
                                    </p:animScale>
                                    <p:animScale>
                                      <p:cBhvr>
                                        <p:cTn id="63" dur="26">
                                          <p:stCondLst>
                                            <p:cond delay="1642"/>
                                          </p:stCondLst>
                                        </p:cTn>
                                        <p:tgtEl>
                                          <p:spTgt spid="30"/>
                                        </p:tgtEl>
                                      </p:cBhvr>
                                      <p:to x="100000" y="90000"/>
                                    </p:animScale>
                                    <p:animScale>
                                      <p:cBhvr>
                                        <p:cTn id="64" dur="166" decel="50000">
                                          <p:stCondLst>
                                            <p:cond delay="1668"/>
                                          </p:stCondLst>
                                        </p:cTn>
                                        <p:tgtEl>
                                          <p:spTgt spid="30"/>
                                        </p:tgtEl>
                                      </p:cBhvr>
                                      <p:to x="100000" y="100000"/>
                                    </p:animScale>
                                    <p:animScale>
                                      <p:cBhvr>
                                        <p:cTn id="65" dur="26">
                                          <p:stCondLst>
                                            <p:cond delay="1808"/>
                                          </p:stCondLst>
                                        </p:cTn>
                                        <p:tgtEl>
                                          <p:spTgt spid="30"/>
                                        </p:tgtEl>
                                      </p:cBhvr>
                                      <p:to x="100000" y="95000"/>
                                    </p:animScale>
                                    <p:animScale>
                                      <p:cBhvr>
                                        <p:cTn id="66"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C3FBEACD-286F-4F79-856E-1369AF7DB711}"/>
              </a:ext>
            </a:extLst>
          </p:cNvPr>
          <p:cNvPicPr>
            <a:picLocks noChangeAspect="1"/>
          </p:cNvPicPr>
          <p:nvPr/>
        </p:nvPicPr>
        <p:blipFill>
          <a:blip r:embed="rId3" cstate="print">
            <a:alphaModFix amt="93000"/>
            <a:extLst>
              <a:ext uri="{28A0092B-C50C-407E-A947-70E740481C1C}">
                <a14:useLocalDpi xmlns:a14="http://schemas.microsoft.com/office/drawing/2010/main" val="0"/>
              </a:ext>
            </a:extLst>
          </a:blip>
          <a:stretch>
            <a:fillRect/>
          </a:stretch>
        </p:blipFill>
        <p:spPr>
          <a:xfrm>
            <a:off x="-97971" y="2754086"/>
            <a:ext cx="12339305" cy="4136572"/>
          </a:xfrm>
          <a:prstGeom prst="rect">
            <a:avLst/>
          </a:prstGeom>
        </p:spPr>
      </p:pic>
      <p:pic>
        <p:nvPicPr>
          <p:cNvPr id="8" name="Picture 7"/>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1703" r="21703"/>
          <a:stretch/>
        </p:blipFill>
        <p:spPr bwMode="auto">
          <a:xfrm>
            <a:off x="4195482" y="790576"/>
            <a:ext cx="7954521" cy="5688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26046" y="-464047"/>
            <a:ext cx="7388210" cy="6067425"/>
          </a:xfrm>
          <a:prstGeom prst="rect">
            <a:avLst/>
          </a:prstGeom>
        </p:spPr>
      </p:pic>
      <p:sp>
        <p:nvSpPr>
          <p:cNvPr id="6" name="Rectangle 6"/>
          <p:cNvSpPr>
            <a:spLocks noGrp="1" noChangeArrowheads="1"/>
          </p:cNvSpPr>
          <p:nvPr>
            <p:ph type="title" idx="4294967295"/>
          </p:nvPr>
        </p:nvSpPr>
        <p:spPr>
          <a:xfrm rot="21000719">
            <a:off x="977653" y="1190224"/>
            <a:ext cx="3644900" cy="1257300"/>
          </a:xfrm>
          <a:solidFill>
            <a:srgbClr val="FF0000"/>
          </a:solidFill>
          <a:ln>
            <a:miter lim="800000"/>
            <a:headEnd/>
            <a:tailEnd/>
          </a:ln>
        </p:spPr>
        <p:style>
          <a:lnRef idx="0">
            <a:schemeClr val="accent4"/>
          </a:lnRef>
          <a:fillRef idx="3">
            <a:schemeClr val="accent4"/>
          </a:fillRef>
          <a:effectRef idx="3">
            <a:schemeClr val="accent4"/>
          </a:effectRef>
          <a:fontRef idx="minor">
            <a:schemeClr val="lt1"/>
          </a:fontRef>
        </p:style>
        <p:txBody>
          <a:bodyPr>
            <a:noAutofit/>
          </a:bodyPr>
          <a:lstStyle/>
          <a:p>
            <a:pPr algn="just">
              <a:defRPr/>
            </a:pPr>
            <a:r>
              <a:rPr lang="en-US" sz="3200" b="1">
                <a:ln w="1905"/>
                <a:solidFill>
                  <a:srgbClr val="F95555"/>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Cách sắp xếp các đồi của vùng trung du như thế nào? </a:t>
            </a:r>
            <a:endParaRPr lang="en-US" sz="3200" b="1" dirty="0">
              <a:ln w="1905"/>
              <a:solidFill>
                <a:srgbClr val="F95555"/>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1" name="矩形 22">
            <a:extLst>
              <a:ext uri="{FF2B5EF4-FFF2-40B4-BE49-F238E27FC236}">
                <a16:creationId xmlns:a16="http://schemas.microsoft.com/office/drawing/2014/main" id="{75F9ABD7-6800-449A-BE7D-C31720583735}"/>
              </a:ext>
            </a:extLst>
          </p:cNvPr>
          <p:cNvSpPr/>
          <p:nvPr/>
        </p:nvSpPr>
        <p:spPr>
          <a:xfrm>
            <a:off x="84525" y="5418221"/>
            <a:ext cx="4619442" cy="1107996"/>
          </a:xfrm>
          <a:custGeom>
            <a:avLst/>
            <a:gdLst>
              <a:gd name="connsiteX0" fmla="*/ 0 w 4619442"/>
              <a:gd name="connsiteY0" fmla="*/ 0 h 1107996"/>
              <a:gd name="connsiteX1" fmla="*/ 438847 w 4619442"/>
              <a:gd name="connsiteY1" fmla="*/ 0 h 1107996"/>
              <a:gd name="connsiteX2" fmla="*/ 970083 w 4619442"/>
              <a:gd name="connsiteY2" fmla="*/ 0 h 1107996"/>
              <a:gd name="connsiteX3" fmla="*/ 1501319 w 4619442"/>
              <a:gd name="connsiteY3" fmla="*/ 0 h 1107996"/>
              <a:gd name="connsiteX4" fmla="*/ 1940166 w 4619442"/>
              <a:gd name="connsiteY4" fmla="*/ 0 h 1107996"/>
              <a:gd name="connsiteX5" fmla="*/ 2471401 w 4619442"/>
              <a:gd name="connsiteY5" fmla="*/ 0 h 1107996"/>
              <a:gd name="connsiteX6" fmla="*/ 2956443 w 4619442"/>
              <a:gd name="connsiteY6" fmla="*/ 0 h 1107996"/>
              <a:gd name="connsiteX7" fmla="*/ 3533873 w 4619442"/>
              <a:gd name="connsiteY7" fmla="*/ 0 h 1107996"/>
              <a:gd name="connsiteX8" fmla="*/ 4619442 w 4619442"/>
              <a:gd name="connsiteY8" fmla="*/ 0 h 1107996"/>
              <a:gd name="connsiteX9" fmla="*/ 4619442 w 4619442"/>
              <a:gd name="connsiteY9" fmla="*/ 520758 h 1107996"/>
              <a:gd name="connsiteX10" fmla="*/ 4619442 w 4619442"/>
              <a:gd name="connsiteY10" fmla="*/ 1107996 h 1107996"/>
              <a:gd name="connsiteX11" fmla="*/ 3995817 w 4619442"/>
              <a:gd name="connsiteY11" fmla="*/ 1107996 h 1107996"/>
              <a:gd name="connsiteX12" fmla="*/ 3464582 w 4619442"/>
              <a:gd name="connsiteY12" fmla="*/ 1107996 h 1107996"/>
              <a:gd name="connsiteX13" fmla="*/ 2794762 w 4619442"/>
              <a:gd name="connsiteY13" fmla="*/ 1107996 h 1107996"/>
              <a:gd name="connsiteX14" fmla="*/ 2171138 w 4619442"/>
              <a:gd name="connsiteY14" fmla="*/ 1107996 h 1107996"/>
              <a:gd name="connsiteX15" fmla="*/ 1639902 w 4619442"/>
              <a:gd name="connsiteY15" fmla="*/ 1107996 h 1107996"/>
              <a:gd name="connsiteX16" fmla="*/ 1201055 w 4619442"/>
              <a:gd name="connsiteY16" fmla="*/ 1107996 h 1107996"/>
              <a:gd name="connsiteX17" fmla="*/ 669819 w 4619442"/>
              <a:gd name="connsiteY17" fmla="*/ 1107996 h 1107996"/>
              <a:gd name="connsiteX18" fmla="*/ 0 w 4619442"/>
              <a:gd name="connsiteY18" fmla="*/ 1107996 h 1107996"/>
              <a:gd name="connsiteX19" fmla="*/ 0 w 4619442"/>
              <a:gd name="connsiteY19" fmla="*/ 531838 h 1107996"/>
              <a:gd name="connsiteX20" fmla="*/ 0 w 4619442"/>
              <a:gd name="connsiteY20"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19442" h="1107996" fill="none" extrusionOk="0">
                <a:moveTo>
                  <a:pt x="0" y="0"/>
                </a:moveTo>
                <a:cubicBezTo>
                  <a:pt x="170580" y="-18733"/>
                  <a:pt x="345994" y="18249"/>
                  <a:pt x="438847" y="0"/>
                </a:cubicBezTo>
                <a:cubicBezTo>
                  <a:pt x="531700" y="-18249"/>
                  <a:pt x="735171" y="62373"/>
                  <a:pt x="970083" y="0"/>
                </a:cubicBezTo>
                <a:cubicBezTo>
                  <a:pt x="1204995" y="-62373"/>
                  <a:pt x="1374914" y="5827"/>
                  <a:pt x="1501319" y="0"/>
                </a:cubicBezTo>
                <a:cubicBezTo>
                  <a:pt x="1627724" y="-5827"/>
                  <a:pt x="1815093" y="14783"/>
                  <a:pt x="1940166" y="0"/>
                </a:cubicBezTo>
                <a:cubicBezTo>
                  <a:pt x="2065239" y="-14783"/>
                  <a:pt x="2254606" y="52937"/>
                  <a:pt x="2471401" y="0"/>
                </a:cubicBezTo>
                <a:cubicBezTo>
                  <a:pt x="2688197" y="-52937"/>
                  <a:pt x="2770732" y="56158"/>
                  <a:pt x="2956443" y="0"/>
                </a:cubicBezTo>
                <a:cubicBezTo>
                  <a:pt x="3142154" y="-56158"/>
                  <a:pt x="3406453" y="17022"/>
                  <a:pt x="3533873" y="0"/>
                </a:cubicBezTo>
                <a:cubicBezTo>
                  <a:pt x="3661293" y="-17022"/>
                  <a:pt x="4188197" y="25910"/>
                  <a:pt x="4619442" y="0"/>
                </a:cubicBezTo>
                <a:cubicBezTo>
                  <a:pt x="4655646" y="161018"/>
                  <a:pt x="4584805" y="295254"/>
                  <a:pt x="4619442" y="520758"/>
                </a:cubicBezTo>
                <a:cubicBezTo>
                  <a:pt x="4654079" y="746262"/>
                  <a:pt x="4584563" y="913863"/>
                  <a:pt x="4619442" y="1107996"/>
                </a:cubicBezTo>
                <a:cubicBezTo>
                  <a:pt x="4475324" y="1153299"/>
                  <a:pt x="4218037" y="1065483"/>
                  <a:pt x="3995817" y="1107996"/>
                </a:cubicBezTo>
                <a:cubicBezTo>
                  <a:pt x="3773598" y="1150509"/>
                  <a:pt x="3592646" y="1046117"/>
                  <a:pt x="3464582" y="1107996"/>
                </a:cubicBezTo>
                <a:cubicBezTo>
                  <a:pt x="3336519" y="1169875"/>
                  <a:pt x="2984154" y="1077606"/>
                  <a:pt x="2794762" y="1107996"/>
                </a:cubicBezTo>
                <a:cubicBezTo>
                  <a:pt x="2605370" y="1138386"/>
                  <a:pt x="2454589" y="1083645"/>
                  <a:pt x="2171138" y="1107996"/>
                </a:cubicBezTo>
                <a:cubicBezTo>
                  <a:pt x="1887687" y="1132347"/>
                  <a:pt x="1779851" y="1056147"/>
                  <a:pt x="1639902" y="1107996"/>
                </a:cubicBezTo>
                <a:cubicBezTo>
                  <a:pt x="1499953" y="1159845"/>
                  <a:pt x="1382425" y="1077583"/>
                  <a:pt x="1201055" y="1107996"/>
                </a:cubicBezTo>
                <a:cubicBezTo>
                  <a:pt x="1019685" y="1138409"/>
                  <a:pt x="793990" y="1049795"/>
                  <a:pt x="669819" y="1107996"/>
                </a:cubicBezTo>
                <a:cubicBezTo>
                  <a:pt x="545648" y="1166197"/>
                  <a:pt x="144368" y="1106838"/>
                  <a:pt x="0" y="1107996"/>
                </a:cubicBezTo>
                <a:cubicBezTo>
                  <a:pt x="-23098" y="888095"/>
                  <a:pt x="33070" y="681464"/>
                  <a:pt x="0" y="531838"/>
                </a:cubicBezTo>
                <a:cubicBezTo>
                  <a:pt x="-33070" y="382212"/>
                  <a:pt x="39051" y="181314"/>
                  <a:pt x="0" y="0"/>
                </a:cubicBezTo>
                <a:close/>
              </a:path>
              <a:path w="4619442" h="1107996" stroke="0" extrusionOk="0">
                <a:moveTo>
                  <a:pt x="0" y="0"/>
                </a:moveTo>
                <a:cubicBezTo>
                  <a:pt x="181200" y="-31297"/>
                  <a:pt x="449856" y="59093"/>
                  <a:pt x="669819" y="0"/>
                </a:cubicBezTo>
                <a:cubicBezTo>
                  <a:pt x="889782" y="-59093"/>
                  <a:pt x="1015354" y="32315"/>
                  <a:pt x="1154861" y="0"/>
                </a:cubicBezTo>
                <a:cubicBezTo>
                  <a:pt x="1294368" y="-32315"/>
                  <a:pt x="1397307" y="27590"/>
                  <a:pt x="1593707" y="0"/>
                </a:cubicBezTo>
                <a:cubicBezTo>
                  <a:pt x="1790107" y="-27590"/>
                  <a:pt x="1998357" y="76206"/>
                  <a:pt x="2263527" y="0"/>
                </a:cubicBezTo>
                <a:cubicBezTo>
                  <a:pt x="2528697" y="-76206"/>
                  <a:pt x="2668248" y="20139"/>
                  <a:pt x="2840957" y="0"/>
                </a:cubicBezTo>
                <a:cubicBezTo>
                  <a:pt x="3013666" y="-20139"/>
                  <a:pt x="3143879" y="33367"/>
                  <a:pt x="3372193" y="0"/>
                </a:cubicBezTo>
                <a:cubicBezTo>
                  <a:pt x="3600507" y="-33367"/>
                  <a:pt x="3763811" y="34908"/>
                  <a:pt x="3903428" y="0"/>
                </a:cubicBezTo>
                <a:cubicBezTo>
                  <a:pt x="4043045" y="-34908"/>
                  <a:pt x="4414732" y="11295"/>
                  <a:pt x="4619442" y="0"/>
                </a:cubicBezTo>
                <a:cubicBezTo>
                  <a:pt x="4646188" y="230236"/>
                  <a:pt x="4590576" y="413991"/>
                  <a:pt x="4619442" y="576158"/>
                </a:cubicBezTo>
                <a:cubicBezTo>
                  <a:pt x="4648308" y="738325"/>
                  <a:pt x="4562019" y="982945"/>
                  <a:pt x="4619442" y="1107996"/>
                </a:cubicBezTo>
                <a:cubicBezTo>
                  <a:pt x="4454925" y="1171169"/>
                  <a:pt x="4240364" y="1044004"/>
                  <a:pt x="3995817" y="1107996"/>
                </a:cubicBezTo>
                <a:cubicBezTo>
                  <a:pt x="3751271" y="1171988"/>
                  <a:pt x="3565028" y="1103516"/>
                  <a:pt x="3418387" y="1107996"/>
                </a:cubicBezTo>
                <a:cubicBezTo>
                  <a:pt x="3271746" y="1112476"/>
                  <a:pt x="3100838" y="1058575"/>
                  <a:pt x="2933346" y="1107996"/>
                </a:cubicBezTo>
                <a:cubicBezTo>
                  <a:pt x="2765854" y="1157417"/>
                  <a:pt x="2640020" y="1107010"/>
                  <a:pt x="2494499" y="1107996"/>
                </a:cubicBezTo>
                <a:cubicBezTo>
                  <a:pt x="2348978" y="1108982"/>
                  <a:pt x="1959516" y="1066765"/>
                  <a:pt x="1824680" y="1107996"/>
                </a:cubicBezTo>
                <a:cubicBezTo>
                  <a:pt x="1689844" y="1149227"/>
                  <a:pt x="1495148" y="1107473"/>
                  <a:pt x="1385833" y="1107996"/>
                </a:cubicBezTo>
                <a:cubicBezTo>
                  <a:pt x="1276518" y="1108519"/>
                  <a:pt x="1067399" y="1035164"/>
                  <a:pt x="762208" y="1107996"/>
                </a:cubicBezTo>
                <a:cubicBezTo>
                  <a:pt x="457017" y="1180828"/>
                  <a:pt x="272638" y="1062130"/>
                  <a:pt x="0" y="1107996"/>
                </a:cubicBezTo>
                <a:cubicBezTo>
                  <a:pt x="-59582" y="969174"/>
                  <a:pt x="7815" y="837953"/>
                  <a:pt x="0" y="576158"/>
                </a:cubicBezTo>
                <a:cubicBezTo>
                  <a:pt x="-7815" y="314363"/>
                  <a:pt x="23621" y="167810"/>
                  <a:pt x="0" y="0"/>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8575">
            <a:solidFill>
              <a:schemeClr val="accent6">
                <a:lumMod val="60000"/>
                <a:lumOff val="40000"/>
              </a:schemeClr>
            </a:solidFill>
            <a:extLst>
              <a:ext uri="{C807C97D-BFC1-408E-A445-0C87EB9F89A2}">
                <ask:lineSketchStyleProps xmlns:ask="http://schemas.microsoft.com/office/drawing/2018/sketchyshapes" sd="2550099251">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lIns="0" tIns="0" rIns="0" bIns="0">
            <a:spAutoFit/>
          </a:bodyPr>
          <a:lstStyle/>
          <a:p>
            <a:pPr algn="ctr" defTabSz="914400" fontAlgn="base">
              <a:spcBef>
                <a:spcPct val="50000"/>
              </a:spcBef>
              <a:spcAft>
                <a:spcPct val="0"/>
              </a:spcAft>
              <a:defRPr/>
            </a:pPr>
            <a:r>
              <a:rPr lang="en-US" sz="3600" b="1">
                <a:solidFill>
                  <a:schemeClr val="accent2"/>
                </a:solidFill>
                <a:latin typeface="Times New Roman" panose="02020603050405020304" pitchFamily="18" charset="0"/>
                <a:cs typeface="Times New Roman" panose="02020603050405020304" pitchFamily="18" charset="0"/>
              </a:rPr>
              <a:t>Các đồi xếp cạnh nhau như bát úp </a:t>
            </a:r>
            <a:endParaRPr lang="en-US" sz="3600" b="1" dirty="0">
              <a:solidFill>
                <a:schemeClr val="accent2"/>
              </a:solidFill>
              <a:latin typeface="Times New Roman" panose="02020603050405020304" pitchFamily="18" charset="0"/>
              <a:cs typeface="Times New Roman" panose="02020603050405020304" pitchFamily="18" charset="0"/>
            </a:endParaRPr>
          </a:p>
        </p:txBody>
      </p:sp>
      <p:pic>
        <p:nvPicPr>
          <p:cNvPr id="12" name="图片 6">
            <a:extLst>
              <a:ext uri="{FF2B5EF4-FFF2-40B4-BE49-F238E27FC236}">
                <a16:creationId xmlns:a16="http://schemas.microsoft.com/office/drawing/2014/main" id="{BB571229-4BD9-438E-8F82-A7999F77DD15}"/>
              </a:ext>
            </a:extLst>
          </p:cNvPr>
          <p:cNvPicPr>
            <a:picLocks noChangeAspect="1"/>
          </p:cNvPicPr>
          <p:nvPr/>
        </p:nvPicPr>
        <p:blipFill>
          <a:blip r:embed="rId7" cstate="print">
            <a:extLst>
              <a:ext uri="{28A0092B-C50C-407E-A947-70E740481C1C}">
                <a14:useLocalDpi xmlns:a14="http://schemas.microsoft.com/office/drawing/2010/main" val="0"/>
              </a:ext>
            </a:extLst>
          </a:blip>
          <a:srcRect t="23134" b="23134"/>
          <a:stretch/>
        </p:blipFill>
        <p:spPr>
          <a:xfrm rot="10800000" flipV="1">
            <a:off x="8928846" y="1"/>
            <a:ext cx="3312487" cy="1640378"/>
          </a:xfrm>
          <a:prstGeom prst="rect">
            <a:avLst/>
          </a:prstGeom>
        </p:spPr>
      </p:pic>
    </p:spTree>
    <p:extLst>
      <p:ext uri="{BB962C8B-B14F-4D97-AF65-F5344CB8AC3E}">
        <p14:creationId xmlns:p14="http://schemas.microsoft.com/office/powerpoint/2010/main" val="2548695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1"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4)">
                                      <p:cBhvr>
                                        <p:cTn id="13" dur="1000"/>
                                        <p:tgtEl>
                                          <p:spTgt spid="8"/>
                                        </p:tgtEl>
                                      </p:cBhvr>
                                    </p:animEffect>
                                  </p:childTnLst>
                                </p:cTn>
                              </p:par>
                            </p:childTnLst>
                          </p:cTn>
                        </p:par>
                        <p:par>
                          <p:cTn id="14" fill="hold">
                            <p:stCondLst>
                              <p:cond delay="175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 calcmode="lin" valueType="num">
                                      <p:cBhvr>
                                        <p:cTn id="3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1"/>
                                        </p:tgtEl>
                                      </p:cBhvr>
                                    </p:animEffect>
                                  </p:childTnLst>
                                </p:cTn>
                              </p:par>
                            </p:childTnLst>
                          </p:cTn>
                        </p:par>
                        <p:par>
                          <p:cTn id="33" fill="hold">
                            <p:stCondLst>
                              <p:cond delay="1700"/>
                            </p:stCondLst>
                            <p:childTnLst>
                              <p:par>
                                <p:cTn id="34" presetID="4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ui_doi_Ha_Gian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772" t="2401" r="3473" b="5734"/>
          <a:stretch/>
        </p:blipFill>
        <p:spPr bwMode="auto">
          <a:xfrm>
            <a:off x="687043" y="1587070"/>
            <a:ext cx="4142534" cy="4021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Diagonal Corners Rounded 13"/>
          <p:cNvSpPr/>
          <p:nvPr/>
        </p:nvSpPr>
        <p:spPr>
          <a:xfrm>
            <a:off x="643103" y="5746961"/>
            <a:ext cx="4230413" cy="810994"/>
          </a:xfrm>
          <a:prstGeom prst="round2DiagRect">
            <a:avLst>
              <a:gd name="adj1" fmla="val 48635"/>
              <a:gd name="adj2" fmla="val 0"/>
            </a:avLst>
          </a:prstGeom>
          <a:ln w="28575">
            <a:solidFill>
              <a:srgbClr val="00EA64"/>
            </a:solidFill>
          </a:ln>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None/>
            </a:pPr>
            <a:r>
              <a:rPr lang="en-US" altLang="en-US" b="1" dirty="0">
                <a:solidFill>
                  <a:schemeClr val="accent1"/>
                </a:solidFill>
                <a:latin typeface="Times New Roman" panose="02020603050405020304" pitchFamily="18" charset="0"/>
                <a:cs typeface="Times New Roman" panose="02020603050405020304" pitchFamily="18" charset="0"/>
              </a:rPr>
              <a:t>Đỉnh tròn, sườn thoải</a:t>
            </a:r>
            <a:endParaRPr lang="vi-VN" altLang="en-US" sz="1800" b="1" dirty="0">
              <a:solidFill>
                <a:schemeClr val="accent1"/>
              </a:solidFill>
            </a:endParaRPr>
          </a:p>
        </p:txBody>
      </p:sp>
      <p:sp>
        <p:nvSpPr>
          <p:cNvPr id="15" name="Rectangle: Diagonal Corners Rounded 14"/>
          <p:cNvSpPr/>
          <p:nvPr/>
        </p:nvSpPr>
        <p:spPr>
          <a:xfrm>
            <a:off x="7323927" y="5735650"/>
            <a:ext cx="4142534" cy="822305"/>
          </a:xfrm>
          <a:prstGeom prst="round2DiagRect">
            <a:avLst>
              <a:gd name="adj1" fmla="val 50000"/>
              <a:gd name="adj2" fmla="val 0"/>
            </a:avLst>
          </a:prstGeom>
          <a:solidFill>
            <a:schemeClr val="bg1"/>
          </a:solidFill>
          <a:ln w="28575">
            <a:solidFill>
              <a:srgbClr val="00EA64"/>
            </a:solidFill>
          </a:ln>
          <a:scene3d>
            <a:camera prst="orthographicFront"/>
            <a:lightRig rig="threePt" dir="t"/>
          </a:scene3d>
          <a:sp3d>
            <a:bevelT/>
          </a:sp3d>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None/>
            </a:pPr>
            <a:r>
              <a:rPr lang="en-US" altLang="en-US" b="1" dirty="0">
                <a:solidFill>
                  <a:schemeClr val="accent1"/>
                </a:solidFill>
                <a:latin typeface="Times New Roman" panose="02020603050405020304" pitchFamily="18" charset="0"/>
                <a:cs typeface="Times New Roman" panose="02020603050405020304" pitchFamily="18" charset="0"/>
              </a:rPr>
              <a:t>Đỉnh nhọn, sườn dốc</a:t>
            </a:r>
            <a:endParaRPr lang="vi-VN" altLang="en-US" sz="1800" b="1" dirty="0">
              <a:solidFill>
                <a:schemeClr val="accent1"/>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323927" y="1638230"/>
            <a:ext cx="4142534" cy="397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419BDEB9-8A32-49F6-8AFF-965F8E3B6643}"/>
              </a:ext>
            </a:extLst>
          </p:cNvPr>
          <p:cNvGrpSpPr/>
          <p:nvPr/>
        </p:nvGrpSpPr>
        <p:grpSpPr>
          <a:xfrm>
            <a:off x="2269671" y="76202"/>
            <a:ext cx="7652657" cy="1360714"/>
            <a:chOff x="2637234" y="210547"/>
            <a:chExt cx="6738145" cy="1150167"/>
          </a:xfrm>
        </p:grpSpPr>
        <p:sp>
          <p:nvSpPr>
            <p:cNvPr id="3" name="Rectangle: Rounded Corners 2">
              <a:extLst>
                <a:ext uri="{FF2B5EF4-FFF2-40B4-BE49-F238E27FC236}">
                  <a16:creationId xmlns:a16="http://schemas.microsoft.com/office/drawing/2014/main" id="{1CDD318D-14CD-4C56-96BC-690D318680F1}"/>
                </a:ext>
              </a:extLst>
            </p:cNvPr>
            <p:cNvSpPr/>
            <p:nvPr/>
          </p:nvSpPr>
          <p:spPr>
            <a:xfrm>
              <a:off x="2637234" y="210547"/>
              <a:ext cx="6738145" cy="1150167"/>
            </a:xfrm>
            <a:prstGeom prst="roundRect">
              <a:avLst>
                <a:gd name="adj" fmla="val 3163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183BE02-F7C9-4A60-A1D6-FEA6FE072119}"/>
                </a:ext>
              </a:extLst>
            </p:cNvPr>
            <p:cNvSpPr/>
            <p:nvPr/>
          </p:nvSpPr>
          <p:spPr>
            <a:xfrm>
              <a:off x="2789634" y="362947"/>
              <a:ext cx="6397909" cy="827677"/>
            </a:xfrm>
            <a:prstGeom prst="roundRect">
              <a:avLst>
                <a:gd name="adj" fmla="val 31635"/>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47F5617-843D-4194-8C17-C70EBE118087}"/>
              </a:ext>
            </a:extLst>
          </p:cNvPr>
          <p:cNvSpPr txBox="1"/>
          <p:nvPr/>
        </p:nvSpPr>
        <p:spPr>
          <a:xfrm>
            <a:off x="2796803" y="273895"/>
            <a:ext cx="6598391" cy="978729"/>
          </a:xfrm>
          <a:prstGeom prst="rect">
            <a:avLst/>
          </a:prstGeom>
          <a:noFill/>
        </p:spPr>
        <p:txBody>
          <a:bodyPr wrap="square">
            <a:spAutoFit/>
          </a:bodyPr>
          <a:lstStyle/>
          <a:p>
            <a:pPr algn="ctr" defTabSz="914400" eaLnBrk="1" fontAlgn="base" hangingPunct="1">
              <a:lnSpc>
                <a:spcPct val="90000"/>
              </a:lnSpc>
              <a:spcBef>
                <a:spcPct val="0"/>
              </a:spcBef>
              <a:spcAft>
                <a:spcPct val="0"/>
              </a:spcAft>
              <a:defRPr/>
            </a:pPr>
            <a:r>
              <a:rPr lang="en-US" altLang="en-US" sz="3200" b="1">
                <a:solidFill>
                  <a:schemeClr val="accent6">
                    <a:lumMod val="50000"/>
                  </a:schemeClr>
                </a:solidFill>
                <a:latin typeface="Times New Roman" panose="02020603050405020304" pitchFamily="18" charset="0"/>
                <a:cs typeface="Times New Roman" panose="02020603050405020304" pitchFamily="18" charset="0"/>
              </a:rPr>
              <a:t>3. So sánh đỉnh đồi, sườn đồi với dãy Hoàng Liên Sơn?</a:t>
            </a:r>
            <a:endParaRPr lang="vi-VN" alt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2" name="Picture 11" descr="A picture containing doll, toy&#10;&#10;Description automatically generated">
            <a:extLst>
              <a:ext uri="{FF2B5EF4-FFF2-40B4-BE49-F238E27FC236}">
                <a16:creationId xmlns:a16="http://schemas.microsoft.com/office/drawing/2014/main" id="{09CD2211-8DB4-4EEE-9401-6954D9193A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9812" y="2042882"/>
            <a:ext cx="4348844" cy="4103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25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1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strVal val="#ppt_w+.3"/>
                                          </p:val>
                                        </p:tav>
                                        <p:tav tm="100000">
                                          <p:val>
                                            <p:strVal val="#ppt_w"/>
                                          </p:val>
                                        </p:tav>
                                      </p:tavLst>
                                    </p:anim>
                                    <p:anim calcmode="lin" valueType="num">
                                      <p:cBhvr>
                                        <p:cTn id="37" dur="1000" fill="hold"/>
                                        <p:tgtEl>
                                          <p:spTgt spid="14"/>
                                        </p:tgtEl>
                                        <p:attrNameLst>
                                          <p:attrName>ppt_h</p:attrName>
                                        </p:attrNameLst>
                                      </p:cBhvr>
                                      <p:tavLst>
                                        <p:tav tm="0">
                                          <p:val>
                                            <p:strVal val="#ppt_h"/>
                                          </p:val>
                                        </p:tav>
                                        <p:tav tm="100000">
                                          <p:val>
                                            <p:strVal val="#ppt_h"/>
                                          </p:val>
                                        </p:tav>
                                      </p:tavLst>
                                    </p:anim>
                                    <p:animEffect transition="in" filter="fade">
                                      <p:cBhvr>
                                        <p:cTn id="38" dur="1000"/>
                                        <p:tgtEl>
                                          <p:spTgt spid="14"/>
                                        </p:tgtEl>
                                      </p:cBhvr>
                                    </p:animEffec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childTnLst>
        </p:cTn>
      </p:par>
    </p:tnLst>
    <p:bldLst>
      <p:bldP spid="14" grpId="0" animBg="1"/>
      <p:bldP spid="15"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1474</TotalTime>
  <Words>1165</Words>
  <Application>Microsoft Office PowerPoint</Application>
  <PresentationFormat>Widescreen</PresentationFormat>
  <Paragraphs>141</Paragraphs>
  <Slides>32</Slides>
  <Notes>19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Times New Roman</vt:lpstr>
      <vt:lpstr>百变马丁</vt:lpstr>
      <vt:lpstr>Microsoft YaHei</vt:lpstr>
      <vt:lpstr>HP001 4 hàng</vt:lpstr>
      <vt:lpstr>UVN Ben Xuan</vt:lpstr>
      <vt:lpstr>UTM Atlas</vt:lpstr>
      <vt:lpstr>等线</vt:lpstr>
      <vt:lpstr>UTM Cooper Black</vt:lpstr>
      <vt:lpstr>UTM Gradoo</vt:lpstr>
      <vt:lpstr>Calibri</vt:lpstr>
      <vt:lpstr>Arial</vt:lpstr>
      <vt:lpstr>Courier New</vt:lpstr>
      <vt:lpstr>UTM Showcard</vt:lpstr>
      <vt:lpstr>包图主题2</vt:lpstr>
      <vt:lpstr>PowerPoint Presentation</vt:lpstr>
      <vt:lpstr>PowerPoint Presentation</vt:lpstr>
      <vt:lpstr>PowerPoint Presentation</vt:lpstr>
      <vt:lpstr>PowerPoint Presentation</vt:lpstr>
      <vt:lpstr>PowerPoint Presentation</vt:lpstr>
      <vt:lpstr>1. Vùng trung du là vùng núi, vùng đồi hay đồng bằng?</vt:lpstr>
      <vt:lpstr>PowerPoint Presentation</vt:lpstr>
      <vt:lpstr>Cách sắp xếp các đồi của vùng trung du như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YenVu</cp:keywords>
  <cp:lastModifiedBy>Anh Minh</cp:lastModifiedBy>
  <cp:revision>82</cp:revision>
  <dcterms:created xsi:type="dcterms:W3CDTF">2017-08-18T03:02:00Z</dcterms:created>
  <dcterms:modified xsi:type="dcterms:W3CDTF">2021-10-01T17:00:21Z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