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81" r:id="rId3"/>
    <p:sldId id="259" r:id="rId4"/>
    <p:sldId id="258" r:id="rId5"/>
    <p:sldId id="263" r:id="rId6"/>
    <p:sldId id="279" r:id="rId7"/>
    <p:sldId id="260" r:id="rId8"/>
    <p:sldId id="264" r:id="rId9"/>
    <p:sldId id="265" r:id="rId10"/>
    <p:sldId id="266" r:id="rId11"/>
    <p:sldId id="268" r:id="rId12"/>
    <p:sldId id="261" r:id="rId13"/>
    <p:sldId id="269" r:id="rId14"/>
    <p:sldId id="270" r:id="rId15"/>
    <p:sldId id="280" r:id="rId16"/>
    <p:sldId id="271" r:id="rId17"/>
    <p:sldId id="262" r:id="rId18"/>
    <p:sldId id="273" r:id="rId19"/>
    <p:sldId id="272" r:id="rId20"/>
    <p:sldId id="274" r:id="rId21"/>
    <p:sldId id="275" r:id="rId22"/>
    <p:sldId id="284" r:id="rId23"/>
    <p:sldId id="276" r:id="rId24"/>
    <p:sldId id="277" r:id="rId25"/>
    <p:sldId id="278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AB68E-6594-47F6-B8F3-C142ED2092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7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6.gif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3374" y="1796854"/>
            <a:ext cx="816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54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450" y="3289969"/>
            <a:ext cx="9935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ĐỒ DÙNG TRONG NHÀ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4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633">
        <p:split orient="vert"/>
      </p:transition>
    </mc:Choice>
    <mc:Fallback xmlns="">
      <p:transition spd="slow" advTm="42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TRO CHOI.jpg">
            <a:extLst>
              <a:ext uri="{FF2B5EF4-FFF2-40B4-BE49-F238E27FC236}">
                <a16:creationId xmlns:a16="http://schemas.microsoft.com/office/drawing/2014/main" id="{5F774E43-503B-40CA-918A-03B607859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443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528586-4644-42E3-A8FA-C0204CF339C0}"/>
              </a:ext>
            </a:extLst>
          </p:cNvPr>
          <p:cNvSpPr/>
          <p:nvPr/>
        </p:nvSpPr>
        <p:spPr>
          <a:xfrm>
            <a:off x="1465052" y="2559538"/>
            <a:ext cx="92618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NHÌN NHANH- ĐÁP ĐÚNG</a:t>
            </a:r>
          </a:p>
        </p:txBody>
      </p:sp>
    </p:spTree>
    <p:extLst>
      <p:ext uri="{BB962C8B-B14F-4D97-AF65-F5344CB8AC3E}">
        <p14:creationId xmlns:p14="http://schemas.microsoft.com/office/powerpoint/2010/main" val="35631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0" t="14141" r="31773" b="68889"/>
          <a:stretch/>
        </p:blipFill>
        <p:spPr>
          <a:xfrm>
            <a:off x="1764266" y="356973"/>
            <a:ext cx="3813366" cy="2687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B8326-31AB-4A88-8465-B278B6552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7" t="23434" r="8990" b="59596"/>
          <a:stretch/>
        </p:blipFill>
        <p:spPr>
          <a:xfrm>
            <a:off x="6589542" y="131885"/>
            <a:ext cx="3563815" cy="2888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EAFF4-AF35-4FAF-B21A-FAC5BA491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4" t="34747" r="31488" b="48283"/>
          <a:stretch/>
        </p:blipFill>
        <p:spPr>
          <a:xfrm>
            <a:off x="1762916" y="3683074"/>
            <a:ext cx="3646814" cy="2676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6838E-7C27-4E17-A0F5-DE8D0EA70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7" t="50000" r="8420" b="33333"/>
          <a:stretch/>
        </p:blipFill>
        <p:spPr>
          <a:xfrm>
            <a:off x="6479814" y="3756226"/>
            <a:ext cx="3873380" cy="26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27393-24B2-4FCD-9E76-CB61D0D26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73535" r="5288" b="7879"/>
          <a:stretch/>
        </p:blipFill>
        <p:spPr>
          <a:xfrm>
            <a:off x="-351692" y="1613148"/>
            <a:ext cx="13153292" cy="4942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064B1-C6CE-4106-B5E5-AD68DC6D2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t="73131" r="47152" b="6869"/>
          <a:stretch/>
        </p:blipFill>
        <p:spPr>
          <a:xfrm>
            <a:off x="998806" y="-103291"/>
            <a:ext cx="10747717" cy="714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0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07FAF-CEAC-4F5F-A3B2-9E3AC0933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2" t="73940" r="6996" b="7879"/>
          <a:stretch/>
        </p:blipFill>
        <p:spPr>
          <a:xfrm>
            <a:off x="1101382" y="0"/>
            <a:ext cx="10524963" cy="663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8E5D1-6959-44A5-B1C7-336142D9EDD1}"/>
              </a:ext>
            </a:extLst>
          </p:cNvPr>
          <p:cNvSpPr/>
          <p:nvPr/>
        </p:nvSpPr>
        <p:spPr>
          <a:xfrm>
            <a:off x="2973170" y="1363618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12948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81CA91-0BC6-470C-9305-34199E89E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C59B3D-951E-431D-8B73-BA8B955EE0D5}"/>
              </a:ext>
            </a:extLst>
          </p:cNvPr>
          <p:cNvSpPr/>
          <p:nvPr/>
        </p:nvSpPr>
        <p:spPr>
          <a:xfrm>
            <a:off x="1633904" y="1350498"/>
            <a:ext cx="10257692" cy="462827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dõi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huống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Minh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4EF65C26-F9BF-456B-BF9E-095555B3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3305907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3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DF7B86-DAEE-4695-AF62-157047D94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14"/>
            <a:ext cx="12192000" cy="5732586"/>
          </a:xfrm>
          <a:prstGeom prst="rect">
            <a:avLst/>
          </a:prstGeom>
        </p:spPr>
      </p:pic>
      <p:pic>
        <p:nvPicPr>
          <p:cNvPr id="4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A08BEA00-0274-4677-B5A0-74265914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3305907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332B0C-0AB2-4993-8740-DF8F1D705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2"/>
    </mc:Choice>
    <mc:Fallback xmlns="">
      <p:transition spd="slow" advTm="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391513" y="1674055"/>
            <a:ext cx="8876713" cy="3376247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709327" y="1935005"/>
            <a:ext cx="8277671" cy="293105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1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80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1E139-BB7C-4398-BA7A-EFB800CD6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70908" r="8136" b="7273"/>
          <a:stretch/>
        </p:blipFill>
        <p:spPr>
          <a:xfrm>
            <a:off x="0" y="2087746"/>
            <a:ext cx="12192000" cy="4855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DCA4D-5F87-435F-9A91-B30491B8C708}"/>
              </a:ext>
            </a:extLst>
          </p:cNvPr>
          <p:cNvSpPr txBox="1"/>
          <p:nvPr/>
        </p:nvSpPr>
        <p:spPr>
          <a:xfrm>
            <a:off x="1547446" y="1377014"/>
            <a:ext cx="1036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F365FC-642F-40D9-A1AA-6B87C06D9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5" y="1128192"/>
            <a:ext cx="1144172" cy="1144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745C5-280C-4307-A755-35EB8060F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" y="17252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>
            <a:extLst>
              <a:ext uri="{FF2B5EF4-FFF2-40B4-BE49-F238E27FC236}">
                <a16:creationId xmlns:a16="http://schemas.microsoft.com/office/drawing/2014/main" id="{F04490E0-BDDF-4A9E-8B6F-50452785ED8E}"/>
              </a:ext>
            </a:extLst>
          </p:cNvPr>
          <p:cNvSpPr txBox="1"/>
          <p:nvPr/>
        </p:nvSpPr>
        <p:spPr>
          <a:xfrm>
            <a:off x="3798275" y="2916917"/>
            <a:ext cx="4783014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60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60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3" name="Ca-Nha-Thuong-Nhau-Xuan-Mai">
            <a:hlinkClick r:id="" action="ppaction://media"/>
            <a:extLst>
              <a:ext uri="{FF2B5EF4-FFF2-40B4-BE49-F238E27FC236}">
                <a16:creationId xmlns:a16="http://schemas.microsoft.com/office/drawing/2014/main" id="{A4742C54-0F07-4DD5-8A2F-9B719828F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488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C1347-452F-4287-A769-44B500B73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71313" r="50000" b="7475"/>
          <a:stretch/>
        </p:blipFill>
        <p:spPr>
          <a:xfrm>
            <a:off x="735034" y="0"/>
            <a:ext cx="10870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45AE8-AE48-489C-BFE4-0CB4CDF3A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111" r="8136" b="7475"/>
          <a:stretch/>
        </p:blipFill>
        <p:spPr>
          <a:xfrm>
            <a:off x="712760" y="712"/>
            <a:ext cx="10513255" cy="68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  <p:pic>
        <p:nvPicPr>
          <p:cNvPr id="2" name="411_20200511111451_12.gia-dinh-nho-hanh-phuc-to">
            <a:hlinkClick r:id="" action="ppaction://media"/>
            <a:extLst>
              <a:ext uri="{FF2B5EF4-FFF2-40B4-BE49-F238E27FC236}">
                <a16:creationId xmlns:a16="http://schemas.microsoft.com/office/drawing/2014/main" id="{B71A6EF9-D289-4FAE-A10D-772237858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464" y="602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40B53-9975-4EAB-B3EC-6063FB81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9" t="19192" r="8991" b="61818"/>
          <a:stretch/>
        </p:blipFill>
        <p:spPr>
          <a:xfrm>
            <a:off x="815926" y="990600"/>
            <a:ext cx="10508566" cy="586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5A1E36-002B-4FF0-ABFD-B00780272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" y="17252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13B72E-F4E6-4404-9F82-61587C2F3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778" r="8990" b="41818"/>
          <a:stretch/>
        </p:blipFill>
        <p:spPr>
          <a:xfrm>
            <a:off x="1167618" y="1085988"/>
            <a:ext cx="9903659" cy="5772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00052-E848-46DB-B2DB-90BFBC856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" y="17252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494038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6C3B87-10BE-4B03-BAD6-46FAD288C5DA}"/>
              </a:ext>
            </a:extLst>
          </p:cNvPr>
          <p:cNvSpPr/>
          <p:nvPr/>
        </p:nvSpPr>
        <p:spPr>
          <a:xfrm>
            <a:off x="2391513" y="1519307"/>
            <a:ext cx="8876713" cy="3376247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9CB010-6532-466F-979C-024C2F1E4C5C}"/>
              </a:ext>
            </a:extLst>
          </p:cNvPr>
          <p:cNvSpPr/>
          <p:nvPr/>
        </p:nvSpPr>
        <p:spPr>
          <a:xfrm>
            <a:off x="2709327" y="1780257"/>
            <a:ext cx="8277671" cy="293105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id="{934444E7-1F01-4D86-A452-18D98B2BC9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504" y="2138288"/>
            <a:ext cx="7235483" cy="87219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6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4"/>
            <a:ext cx="9608234" cy="328802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dõi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huống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   +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Minh.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+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9664D-C3A8-42DC-87BB-AD1E82964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" y="1058896"/>
            <a:ext cx="12192000" cy="5780054"/>
          </a:xfrm>
          <a:prstGeom prst="rect">
            <a:avLst/>
          </a:prstGeom>
        </p:spPr>
      </p:pic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8A1457-8A8B-448F-8F91-4C40FFD18D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512375" y="1935005"/>
            <a:ext cx="9156599" cy="31631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  <p:pic>
        <p:nvPicPr>
          <p:cNvPr id="2" name="411_20200511111451_12.gia-dinh-nho-hanh-phuc-to">
            <a:hlinkClick r:id="" action="ppaction://media"/>
            <a:extLst>
              <a:ext uri="{FF2B5EF4-FFF2-40B4-BE49-F238E27FC236}">
                <a16:creationId xmlns:a16="http://schemas.microsoft.com/office/drawing/2014/main" id="{B71A6EF9-D289-4FAE-A10D-772237858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464" y="602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95EFD-154D-4633-B721-F1C2ACF9E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4DFFF8-E5A2-47E9-AF23-954F6FA01E85}"/>
              </a:ext>
            </a:extLst>
          </p:cNvPr>
          <p:cNvSpPr/>
          <p:nvPr/>
        </p:nvSpPr>
        <p:spPr>
          <a:xfrm>
            <a:off x="2011679" y="1902955"/>
            <a:ext cx="9748911" cy="334429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Minh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A8A40F-7039-469E-8D25-D4BC3BE70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4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DBA3A7-0ED2-4544-B4A1-EB570E7F9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72323" r="10699" b="7071"/>
          <a:stretch/>
        </p:blipFill>
        <p:spPr>
          <a:xfrm>
            <a:off x="0" y="1083212"/>
            <a:ext cx="12191999" cy="577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935005"/>
            <a:ext cx="9156599" cy="31631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654</TotalTime>
  <Words>274</Words>
  <Application>Microsoft Office PowerPoint</Application>
  <PresentationFormat>Widescreen</PresentationFormat>
  <Paragraphs>25</Paragraphs>
  <Slides>26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</cp:revision>
  <dcterms:created xsi:type="dcterms:W3CDTF">2020-08-16T14:36:25Z</dcterms:created>
  <dcterms:modified xsi:type="dcterms:W3CDTF">2020-08-21T13:22:24Z</dcterms:modified>
</cp:coreProperties>
</file>