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79" r:id="rId3"/>
    <p:sldMasterId id="2147483691" r:id="rId4"/>
    <p:sldMasterId id="2147483703" r:id="rId5"/>
  </p:sldMasterIdLst>
  <p:notesMasterIdLst>
    <p:notesMasterId r:id="rId17"/>
  </p:notesMasterIdLst>
  <p:sldIdLst>
    <p:sldId id="308" r:id="rId6"/>
    <p:sldId id="277" r:id="rId7"/>
    <p:sldId id="307" r:id="rId8"/>
    <p:sldId id="303" r:id="rId9"/>
    <p:sldId id="306" r:id="rId10"/>
    <p:sldId id="272" r:id="rId11"/>
    <p:sldId id="286" r:id="rId12"/>
    <p:sldId id="287" r:id="rId13"/>
    <p:sldId id="288" r:id="rId14"/>
    <p:sldId id="289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43"/>
    <a:srgbClr val="D2F8FF"/>
    <a:srgbClr val="27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4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030590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1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</a:t>
            </a:r>
            <a:endParaRPr lang="en-US" sz="40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165" y="111760"/>
            <a:ext cx="10643235" cy="435260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2035" y="4694555"/>
            <a:ext cx="8144510" cy="20910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Bài giải </a:t>
            </a:r>
          </a:p>
          <a:p>
            <a:pPr algn="ctr"/>
            <a:r>
              <a:rPr lang="en-US" sz="3200"/>
              <a:t>Nhà bác Bình có số con bò là:</a:t>
            </a:r>
          </a:p>
          <a:p>
            <a:pPr algn="ctr"/>
            <a:r>
              <a:rPr lang="en-US" sz="3200"/>
              <a:t>28 - 12 = 16 (con bò)</a:t>
            </a:r>
          </a:p>
          <a:p>
            <a:pPr algn="ctr"/>
            <a:r>
              <a:rPr lang="en-US" sz="3200"/>
              <a:t>                     Đáp số: 16 con bò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4A1159-7287-4872-90E5-E246365C11D0}"/>
              </a:ext>
            </a:extLst>
          </p:cNvPr>
          <p:cNvSpPr txBox="1"/>
          <p:nvPr/>
        </p:nvSpPr>
        <p:spPr>
          <a:xfrm>
            <a:off x="1881187" y="1414552"/>
            <a:ext cx="842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>
                <a:solidFill>
                  <a:schemeClr val="bg1"/>
                </a:solidFill>
              </a:rPr>
              <a:t>Ôn bài cũ</a:t>
            </a:r>
            <a:endParaRPr lang="en-US" sz="7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DB4F54-2C3D-4085-BF6B-C84AE6193409}"/>
              </a:ext>
            </a:extLst>
          </p:cNvPr>
          <p:cNvSpPr txBox="1"/>
          <p:nvPr/>
        </p:nvSpPr>
        <p:spPr>
          <a:xfrm>
            <a:off x="2940844" y="1216182"/>
            <a:ext cx="6310312" cy="442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Tính nhẩm: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40 + 50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 + 40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100 – 30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100 – 50</a:t>
            </a:r>
            <a:endParaRPr lang="en-US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87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51" y="1155388"/>
            <a:ext cx="2087245" cy="816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2368550"/>
            <a:ext cx="9171305" cy="23545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56610" y="393573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24015" y="392557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53015" y="3935730"/>
            <a:ext cx="476250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48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38699" y="3293746"/>
            <a:ext cx="3398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36794" y="3293746"/>
            <a:ext cx="2941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77689" y="3296970"/>
            <a:ext cx="3326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182" y="380364"/>
            <a:ext cx="9532473" cy="2179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</a:t>
            </a:r>
            <a:r>
              <a:rPr lang="en-US" sz="3110">
                <a:sym typeface="+mn-ea"/>
              </a:rPr>
              <a:t>Những phép tính nào dưới đây có kết quả lớn hơn 50?</a:t>
            </a:r>
            <a:endParaRPr lang="en-US" sz="311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0810" y="1696085"/>
            <a:ext cx="9918065" cy="472821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Rectangles 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470" y="1417955"/>
            <a:ext cx="10251440" cy="3118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3535" y="382397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32060" y="315404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11740" y="314388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195</Words>
  <Application>Microsoft Office PowerPoint</Application>
  <PresentationFormat>Custom</PresentationFormat>
  <Paragraphs>48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Những phép tính nào dưới đây có kết quả lớn hơn 50?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nguyen ngoc thuong</dc:creator>
  <cp:lastModifiedBy>Admin</cp:lastModifiedBy>
  <cp:revision>16</cp:revision>
  <dcterms:created xsi:type="dcterms:W3CDTF">2021-05-07T04:29:00Z</dcterms:created>
  <dcterms:modified xsi:type="dcterms:W3CDTF">2022-09-17T11:36:25Z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