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</p:sldMasterIdLst>
  <p:notesMasterIdLst>
    <p:notesMasterId r:id="rId7"/>
  </p:notesMasterIdLst>
  <p:sldIdLst>
    <p:sldId id="2732" r:id="rId6"/>
    <p:sldId id="266" r:id="rId8"/>
    <p:sldId id="256" r:id="rId9"/>
    <p:sldId id="262" r:id="rId10"/>
    <p:sldId id="259" r:id="rId11"/>
    <p:sldId id="518" r:id="rId12"/>
    <p:sldId id="2716" r:id="rId13"/>
    <p:sldId id="2717" r:id="rId14"/>
    <p:sldId id="2718" r:id="rId15"/>
    <p:sldId id="2719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96"/>
      </p:cViewPr>
      <p:guideLst>
        <p:guide orient="horz" pos="2192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4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4" Type="http://schemas.openxmlformats.org/officeDocument/2006/relationships/slideLayout" Target="../slideLayouts/slideLayout14.xml"/><Relationship Id="rId23" Type="http://schemas.openxmlformats.org/officeDocument/2006/relationships/image" Target="../media/image30.png"/><Relationship Id="rId22" Type="http://schemas.microsoft.com/office/2007/relationships/media" Target="../media/media2.mp3"/><Relationship Id="rId21" Type="http://schemas.openxmlformats.org/officeDocument/2006/relationships/audio" Target="../media/media2.mp3"/><Relationship Id="rId20" Type="http://schemas.openxmlformats.org/officeDocument/2006/relationships/image" Target="../media/image29.png"/><Relationship Id="rId2" Type="http://schemas.openxmlformats.org/officeDocument/2006/relationships/image" Target="../media/image12.png"/><Relationship Id="rId19" Type="http://schemas.openxmlformats.org/officeDocument/2006/relationships/slide" Target="slide3.xml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3" Type="http://schemas.openxmlformats.org/officeDocument/2006/relationships/image" Target="../media/image33.png"/><Relationship Id="rId2" Type="http://schemas.microsoft.com/office/2007/relationships/hdphoto" Target="../media/image32.wdp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1.png"/><Relationship Id="rId12" Type="http://schemas.openxmlformats.org/officeDocument/2006/relationships/image" Target="../media/image28.png"/><Relationship Id="rId11" Type="http://schemas.openxmlformats.org/officeDocument/2006/relationships/image" Target="../media/image40.png"/><Relationship Id="rId10" Type="http://schemas.openxmlformats.org/officeDocument/2006/relationships/image" Target="../media/image27.png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microsoft.com/office/2007/relationships/hdphoto" Target="../media/image43.wdp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1.png"/><Relationship Id="rId11" Type="http://schemas.openxmlformats.org/officeDocument/2006/relationships/image" Target="../media/image28.png"/><Relationship Id="rId10" Type="http://schemas.openxmlformats.org/officeDocument/2006/relationships/image" Target="../media/image39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6" Type="http://schemas.openxmlformats.org/officeDocument/2006/relationships/slideLayout" Target="../slideLayouts/slideLayout14.xml"/><Relationship Id="rId15" Type="http://schemas.microsoft.com/office/2007/relationships/hdphoto" Target="../media/image50.wdp"/><Relationship Id="rId14" Type="http://schemas.openxmlformats.org/officeDocument/2006/relationships/image" Target="../media/image49.png"/><Relationship Id="rId13" Type="http://schemas.openxmlformats.org/officeDocument/2006/relationships/image" Target="../media/image45.png"/><Relationship Id="rId12" Type="http://schemas.openxmlformats.org/officeDocument/2006/relationships/image" Target="../media/image41.png"/><Relationship Id="rId11" Type="http://schemas.openxmlformats.org/officeDocument/2006/relationships/image" Target="../media/image28.png"/><Relationship Id="rId10" Type="http://schemas.openxmlformats.org/officeDocument/2006/relationships/image" Target="../media/image39.png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(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3)</a:t>
            </a:r>
            <a:endParaRPr lang="en-US" sz="40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09" y="3256750"/>
            <a:ext cx="951865" cy="10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10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9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34080" y="2181624"/>
            <a:ext cx="2795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1434" y="2181624"/>
            <a:ext cx="28570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C.90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37295" y="2147892"/>
            <a:ext cx="2788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6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94632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69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:…..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,……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 smtClean="0">
              <a:solidFill>
                <a:prstClr val="white"/>
              </a:solidFill>
              <a:latin typeface="Calibri" panose="020F0502020204030204"/>
            </a:endParaRPr>
          </a:p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lượt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75 = …..+ 5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580209" y="21417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14366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686019"/>
            <a:ext cx="667867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45, 54, 65, 56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bé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099075" y="3290608"/>
            <a:ext cx="3215647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</a:rPr>
              <a:t>. 65, 56, 54, 45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99076" y="2384824"/>
            <a:ext cx="3215647" cy="7630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  <a:latin typeface="Calibri" panose="020F0502020204030204"/>
              </a:rPr>
              <a:t>A. 45, 54, 65, 56</a:t>
            </a:r>
            <a:endParaRPr lang="en-US" sz="32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420078" y="2364114"/>
            <a:ext cx="3282722" cy="8001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B. 45, 54, 56, 65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20078" y="3290609"/>
            <a:ext cx="3282722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D. </a:t>
            </a:r>
            <a:r>
              <a:rPr lang="en-US" sz="3200" b="1" dirty="0">
                <a:solidFill>
                  <a:srgbClr val="0000FF"/>
                </a:solidFill>
              </a:rPr>
              <a:t>65, 56, </a:t>
            </a:r>
            <a:r>
              <a:rPr lang="en-US" sz="3200" b="1" dirty="0" smtClean="0">
                <a:solidFill>
                  <a:srgbClr val="0000FF"/>
                </a:solidFill>
              </a:rPr>
              <a:t>45, 54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278765"/>
            <a:ext cx="8641080" cy="1128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90" y="1957070"/>
            <a:ext cx="9334500" cy="38060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518708"/>
            <a:ext cx="434340" cy="547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7796463" y="4625034"/>
            <a:ext cx="643154" cy="5726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38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3855" y="274955"/>
            <a:ext cx="9211310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6004" y="352936"/>
            <a:ext cx="2352266" cy="10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84046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8754242" y="2684046"/>
            <a:ext cx="630390" cy="6458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/>
              <a:t>40</a:t>
            </a:r>
            <a:endParaRPr lang="en-US" sz="2900" dirty="0"/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  <a:endParaRPr lang="en-US" sz="3000"/>
          </a:p>
        </p:txBody>
      </p:sp>
      <p:sp>
        <p:nvSpPr>
          <p:cNvPr id="12" name="Rounded Rectangle 11"/>
          <p:cNvSpPr/>
          <p:nvPr/>
        </p:nvSpPr>
        <p:spPr>
          <a:xfrm>
            <a:off x="3709035" y="3606833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  <a:endParaRPr lang="en-US" sz="3600" dirty="0"/>
          </a:p>
        </p:txBody>
      </p:sp>
      <p:sp>
        <p:nvSpPr>
          <p:cNvPr id="14" name="Rounded Rectangle 13"/>
          <p:cNvSpPr/>
          <p:nvPr/>
        </p:nvSpPr>
        <p:spPr>
          <a:xfrm>
            <a:off x="7989702" y="3606833"/>
            <a:ext cx="661002" cy="730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63</a:t>
            </a:r>
            <a:endParaRPr lang="en-US" sz="3000" dirty="0"/>
          </a:p>
        </p:txBody>
      </p:sp>
      <p:sp>
        <p:nvSpPr>
          <p:cNvPr id="15" name="Rounded Rectangle 14"/>
          <p:cNvSpPr/>
          <p:nvPr/>
        </p:nvSpPr>
        <p:spPr>
          <a:xfrm>
            <a:off x="8854003" y="3606833"/>
            <a:ext cx="675005" cy="7180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60</a:t>
            </a:r>
            <a:endParaRPr lang="en-US" sz="3000"/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WPS Presentation</Application>
  <PresentationFormat>Custom</PresentationFormat>
  <Paragraphs>82</Paragraphs>
  <Slides>11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#9Slide03 NettoOTLight</vt:lpstr>
      <vt:lpstr>Times New Roman</vt:lpstr>
      <vt:lpstr>等线</vt:lpstr>
      <vt:lpstr>等线</vt:lpstr>
      <vt:lpstr>Microsoft YaHei</vt:lpstr>
      <vt:lpstr>Arial Unicode MS</vt:lpstr>
      <vt:lpstr>黑体</vt:lpstr>
      <vt:lpstr>1_Office Theme</vt:lpstr>
      <vt:lpstr>Office Theme</vt:lpstr>
      <vt:lpstr>4_Office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27</cp:revision>
  <dcterms:created xsi:type="dcterms:W3CDTF">2021-02-20T02:56:00Z</dcterms:created>
  <dcterms:modified xsi:type="dcterms:W3CDTF">2022-09-02T02:04:41Z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1FA92A6FCCA243C6B6DDFD897567B13F</vt:lpwstr>
  </property>
</Properties>
</file>