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4" r:id="rId4"/>
    <p:sldMasterId id="2147483679" r:id="rId5"/>
  </p:sldMasterIdLst>
  <p:notesMasterIdLst>
    <p:notesMasterId r:id="rId7"/>
  </p:notesMasterIdLst>
  <p:sldIdLst>
    <p:sldId id="2732" r:id="rId6"/>
    <p:sldId id="266" r:id="rId8"/>
    <p:sldId id="256" r:id="rId9"/>
    <p:sldId id="262" r:id="rId10"/>
    <p:sldId id="259" r:id="rId11"/>
    <p:sldId id="518" r:id="rId12"/>
    <p:sldId id="2711" r:id="rId13"/>
    <p:sldId id="2712" r:id="rId14"/>
    <p:sldId id="2713" r:id="rId15"/>
    <p:sldId id="2714" r:id="rId16"/>
    <p:sldId id="29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>
        <p:scale>
          <a:sx n="79" d="100"/>
          <a:sy n="79" d="100"/>
        </p:scale>
        <p:origin x="-384" y="-72"/>
      </p:cViewPr>
      <p:guideLst>
        <p:guide orient="horz" pos="2160"/>
        <p:guide pos="38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F2A0-AB9D-4D6C-AAC2-39A6C90E21E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62C4C-50A9-4472-96E4-2D801BC7856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10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34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audio1.wav"/><Relationship Id="rId1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microsoft.com/office/2007/relationships/hdphoto" Target="../media/image18.wdp"/><Relationship Id="rId7" Type="http://schemas.openxmlformats.org/officeDocument/2006/relationships/image" Target="../media/image17.png"/><Relationship Id="rId6" Type="http://schemas.microsoft.com/office/2007/relationships/hdphoto" Target="../media/image16.wdp"/><Relationship Id="rId5" Type="http://schemas.openxmlformats.org/officeDocument/2006/relationships/image" Target="../media/image15.png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4" Type="http://schemas.openxmlformats.org/officeDocument/2006/relationships/slideLayout" Target="../slideLayouts/slideLayout14.xml"/><Relationship Id="rId23" Type="http://schemas.openxmlformats.org/officeDocument/2006/relationships/image" Target="../media/image30.png"/><Relationship Id="rId22" Type="http://schemas.microsoft.com/office/2007/relationships/media" Target="../media/media2.mp3"/><Relationship Id="rId21" Type="http://schemas.openxmlformats.org/officeDocument/2006/relationships/audio" Target="../media/media2.mp3"/><Relationship Id="rId20" Type="http://schemas.openxmlformats.org/officeDocument/2006/relationships/image" Target="../media/image29.png"/><Relationship Id="rId2" Type="http://schemas.openxmlformats.org/officeDocument/2006/relationships/image" Target="../media/image12.png"/><Relationship Id="rId19" Type="http://schemas.openxmlformats.org/officeDocument/2006/relationships/slide" Target="slide3.xml"/><Relationship Id="rId18" Type="http://schemas.openxmlformats.org/officeDocument/2006/relationships/image" Target="../media/image28.png"/><Relationship Id="rId17" Type="http://schemas.openxmlformats.org/officeDocument/2006/relationships/image" Target="../media/image27.png"/><Relationship Id="rId16" Type="http://schemas.microsoft.com/office/2007/relationships/hdphoto" Target="../media/image26.wdp"/><Relationship Id="rId15" Type="http://schemas.openxmlformats.org/officeDocument/2006/relationships/image" Target="../media/image25.png"/><Relationship Id="rId14" Type="http://schemas.microsoft.com/office/2007/relationships/hdphoto" Target="../media/image24.wdp"/><Relationship Id="rId13" Type="http://schemas.openxmlformats.org/officeDocument/2006/relationships/image" Target="../media/image23.png"/><Relationship Id="rId12" Type="http://schemas.microsoft.com/office/2007/relationships/hdphoto" Target="../media/image22.wdp"/><Relationship Id="rId11" Type="http://schemas.openxmlformats.org/officeDocument/2006/relationships/image" Target="../media/image21.png"/><Relationship Id="rId10" Type="http://schemas.microsoft.com/office/2007/relationships/hdphoto" Target="../media/image20.wdp"/><Relationship Id="rId1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microsoft.com/office/2007/relationships/hdphoto" Target="../media/image38.wdp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GIF"/><Relationship Id="rId3" Type="http://schemas.openxmlformats.org/officeDocument/2006/relationships/image" Target="../media/image33.png"/><Relationship Id="rId2" Type="http://schemas.microsoft.com/office/2007/relationships/hdphoto" Target="../media/image32.wdp"/><Relationship Id="rId14" Type="http://schemas.openxmlformats.org/officeDocument/2006/relationships/slideLayout" Target="../slideLayouts/slideLayout14.xml"/><Relationship Id="rId13" Type="http://schemas.openxmlformats.org/officeDocument/2006/relationships/image" Target="../media/image41.png"/><Relationship Id="rId12" Type="http://schemas.openxmlformats.org/officeDocument/2006/relationships/image" Target="../media/image28.png"/><Relationship Id="rId11" Type="http://schemas.openxmlformats.org/officeDocument/2006/relationships/image" Target="../media/image40.png"/><Relationship Id="rId10" Type="http://schemas.openxmlformats.org/officeDocument/2006/relationships/image" Target="../media/image27.png"/><Relationship Id="rId1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microsoft.com/office/2007/relationships/hdphoto" Target="../media/image38.wdp"/><Relationship Id="rId7" Type="http://schemas.openxmlformats.org/officeDocument/2006/relationships/image" Target="../media/image37.png"/><Relationship Id="rId6" Type="http://schemas.microsoft.com/office/2007/relationships/hdphoto" Target="../media/image43.wdp"/><Relationship Id="rId5" Type="http://schemas.openxmlformats.org/officeDocument/2006/relationships/image" Target="../media/image42.png"/><Relationship Id="rId4" Type="http://schemas.openxmlformats.org/officeDocument/2006/relationships/image" Target="../media/image35.png"/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5" Type="http://schemas.openxmlformats.org/officeDocument/2006/relationships/slideLayout" Target="../slideLayouts/slideLayout14.xml"/><Relationship Id="rId14" Type="http://schemas.openxmlformats.org/officeDocument/2006/relationships/image" Target="../media/image45.png"/><Relationship Id="rId13" Type="http://schemas.openxmlformats.org/officeDocument/2006/relationships/image" Target="../media/image44.png"/><Relationship Id="rId12" Type="http://schemas.openxmlformats.org/officeDocument/2006/relationships/image" Target="../media/image41.png"/><Relationship Id="rId11" Type="http://schemas.openxmlformats.org/officeDocument/2006/relationships/image" Target="../media/image28.png"/><Relationship Id="rId10" Type="http://schemas.openxmlformats.org/officeDocument/2006/relationships/image" Target="../media/image39.pn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microsoft.com/office/2007/relationships/hdphoto" Target="../media/image38.wdp"/><Relationship Id="rId7" Type="http://schemas.openxmlformats.org/officeDocument/2006/relationships/image" Target="../media/image37.png"/><Relationship Id="rId6" Type="http://schemas.microsoft.com/office/2007/relationships/hdphoto" Target="../media/image48.wdp"/><Relationship Id="rId5" Type="http://schemas.openxmlformats.org/officeDocument/2006/relationships/image" Target="../media/image47.png"/><Relationship Id="rId4" Type="http://schemas.openxmlformats.org/officeDocument/2006/relationships/image" Target="../media/image35.png"/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6" Type="http://schemas.openxmlformats.org/officeDocument/2006/relationships/slideLayout" Target="../slideLayouts/slideLayout14.xml"/><Relationship Id="rId15" Type="http://schemas.microsoft.com/office/2007/relationships/hdphoto" Target="../media/image50.wdp"/><Relationship Id="rId14" Type="http://schemas.openxmlformats.org/officeDocument/2006/relationships/image" Target="../media/image49.png"/><Relationship Id="rId13" Type="http://schemas.openxmlformats.org/officeDocument/2006/relationships/image" Target="../media/image45.png"/><Relationship Id="rId12" Type="http://schemas.openxmlformats.org/officeDocument/2006/relationships/image" Target="../media/image41.png"/><Relationship Id="rId11" Type="http://schemas.openxmlformats.org/officeDocument/2006/relationships/image" Target="../media/image28.png"/><Relationship Id="rId10" Type="http://schemas.openxmlformats.org/officeDocument/2006/relationships/image" Target="../media/image39.png"/><Relationship Id="rId1" Type="http://schemas.openxmlformats.org/officeDocument/2006/relationships/image" Target="../media/image46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191" y="791296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6517" y="3429680"/>
            <a:ext cx="8356828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Ôn tập các số </a:t>
            </a:r>
            <a:r>
              <a:rPr lang="en-US" sz="40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0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0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100 (</a:t>
            </a:r>
            <a:r>
              <a:rPr lang="en-US" sz="4000" b="1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000" b="1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2)</a:t>
            </a:r>
            <a:endParaRPr lang="en-US" sz="4000" b="1" spc="100" noProof="0" dirty="0" smtClean="0">
              <a:ln w="22225">
                <a:solidFill>
                  <a:srgbClr val="FF0000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93675" y="75565"/>
            <a:ext cx="10662920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4. Từ ba thẻ số dưới đây, em hãy lập các số có 2 chữ số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664585" y="1675130"/>
            <a:ext cx="4975860" cy="200914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964815" y="3856990"/>
            <a:ext cx="5476240" cy="238633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37, 35, 73, 75, 53, 57</a:t>
            </a:r>
            <a:endParaRPr lang="en-US" sz="4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  <a:endParaRPr lang="en-US" sz="3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1" descr="C:\Users\ADMIN\Desktop\Tai nguyen thiet ke tro choi\Angry birds epic birds\1505573783630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A.87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B.88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C.77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</a:t>
            </a:r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78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7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8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lớn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nhất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47, 74, 67, 76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A.47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B.76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C.67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D.74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493761" y="724738"/>
            <a:ext cx="6860111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Cho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 48, 51,47,74, 60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các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lớn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hơn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50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nhỏ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hơn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 70 </a:t>
            </a:r>
            <a:r>
              <a:rPr lang="en-US" sz="3735" dirty="0" err="1" smtClean="0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:</a:t>
            </a:r>
            <a:r>
              <a:rPr lang="en-US" sz="3735" dirty="0" smtClean="0">
                <a:solidFill>
                  <a:prstClr val="white"/>
                </a:solidFill>
                <a:latin typeface="Calibri" panose="020F0502020204030204"/>
              </a:rPr>
              <a:t>: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  <a:endParaRPr 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68143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smtClean="0">
                <a:solidFill>
                  <a:srgbClr val="0000FF"/>
                </a:solidFill>
                <a:latin typeface="Calibri" panose="020F0502020204030204"/>
              </a:rPr>
              <a:t>A. 51; 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83383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B.60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800624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C.47, 48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738895" y="2418555"/>
            <a:ext cx="2785979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smtClean="0">
                <a:solidFill>
                  <a:srgbClr val="0000FF"/>
                </a:solidFill>
                <a:latin typeface="Calibri" panose="020F0502020204030204"/>
              </a:rPr>
              <a:t>D.74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212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các số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6600" b="1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" y="1417955"/>
            <a:ext cx="140208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" y="2100580"/>
            <a:ext cx="11727815" cy="347345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155565" y="3609340"/>
            <a:ext cx="723900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7</a:t>
            </a:r>
            <a:endParaRPr lang="en-US" sz="4400"/>
          </a:p>
        </p:txBody>
      </p:sp>
      <p:sp>
        <p:nvSpPr>
          <p:cNvPr id="11" name="Rounded Rectangle 10"/>
          <p:cNvSpPr/>
          <p:nvPr/>
        </p:nvSpPr>
        <p:spPr>
          <a:xfrm>
            <a:off x="5289550" y="4662805"/>
            <a:ext cx="465455" cy="5886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7</a:t>
            </a:r>
            <a:endParaRPr lang="en-US" sz="3200" dirty="0"/>
          </a:p>
        </p:txBody>
      </p:sp>
      <p:sp>
        <p:nvSpPr>
          <p:cNvPr id="12" name="Oval 11"/>
          <p:cNvSpPr/>
          <p:nvPr/>
        </p:nvSpPr>
        <p:spPr>
          <a:xfrm>
            <a:off x="6322695" y="3609340"/>
            <a:ext cx="920115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  <a:endParaRPr lang="en-US" sz="3600"/>
          </a:p>
        </p:txBody>
      </p:sp>
      <p:sp>
        <p:nvSpPr>
          <p:cNvPr id="13" name="Oval 12"/>
          <p:cNvSpPr/>
          <p:nvPr/>
        </p:nvSpPr>
        <p:spPr>
          <a:xfrm>
            <a:off x="8013700" y="3609340"/>
            <a:ext cx="723900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9</a:t>
            </a:r>
            <a:endParaRPr lang="en-US" sz="4400"/>
          </a:p>
        </p:txBody>
      </p:sp>
      <p:sp>
        <p:nvSpPr>
          <p:cNvPr id="14" name="Rounded Rectangle 13"/>
          <p:cNvSpPr/>
          <p:nvPr/>
        </p:nvSpPr>
        <p:spPr>
          <a:xfrm>
            <a:off x="7242810" y="4618421"/>
            <a:ext cx="770890" cy="71156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/>
              <a:t>50</a:t>
            </a:r>
            <a:endParaRPr lang="en-US" sz="3500"/>
          </a:p>
        </p:txBody>
      </p:sp>
      <p:sp>
        <p:nvSpPr>
          <p:cNvPr id="15" name="Oval 14"/>
          <p:cNvSpPr/>
          <p:nvPr/>
        </p:nvSpPr>
        <p:spPr>
          <a:xfrm>
            <a:off x="9060815" y="3609340"/>
            <a:ext cx="920115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  <a:endParaRPr lang="en-US" sz="3600"/>
          </a:p>
        </p:txBody>
      </p:sp>
      <p:sp>
        <p:nvSpPr>
          <p:cNvPr id="16" name="Oval 15"/>
          <p:cNvSpPr/>
          <p:nvPr/>
        </p:nvSpPr>
        <p:spPr>
          <a:xfrm>
            <a:off x="10796270" y="3609340"/>
            <a:ext cx="723900" cy="82613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5</a:t>
            </a:r>
            <a:endParaRPr lang="en-US" sz="4400"/>
          </a:p>
        </p:txBody>
      </p:sp>
      <p:sp>
        <p:nvSpPr>
          <p:cNvPr id="18" name="Rounded Rectangle 17"/>
          <p:cNvSpPr/>
          <p:nvPr/>
        </p:nvSpPr>
        <p:spPr>
          <a:xfrm>
            <a:off x="9938086" y="4642485"/>
            <a:ext cx="710732" cy="71156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50</a:t>
            </a:r>
            <a:endParaRPr lang="en-US" sz="3200"/>
          </a:p>
        </p:txBody>
      </p:sp>
      <p:sp>
        <p:nvSpPr>
          <p:cNvPr id="19" name="Rounded Rectangle 18"/>
          <p:cNvSpPr/>
          <p:nvPr/>
        </p:nvSpPr>
        <p:spPr>
          <a:xfrm>
            <a:off x="11054715" y="4702645"/>
            <a:ext cx="465455" cy="5886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8" grpId="0" bldLvl="0" animBg="1"/>
      <p:bldP spid="18" grpId="1" animBg="1"/>
      <p:bldP spid="19" grpId="0" bldLvl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93675" y="75565"/>
            <a:ext cx="7707630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Sắp xếp các số ghi trên áo theo thứ tự</a:t>
            </a:r>
            <a:endParaRPr lang="en-US" sz="3200" dirty="0"/>
          </a:p>
        </p:txBody>
      </p:sp>
      <p:sp>
        <p:nvSpPr>
          <p:cNvPr id="8" name="Text Box 7"/>
          <p:cNvSpPr txBox="1"/>
          <p:nvPr>
            <p:custDataLst>
              <p:tags r:id="rId1"/>
            </p:custDataLst>
          </p:nvPr>
        </p:nvSpPr>
        <p:spPr>
          <a:xfrm>
            <a:off x="671195" y="1600200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a. Từ bé đến lớn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00670" y="1418590"/>
            <a:ext cx="4110355" cy="307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690" y="2371725"/>
            <a:ext cx="1139825" cy="1249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90" y="2371725"/>
            <a:ext cx="1135380" cy="12160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7185" y="2453005"/>
            <a:ext cx="1144270" cy="11347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2980" y="2453640"/>
            <a:ext cx="1170305" cy="1134110"/>
          </a:xfrm>
          <a:prstGeom prst="rect">
            <a:avLst/>
          </a:prstGeom>
        </p:spPr>
      </p:pic>
      <p:sp>
        <p:nvSpPr>
          <p:cNvPr id="17" name="Text Box 16"/>
          <p:cNvSpPr txBox="1"/>
          <p:nvPr>
            <p:custDataLst>
              <p:tags r:id="rId7"/>
            </p:custDataLst>
          </p:nvPr>
        </p:nvSpPr>
        <p:spPr>
          <a:xfrm>
            <a:off x="508635" y="3908425"/>
            <a:ext cx="7562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b. Từ lớn đến bé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635" y="4705985"/>
            <a:ext cx="1170305" cy="11341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5995" y="4705350"/>
            <a:ext cx="1144270" cy="11347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665" y="4590415"/>
            <a:ext cx="1139825" cy="12496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510" y="4664710"/>
            <a:ext cx="1135380" cy="1216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8" grpId="0"/>
      <p:bldP spid="17" grpId="0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06045" y="0"/>
            <a:ext cx="1440180" cy="670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295" y="1072515"/>
            <a:ext cx="7769860" cy="419798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589270" y="271018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  <a:endParaRPr lang="en-US" sz="3600"/>
          </a:p>
        </p:txBody>
      </p:sp>
      <p:sp>
        <p:nvSpPr>
          <p:cNvPr id="9" name="Rounded Rectangle 8"/>
          <p:cNvSpPr/>
          <p:nvPr/>
        </p:nvSpPr>
        <p:spPr>
          <a:xfrm>
            <a:off x="8544560" y="2699385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  <a:endParaRPr lang="en-US" sz="3600"/>
          </a:p>
        </p:txBody>
      </p:sp>
      <p:sp>
        <p:nvSpPr>
          <p:cNvPr id="10" name="Rounded Rectangle 9"/>
          <p:cNvSpPr/>
          <p:nvPr/>
        </p:nvSpPr>
        <p:spPr>
          <a:xfrm>
            <a:off x="5599430" y="334010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  <a:endParaRPr lang="en-US" sz="3600"/>
          </a:p>
        </p:txBody>
      </p:sp>
      <p:sp>
        <p:nvSpPr>
          <p:cNvPr id="11" name="Rounded Rectangle 10"/>
          <p:cNvSpPr/>
          <p:nvPr/>
        </p:nvSpPr>
        <p:spPr>
          <a:xfrm>
            <a:off x="8544560" y="334010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  <a:endParaRPr lang="en-US" sz="3600"/>
          </a:p>
        </p:txBody>
      </p:sp>
      <p:sp>
        <p:nvSpPr>
          <p:cNvPr id="12" name="Rounded Rectangle 11"/>
          <p:cNvSpPr/>
          <p:nvPr/>
        </p:nvSpPr>
        <p:spPr>
          <a:xfrm>
            <a:off x="5589270" y="3970655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  <a:endParaRPr lang="en-US" sz="3600"/>
          </a:p>
        </p:txBody>
      </p:sp>
      <p:sp>
        <p:nvSpPr>
          <p:cNvPr id="13" name="Rounded Rectangle 12"/>
          <p:cNvSpPr/>
          <p:nvPr/>
        </p:nvSpPr>
        <p:spPr>
          <a:xfrm>
            <a:off x="8544560" y="3990975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0</a:t>
            </a:r>
            <a:endParaRPr lang="en-US" sz="3600"/>
          </a:p>
        </p:txBody>
      </p:sp>
      <p:sp>
        <p:nvSpPr>
          <p:cNvPr id="14" name="Rounded Rectangle 13"/>
          <p:cNvSpPr/>
          <p:nvPr/>
        </p:nvSpPr>
        <p:spPr>
          <a:xfrm>
            <a:off x="5599430" y="460121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  <a:endParaRPr lang="en-US" sz="3600"/>
          </a:p>
        </p:txBody>
      </p:sp>
      <p:sp>
        <p:nvSpPr>
          <p:cNvPr id="15" name="Rounded Rectangle 14"/>
          <p:cNvSpPr/>
          <p:nvPr/>
        </p:nvSpPr>
        <p:spPr>
          <a:xfrm>
            <a:off x="8544560" y="460121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  <a:endParaRPr lang="en-US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tags/tag1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3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586</Words>
  <Application>WPS Presentation</Application>
  <PresentationFormat>Custom</PresentationFormat>
  <Paragraphs>103</Paragraphs>
  <Slides>11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11</vt:i4>
      </vt:variant>
    </vt:vector>
  </HeadingPairs>
  <TitlesOfParts>
    <vt:vector size="33" baseType="lpstr">
      <vt:lpstr>Arial</vt:lpstr>
      <vt:lpstr>SimSun</vt:lpstr>
      <vt:lpstr>Wingdings</vt:lpstr>
      <vt:lpstr>Calibri</vt:lpstr>
      <vt:lpstr>ITC Avant Garde Std Bk</vt:lpstr>
      <vt:lpstr>Century Gothic</vt:lpstr>
      <vt:lpstr>Calibri Light</vt:lpstr>
      <vt:lpstr>Calibri</vt:lpstr>
      <vt:lpstr>方正卡通简体</vt:lpstr>
      <vt:lpstr>字魂17号-萌趣果冻体</vt:lpstr>
      <vt:lpstr>#9Slide03 NettoOTLight</vt:lpstr>
      <vt:lpstr>Times New Roman</vt:lpstr>
      <vt:lpstr>等线</vt:lpstr>
      <vt:lpstr>等线</vt:lpstr>
      <vt:lpstr>Microsoft YaHei</vt:lpstr>
      <vt:lpstr>Arial Unicode MS</vt:lpstr>
      <vt:lpstr>黑体</vt:lpstr>
      <vt:lpstr>#9Slide07 IcielCadena</vt:lpstr>
      <vt:lpstr>1_Office Theme</vt:lpstr>
      <vt:lpstr>Office Theme</vt:lpstr>
      <vt:lpstr>4_Office 主题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29</cp:revision>
  <dcterms:created xsi:type="dcterms:W3CDTF">2021-02-20T02:56:00Z</dcterms:created>
  <dcterms:modified xsi:type="dcterms:W3CDTF">2022-09-02T01:57:04Z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1033-11.2.0.11254</vt:lpwstr>
  </property>
  <property fmtid="{D5CDD505-2E9C-101B-9397-08002B2CF9AE}" pid="3" name="ICV">
    <vt:lpwstr>7DE884868DB44ABC8B3466FCD6C528B9</vt:lpwstr>
  </property>
</Properties>
</file>