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</p:sldMasterIdLst>
  <p:notesMasterIdLst>
    <p:notesMasterId r:id="rId7"/>
  </p:notesMasterIdLst>
  <p:sldIdLst>
    <p:sldId id="11088391" r:id="rId6"/>
    <p:sldId id="311" r:id="rId8"/>
    <p:sldId id="318" r:id="rId9"/>
    <p:sldId id="319" r:id="rId10"/>
    <p:sldId id="340" r:id="rId11"/>
    <p:sldId id="320" r:id="rId12"/>
    <p:sldId id="278" r:id="rId13"/>
    <p:sldId id="322" r:id="rId14"/>
    <p:sldId id="323" r:id="rId15"/>
    <p:sldId id="341" r:id="rId16"/>
    <p:sldId id="325" r:id="rId17"/>
    <p:sldId id="326" r:id="rId18"/>
    <p:sldId id="327" r:id="rId19"/>
    <p:sldId id="342" r:id="rId20"/>
    <p:sldId id="329" r:id="rId21"/>
    <p:sldId id="343" r:id="rId22"/>
    <p:sldId id="331" r:id="rId23"/>
    <p:sldId id="332" r:id="rId24"/>
    <p:sldId id="333" r:id="rId25"/>
    <p:sldId id="334" r:id="rId26"/>
    <p:sldId id="335" r:id="rId27"/>
    <p:sldId id="1108839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62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974" autoAdjust="0"/>
    <p:restoredTop sz="94660"/>
  </p:normalViewPr>
  <p:slideViewPr>
    <p:cSldViewPr snapToGrid="0">
      <p:cViewPr varScale="1">
        <p:scale>
          <a:sx n="66" d="100"/>
          <a:sy n="66" d="100"/>
        </p:scale>
        <p:origin x="44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2" Type="http://schemas.openxmlformats.org/officeDocument/2006/relationships/commentAuthors" Target="commentAuthors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19F49-5B08-4661-B2E4-B36ED18DEDFF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1D3AC9-3560-40E7-BA92-C9728860DDC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1D3AC9-3560-40E7-BA92-C9728860DDC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1D3AC9-3560-40E7-BA92-C9728860DDC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DADCA-9B9E-4963-A957-D2FD6D7D638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355ED-D271-4885-A6A3-3712DE21233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.xml"/><Relationship Id="rId8" Type="http://schemas.openxmlformats.org/officeDocument/2006/relationships/image" Target="../media/image9.png"/><Relationship Id="rId7" Type="http://schemas.microsoft.com/office/2007/relationships/media" Target="../media/media1.mp3"/><Relationship Id="rId6" Type="http://schemas.openxmlformats.org/officeDocument/2006/relationships/audio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17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矢量智能"/>
          <p:cNvPicPr/>
          <p:nvPr/>
        </p:nvPicPr>
        <p:blipFill>
          <a:blip r:embed="rId1" cstate="screen"/>
          <a:stretch>
            <a:fillRect/>
          </a:stretch>
        </p:blipFill>
        <p:spPr>
          <a:xfrm>
            <a:off x="0" y="4156797"/>
            <a:ext cx="12192000" cy="2701204"/>
          </a:xfrm>
          <a:prstGeom prst="rect">
            <a:avLst/>
          </a:prstGeom>
        </p:spPr>
      </p:pic>
      <p:pic>
        <p:nvPicPr>
          <p:cNvPr id="3" name="图片 2" descr="9ee5199484871c902f5b226d6e69cbee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1896745" y="4406309"/>
            <a:ext cx="2779395" cy="2394585"/>
          </a:xfrm>
          <a:prstGeom prst="rect">
            <a:avLst/>
          </a:prstGeom>
        </p:spPr>
      </p:pic>
      <p:pic>
        <p:nvPicPr>
          <p:cNvPr id="4" name="图片 3" descr="e0f01d50e93b5be62aa78ca12bd19666"/>
          <p:cNvPicPr/>
          <p:nvPr/>
        </p:nvPicPr>
        <p:blipFill>
          <a:blip r:embed="rId3" cstate="screen"/>
          <a:stretch>
            <a:fillRect/>
          </a:stretch>
        </p:blipFill>
        <p:spPr>
          <a:xfrm>
            <a:off x="5233670" y="5226965"/>
            <a:ext cx="2170430" cy="1573929"/>
          </a:xfrm>
          <a:prstGeom prst="rect">
            <a:avLst/>
          </a:prstGeom>
        </p:spPr>
      </p:pic>
      <p:pic>
        <p:nvPicPr>
          <p:cNvPr id="10" name="图片 9" descr="e6a655ed09bc757151afabca7ab85c5c"/>
          <p:cNvPicPr/>
          <p:nvPr/>
        </p:nvPicPr>
        <p:blipFill>
          <a:blip r:embed="rId4" cstate="screen"/>
          <a:stretch>
            <a:fillRect/>
          </a:stretch>
        </p:blipFill>
        <p:spPr>
          <a:xfrm rot="1426081">
            <a:off x="10361477" y="520698"/>
            <a:ext cx="1145712" cy="1495432"/>
          </a:xfrm>
          <a:prstGeom prst="rect">
            <a:avLst/>
          </a:prstGeom>
        </p:spPr>
      </p:pic>
      <p:pic>
        <p:nvPicPr>
          <p:cNvPr id="11" name="图片 10" descr="d1ca708a87c9b39e9bdf39142e09b55e"/>
          <p:cNvPicPr/>
          <p:nvPr/>
        </p:nvPicPr>
        <p:blipFill>
          <a:blip r:embed="rId5"/>
          <a:stretch>
            <a:fillRect/>
          </a:stretch>
        </p:blipFill>
        <p:spPr>
          <a:xfrm>
            <a:off x="190500" y="-180730"/>
            <a:ext cx="2428875" cy="2428875"/>
          </a:xfrm>
          <a:prstGeom prst="rect">
            <a:avLst/>
          </a:prstGeom>
        </p:spPr>
      </p:pic>
      <p:pic>
        <p:nvPicPr>
          <p:cNvPr id="13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41948" y="-587130"/>
            <a:ext cx="812800" cy="812800"/>
          </a:xfrm>
          <a:prstGeom prst="rect">
            <a:avLst/>
          </a:prstGeom>
        </p:spPr>
      </p:pic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1386601" y="299171"/>
            <a:ext cx="937656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 VÀ  ĐÀO TẠO QUẬN LONG BIÊN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9"/>
          <p:cNvSpPr txBox="1"/>
          <p:nvPr/>
        </p:nvSpPr>
        <p:spPr>
          <a:xfrm>
            <a:off x="2712633" y="2439181"/>
            <a:ext cx="6767282" cy="707886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p>
            <a:pPr algn="ctr"/>
            <a:r>
              <a:rPr lang="vi-VN" sz="7200" b="1" dirty="0">
                <a:solidFill>
                  <a:srgbClr val="559AA9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</a:t>
            </a:r>
            <a:r>
              <a:rPr lang="vi-VN" sz="7200" b="1" spc="600" dirty="0">
                <a:solidFill>
                  <a:srgbClr val="559AA9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+mn-ea"/>
              </a:rPr>
              <a:t>ự nhiên và xã hội</a:t>
            </a:r>
            <a:endParaRPr lang="vi-VN" sz="7200" b="1" dirty="0">
              <a:solidFill>
                <a:srgbClr val="559AA9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5" name="1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896517" y="3429680"/>
            <a:ext cx="8356828" cy="615315"/>
          </a:xfrm>
          <a:prstGeom prst="rect">
            <a:avLst/>
          </a:prstGeom>
          <a:noFill/>
          <a:ln w="1270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4000" b="1" spc="600" dirty="0">
                <a:solidFill>
                  <a:srgbClr val="559AA9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Các thế hệ trong gia đình</a:t>
            </a:r>
            <a:endParaRPr lang="vi-VN" sz="4000" b="1" spc="600" dirty="0">
              <a:solidFill>
                <a:srgbClr val="559AA9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thực hành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3200" y="248356"/>
            <a:ext cx="11717867" cy="9256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Vẽ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,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dán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ảnh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hoặc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viết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tên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từng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thành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viên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trong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gia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đình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em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theo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sơ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đồ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Chart, bubble chart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089" y="1828999"/>
            <a:ext cx="8048977" cy="407508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851377" y="6039555"/>
            <a:ext cx="8929511" cy="69990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2.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Giới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thiệu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sơ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đồ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các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thế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hệ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trong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gia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đình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em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text, application&#10;&#10;Description automatically generated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3467" y="1629664"/>
            <a:ext cx="10905066" cy="35986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16" y="-221890"/>
            <a:ext cx="10413485" cy="72894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929496" y="4427994"/>
            <a:ext cx="52526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edge/>
      </p:transition>
    </mc:Choice>
    <mc:Fallback>
      <p:transition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9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khám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phá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85975" y="1769182"/>
            <a:ext cx="8020050" cy="51149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4178" y="169333"/>
            <a:ext cx="11650133" cy="72248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1. </a:t>
            </a:r>
            <a:r>
              <a:rPr lang="en-US" sz="3200" dirty="0" err="1"/>
              <a:t>Kể</a:t>
            </a:r>
            <a:r>
              <a:rPr lang="en-US" sz="3200" dirty="0"/>
              <a:t> </a:t>
            </a:r>
            <a:r>
              <a:rPr lang="en-US" sz="3200" dirty="0" err="1"/>
              <a:t>những</a:t>
            </a:r>
            <a:r>
              <a:rPr lang="en-US" sz="3200" dirty="0"/>
              <a:t> </a:t>
            </a:r>
            <a:r>
              <a:rPr lang="en-US" sz="3200" dirty="0" err="1"/>
              <a:t>việc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thể</a:t>
            </a:r>
            <a:r>
              <a:rPr lang="en-US" sz="3200" dirty="0"/>
              <a:t> </a:t>
            </a:r>
            <a:r>
              <a:rPr lang="en-US" sz="3200" dirty="0" err="1"/>
              <a:t>hiện</a:t>
            </a:r>
            <a:r>
              <a:rPr lang="en-US" sz="3200" dirty="0"/>
              <a:t> </a:t>
            </a:r>
            <a:r>
              <a:rPr lang="en-US" sz="3200" dirty="0" err="1"/>
              <a:t>sự</a:t>
            </a:r>
            <a:r>
              <a:rPr lang="en-US" sz="3200" dirty="0"/>
              <a:t> </a:t>
            </a:r>
            <a:r>
              <a:rPr lang="en-US" sz="3200" dirty="0" err="1"/>
              <a:t>quan</a:t>
            </a:r>
            <a:r>
              <a:rPr lang="en-US" sz="3200" dirty="0"/>
              <a:t> </a:t>
            </a:r>
            <a:r>
              <a:rPr lang="en-US" sz="3200" dirty="0" err="1"/>
              <a:t>tâm</a:t>
            </a:r>
            <a:r>
              <a:rPr lang="en-US" sz="3200" dirty="0"/>
              <a:t>, </a:t>
            </a:r>
            <a:r>
              <a:rPr lang="en-US" sz="3200" dirty="0" err="1"/>
              <a:t>chăm</a:t>
            </a:r>
            <a:r>
              <a:rPr lang="en-US" sz="3200" dirty="0"/>
              <a:t> </a:t>
            </a:r>
            <a:r>
              <a:rPr lang="en-US" sz="3200" dirty="0" err="1"/>
              <a:t>sóc</a:t>
            </a:r>
            <a:r>
              <a:rPr lang="en-US" sz="3200" dirty="0"/>
              <a:t> </a:t>
            </a:r>
            <a:r>
              <a:rPr lang="en-US" sz="3200" dirty="0" err="1"/>
              <a:t>giữa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thế</a:t>
            </a:r>
            <a:r>
              <a:rPr lang="en-US" sz="3200" dirty="0"/>
              <a:t> </a:t>
            </a:r>
            <a:r>
              <a:rPr lang="en-US" sz="3200" dirty="0" err="1"/>
              <a:t>hệ</a:t>
            </a:r>
            <a:endParaRPr lang="en-US" sz="3200" dirty="0"/>
          </a:p>
        </p:txBody>
      </p:sp>
      <p:sp>
        <p:nvSpPr>
          <p:cNvPr id="8" name="Rectangle: Rounded Corners 7"/>
          <p:cNvSpPr/>
          <p:nvPr/>
        </p:nvSpPr>
        <p:spPr>
          <a:xfrm>
            <a:off x="124178" y="1825625"/>
            <a:ext cx="2314222" cy="141428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Mẹ</a:t>
            </a:r>
            <a:r>
              <a:rPr lang="en-US" sz="3200" dirty="0"/>
              <a:t> </a:t>
            </a:r>
            <a:r>
              <a:rPr lang="en-US" sz="3200" dirty="0" err="1"/>
              <a:t>bóp</a:t>
            </a:r>
            <a:r>
              <a:rPr lang="en-US" sz="3200" dirty="0"/>
              <a:t> </a:t>
            </a:r>
            <a:r>
              <a:rPr lang="en-US" sz="3200" dirty="0" err="1"/>
              <a:t>vai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bà</a:t>
            </a:r>
            <a:r>
              <a:rPr lang="en-US" sz="3200" dirty="0"/>
              <a:t>.</a:t>
            </a:r>
            <a:endParaRPr lang="en-US" sz="3200" dirty="0"/>
          </a:p>
        </p:txBody>
      </p:sp>
      <p:sp>
        <p:nvSpPr>
          <p:cNvPr id="9" name="Rectangle: Rounded Corners 8"/>
          <p:cNvSpPr/>
          <p:nvPr/>
        </p:nvSpPr>
        <p:spPr>
          <a:xfrm>
            <a:off x="2551320" y="828413"/>
            <a:ext cx="2686755" cy="141428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Ông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cháu</a:t>
            </a:r>
            <a:r>
              <a:rPr lang="en-US" sz="3200" dirty="0"/>
              <a:t> </a:t>
            </a:r>
            <a:r>
              <a:rPr lang="en-US" sz="3200" dirty="0" err="1"/>
              <a:t>cùng</a:t>
            </a:r>
            <a:r>
              <a:rPr lang="en-US" sz="3200" dirty="0"/>
              <a:t> </a:t>
            </a:r>
            <a:r>
              <a:rPr lang="en-US" sz="3200" dirty="0" err="1"/>
              <a:t>nhau</a:t>
            </a:r>
            <a:r>
              <a:rPr lang="en-US" sz="3200" dirty="0"/>
              <a:t> </a:t>
            </a:r>
            <a:r>
              <a:rPr lang="en-US" sz="3200" dirty="0" err="1"/>
              <a:t>gấp</a:t>
            </a:r>
            <a:r>
              <a:rPr lang="en-US" sz="3200" dirty="0"/>
              <a:t> </a:t>
            </a:r>
            <a:r>
              <a:rPr lang="en-US" sz="3200" dirty="0" err="1"/>
              <a:t>máy</a:t>
            </a:r>
            <a:r>
              <a:rPr lang="en-US" sz="3200" dirty="0"/>
              <a:t> bay</a:t>
            </a:r>
            <a:endParaRPr lang="en-US" sz="3200" dirty="0"/>
          </a:p>
        </p:txBody>
      </p:sp>
      <p:sp>
        <p:nvSpPr>
          <p:cNvPr id="12" name="Rectangle: Rounded Corners 11"/>
          <p:cNvSpPr/>
          <p:nvPr/>
        </p:nvSpPr>
        <p:spPr>
          <a:xfrm>
            <a:off x="5713413" y="828413"/>
            <a:ext cx="2686755" cy="116972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Bé</a:t>
            </a:r>
            <a:r>
              <a:rPr lang="en-US" sz="3200" dirty="0"/>
              <a:t> </a:t>
            </a:r>
            <a:r>
              <a:rPr lang="en-US" sz="3200" dirty="0" err="1"/>
              <a:t>bê</a:t>
            </a:r>
            <a:r>
              <a:rPr lang="en-US" sz="3200" dirty="0"/>
              <a:t> </a:t>
            </a:r>
            <a:r>
              <a:rPr lang="en-US" sz="3200" dirty="0" err="1"/>
              <a:t>mang</a:t>
            </a:r>
            <a:r>
              <a:rPr lang="en-US" sz="3200" dirty="0"/>
              <a:t> </a:t>
            </a:r>
            <a:r>
              <a:rPr lang="en-US" sz="3200" dirty="0" err="1"/>
              <a:t>giúp</a:t>
            </a:r>
            <a:r>
              <a:rPr lang="en-US" sz="3200" dirty="0"/>
              <a:t> </a:t>
            </a:r>
            <a:r>
              <a:rPr lang="en-US" sz="3200" dirty="0" err="1"/>
              <a:t>bố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thực hành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1"/>
          <a:srcRect t="10816" b="12713"/>
          <a:stretch>
            <a:fillRect/>
          </a:stretch>
        </p:blipFill>
        <p:spPr>
          <a:xfrm>
            <a:off x="1356077" y="1000489"/>
            <a:ext cx="9479845" cy="485702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569157" y="139000"/>
            <a:ext cx="8658578" cy="72248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2. </a:t>
            </a:r>
            <a:r>
              <a:rPr lang="en-US" sz="3200" dirty="0" err="1"/>
              <a:t>Nếu</a:t>
            </a:r>
            <a:r>
              <a:rPr lang="en-US" sz="3200" dirty="0"/>
              <a:t> </a:t>
            </a:r>
            <a:r>
              <a:rPr lang="en-US" sz="3200" dirty="0" err="1"/>
              <a:t>gặp</a:t>
            </a:r>
            <a:r>
              <a:rPr lang="en-US" sz="3200" dirty="0"/>
              <a:t> </a:t>
            </a:r>
            <a:r>
              <a:rPr lang="en-US" sz="3200" dirty="0" err="1"/>
              <a:t>tình</a:t>
            </a:r>
            <a:r>
              <a:rPr lang="en-US" sz="3200" dirty="0"/>
              <a:t> </a:t>
            </a:r>
            <a:r>
              <a:rPr lang="en-US" sz="3200" dirty="0" err="1"/>
              <a:t>huống</a:t>
            </a:r>
            <a:r>
              <a:rPr lang="en-US" sz="3200" dirty="0"/>
              <a:t> </a:t>
            </a:r>
            <a:r>
              <a:rPr lang="en-US" sz="3200" dirty="0" err="1"/>
              <a:t>sau</a:t>
            </a:r>
            <a:r>
              <a:rPr lang="en-US" sz="3200" dirty="0"/>
              <a:t>,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sẽ</a:t>
            </a:r>
            <a:r>
              <a:rPr lang="en-US" sz="3200" dirty="0"/>
              <a:t> </a:t>
            </a:r>
            <a:r>
              <a:rPr lang="en-US" sz="3200" dirty="0" err="1"/>
              <a:t>nói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gì</a:t>
            </a:r>
            <a:r>
              <a:rPr lang="en-US" sz="3200" dirty="0"/>
              <a:t>?</a:t>
            </a:r>
            <a:endParaRPr lang="en-US" sz="3200" dirty="0"/>
          </a:p>
        </p:txBody>
      </p:sp>
      <p:sp>
        <p:nvSpPr>
          <p:cNvPr id="6" name="Rectangle: Rounded Corners 5"/>
          <p:cNvSpPr/>
          <p:nvPr/>
        </p:nvSpPr>
        <p:spPr>
          <a:xfrm>
            <a:off x="3352800" y="5700888"/>
            <a:ext cx="6242756" cy="1157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chạy</a:t>
            </a:r>
            <a:r>
              <a:rPr lang="en-US" sz="3600" dirty="0"/>
              <a:t> ra </a:t>
            </a:r>
            <a:r>
              <a:rPr lang="en-US" sz="3600" dirty="0" err="1"/>
              <a:t>xách</a:t>
            </a:r>
            <a:r>
              <a:rPr lang="en-US" sz="3600" dirty="0"/>
              <a:t> </a:t>
            </a:r>
            <a:r>
              <a:rPr lang="en-US" sz="3600" dirty="0" err="1"/>
              <a:t>đồ</a:t>
            </a:r>
            <a:r>
              <a:rPr lang="en-US" sz="3600" dirty="0"/>
              <a:t> </a:t>
            </a:r>
            <a:r>
              <a:rPr lang="en-US" sz="3600" dirty="0" err="1"/>
              <a:t>giúp</a:t>
            </a:r>
            <a:r>
              <a:rPr lang="en-US" sz="3600" dirty="0"/>
              <a:t> </a:t>
            </a:r>
            <a:r>
              <a:rPr lang="en-US" sz="3600" dirty="0" err="1"/>
              <a:t>mẹ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hỏi</a:t>
            </a:r>
            <a:r>
              <a:rPr lang="en-US" sz="3600" dirty="0"/>
              <a:t> </a:t>
            </a:r>
            <a:r>
              <a:rPr lang="en-US" sz="3600" dirty="0" err="1"/>
              <a:t>mẹ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mệt</a:t>
            </a:r>
            <a:r>
              <a:rPr lang="en-US" sz="3600" dirty="0"/>
              <a:t> </a:t>
            </a:r>
            <a:r>
              <a:rPr lang="en-US" sz="3600" dirty="0" err="1"/>
              <a:t>không</a:t>
            </a:r>
            <a:r>
              <a:rPr lang="en-US" sz="3600" dirty="0"/>
              <a:t>?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85925" y="135821"/>
            <a:ext cx="8820150" cy="5886450"/>
          </a:xfrm>
          <a:prstGeom prst="rect">
            <a:avLst/>
          </a:prstGeom>
        </p:spPr>
      </p:pic>
      <p:sp>
        <p:nvSpPr>
          <p:cNvPr id="6" name="Rectangle: Rounded Corners 5"/>
          <p:cNvSpPr/>
          <p:nvPr/>
        </p:nvSpPr>
        <p:spPr>
          <a:xfrm>
            <a:off x="1411111" y="5802488"/>
            <a:ext cx="9753600" cy="10555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sẽ</a:t>
            </a:r>
            <a:r>
              <a:rPr lang="en-US" sz="3600" dirty="0"/>
              <a:t> </a:t>
            </a:r>
            <a:r>
              <a:rPr lang="en-US" sz="3600" dirty="0" err="1"/>
              <a:t>từ</a:t>
            </a:r>
            <a:r>
              <a:rPr lang="en-US" sz="3600" dirty="0"/>
              <a:t> </a:t>
            </a:r>
            <a:r>
              <a:rPr lang="en-US" sz="3600" dirty="0" err="1"/>
              <a:t>chối</a:t>
            </a:r>
            <a:r>
              <a:rPr lang="en-US" sz="3600" dirty="0"/>
              <a:t> </a:t>
            </a:r>
            <a:r>
              <a:rPr lang="en-US" sz="3600" dirty="0" err="1"/>
              <a:t>lời</a:t>
            </a:r>
            <a:r>
              <a:rPr lang="en-US" sz="3600" dirty="0"/>
              <a:t> </a:t>
            </a:r>
            <a:r>
              <a:rPr lang="en-US" sz="3600" dirty="0" err="1"/>
              <a:t>rủ</a:t>
            </a:r>
            <a:r>
              <a:rPr lang="en-US" sz="3600" dirty="0"/>
              <a:t> </a:t>
            </a:r>
            <a:r>
              <a:rPr lang="en-US" sz="3600" dirty="0" err="1"/>
              <a:t>đi</a:t>
            </a:r>
            <a:r>
              <a:rPr lang="en-US" sz="3600" dirty="0"/>
              <a:t> </a:t>
            </a:r>
            <a:r>
              <a:rPr lang="en-US" sz="3600" dirty="0" err="1"/>
              <a:t>chơi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bạn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đọc</a:t>
            </a:r>
            <a:r>
              <a:rPr lang="en-US" sz="3600" dirty="0"/>
              <a:t> </a:t>
            </a:r>
            <a:r>
              <a:rPr lang="en-US" sz="3600" dirty="0" err="1"/>
              <a:t>báo</a:t>
            </a:r>
            <a:r>
              <a:rPr lang="en-US" sz="3600" dirty="0"/>
              <a:t> </a:t>
            </a:r>
            <a:r>
              <a:rPr lang="en-US" sz="3600" dirty="0" err="1"/>
              <a:t>giúp</a:t>
            </a:r>
            <a:r>
              <a:rPr lang="en-US" sz="3600" dirty="0"/>
              <a:t> </a:t>
            </a:r>
            <a:r>
              <a:rPr lang="en-US" sz="3600" dirty="0" err="1"/>
              <a:t>ông</a:t>
            </a:r>
            <a:r>
              <a:rPr lang="en-US" sz="3600" dirty="0"/>
              <a:t>.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803400" y="1273812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115822" y="2936332"/>
            <a:ext cx="8601797" cy="1141007"/>
            <a:chOff x="7117" y="6211"/>
            <a:chExt cx="6260" cy="765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117" y="6211"/>
              <a:ext cx="6260" cy="619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vận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dụng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16" y="-221890"/>
            <a:ext cx="10413485" cy="72894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929496" y="4427994"/>
            <a:ext cx="52526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3600"/>
          </a:p>
        </p:txBody>
      </p:sp>
      <p:sp>
        <p:nvSpPr>
          <p:cNvPr id="4" name="Rectangle 3"/>
          <p:cNvSpPr/>
          <p:nvPr/>
        </p:nvSpPr>
        <p:spPr>
          <a:xfrm>
            <a:off x="451556" y="365127"/>
            <a:ext cx="10803466" cy="13255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1. </a:t>
            </a:r>
            <a:r>
              <a:rPr lang="en-US" sz="3600" dirty="0" err="1"/>
              <a:t>Kể</a:t>
            </a:r>
            <a:r>
              <a:rPr lang="en-US" sz="3600" dirty="0"/>
              <a:t> </a:t>
            </a:r>
            <a:r>
              <a:rPr lang="en-US" sz="3600" dirty="0" err="1"/>
              <a:t>những</a:t>
            </a:r>
            <a:r>
              <a:rPr lang="en-US" sz="3600" dirty="0"/>
              <a:t> </a:t>
            </a:r>
            <a:r>
              <a:rPr lang="en-US" sz="3600" dirty="0" err="1"/>
              <a:t>việc</a:t>
            </a:r>
            <a:r>
              <a:rPr lang="en-US" sz="3600" dirty="0"/>
              <a:t>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đã</a:t>
            </a:r>
            <a:r>
              <a:rPr lang="en-US" sz="3600" dirty="0"/>
              <a:t> </a:t>
            </a:r>
            <a:r>
              <a:rPr lang="en-US" sz="3600" dirty="0" err="1"/>
              <a:t>làm</a:t>
            </a:r>
            <a:r>
              <a:rPr lang="en-US" sz="3600" dirty="0"/>
              <a:t> </a:t>
            </a:r>
            <a:r>
              <a:rPr lang="en-US" sz="3600" dirty="0" err="1"/>
              <a:t>làm</a:t>
            </a:r>
            <a:r>
              <a:rPr lang="en-US" sz="3600" dirty="0"/>
              <a:t> </a:t>
            </a:r>
            <a:r>
              <a:rPr lang="en-US" sz="3600" dirty="0" err="1"/>
              <a:t>thể</a:t>
            </a:r>
            <a:r>
              <a:rPr lang="en-US" sz="3600" dirty="0"/>
              <a:t> </a:t>
            </a:r>
            <a:r>
              <a:rPr lang="en-US" sz="3600" dirty="0" err="1"/>
              <a:t>hiện</a:t>
            </a:r>
            <a:r>
              <a:rPr lang="en-US" sz="3600" dirty="0"/>
              <a:t> </a:t>
            </a:r>
            <a:r>
              <a:rPr lang="en-US" sz="3600" dirty="0" err="1"/>
              <a:t>sự</a:t>
            </a:r>
            <a:r>
              <a:rPr lang="en-US" sz="3600" dirty="0"/>
              <a:t> </a:t>
            </a:r>
            <a:r>
              <a:rPr lang="en-US" sz="3600" dirty="0" err="1"/>
              <a:t>quan</a:t>
            </a:r>
            <a:r>
              <a:rPr lang="en-US" sz="3600" dirty="0"/>
              <a:t> </a:t>
            </a:r>
            <a:r>
              <a:rPr lang="en-US" sz="3600" dirty="0" err="1"/>
              <a:t>tâm</a:t>
            </a:r>
            <a:r>
              <a:rPr lang="en-US" sz="3600" dirty="0"/>
              <a:t>, </a:t>
            </a:r>
            <a:r>
              <a:rPr lang="en-US" sz="3600" dirty="0" err="1"/>
              <a:t>chăm</a:t>
            </a:r>
            <a:r>
              <a:rPr lang="en-US" sz="3600" dirty="0"/>
              <a:t> </a:t>
            </a:r>
            <a:r>
              <a:rPr lang="en-US" sz="3600" dirty="0" err="1"/>
              <a:t>sóc</a:t>
            </a:r>
            <a:r>
              <a:rPr lang="en-US" sz="3600" dirty="0"/>
              <a:t> </a:t>
            </a:r>
            <a:r>
              <a:rPr lang="en-US" sz="3600" dirty="0" err="1"/>
              <a:t>đối</a:t>
            </a:r>
            <a:r>
              <a:rPr lang="en-US" sz="3600" dirty="0"/>
              <a:t> </a:t>
            </a:r>
            <a:r>
              <a:rPr lang="en-US" sz="3600" dirty="0" err="1"/>
              <a:t>với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thành</a:t>
            </a:r>
            <a:r>
              <a:rPr lang="en-US" sz="3600" dirty="0"/>
              <a:t> </a:t>
            </a:r>
            <a:r>
              <a:rPr lang="en-US" sz="3600" dirty="0" err="1"/>
              <a:t>viên</a:t>
            </a:r>
            <a:r>
              <a:rPr lang="en-US" sz="3600" dirty="0"/>
              <a:t> </a:t>
            </a:r>
            <a:r>
              <a:rPr lang="en-US" sz="3600" dirty="0" err="1"/>
              <a:t>trong</a:t>
            </a:r>
            <a:r>
              <a:rPr lang="en-US" sz="3600" dirty="0"/>
              <a:t> </a:t>
            </a:r>
            <a:r>
              <a:rPr lang="en-US" sz="3600" dirty="0" err="1"/>
              <a:t>gia</a:t>
            </a:r>
            <a:r>
              <a:rPr lang="en-US" sz="3600" dirty="0"/>
              <a:t> </a:t>
            </a:r>
            <a:r>
              <a:rPr lang="en-US" sz="3600" dirty="0" err="1"/>
              <a:t>đình</a:t>
            </a:r>
            <a:r>
              <a:rPr lang="en-US" sz="3600" dirty="0"/>
              <a:t> </a:t>
            </a:r>
            <a:r>
              <a:rPr lang="en-US" sz="3600" dirty="0" err="1"/>
              <a:t>mình</a:t>
            </a:r>
            <a:r>
              <a:rPr lang="en-US" sz="3600" dirty="0"/>
              <a:t>?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3872089" y="2178757"/>
            <a:ext cx="4244622" cy="26190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r>
              <a:rPr lang="en-US" sz="3600" dirty="0" err="1"/>
              <a:t>Giúp</a:t>
            </a:r>
            <a:r>
              <a:rPr lang="en-US" sz="3600" dirty="0"/>
              <a:t> </a:t>
            </a:r>
            <a:r>
              <a:rPr lang="en-US" sz="3600" dirty="0" err="1"/>
              <a:t>mẹ</a:t>
            </a:r>
            <a:r>
              <a:rPr lang="en-US" sz="3600" dirty="0"/>
              <a:t> </a:t>
            </a:r>
            <a:r>
              <a:rPr lang="en-US" sz="3600" dirty="0" err="1"/>
              <a:t>nhặt</a:t>
            </a:r>
            <a:r>
              <a:rPr lang="en-US" sz="3600" dirty="0"/>
              <a:t> </a:t>
            </a:r>
            <a:r>
              <a:rPr lang="en-US" sz="3600" dirty="0" err="1"/>
              <a:t>rau</a:t>
            </a:r>
            <a:endParaRPr lang="en-US" sz="3600" dirty="0"/>
          </a:p>
          <a:p>
            <a:pPr marL="285750" indent="-285750" algn="just">
              <a:buFontTx/>
              <a:buChar char="-"/>
            </a:pPr>
            <a:r>
              <a:rPr lang="en-US" sz="3600" dirty="0" err="1"/>
              <a:t>Đấm</a:t>
            </a:r>
            <a:r>
              <a:rPr lang="en-US" sz="3600" dirty="0"/>
              <a:t> </a:t>
            </a:r>
            <a:r>
              <a:rPr lang="en-US" sz="3600" dirty="0" err="1"/>
              <a:t>lưng</a:t>
            </a:r>
            <a:r>
              <a:rPr lang="en-US" sz="3600" dirty="0"/>
              <a:t> </a:t>
            </a:r>
            <a:r>
              <a:rPr lang="en-US" sz="3600" dirty="0" err="1"/>
              <a:t>cho</a:t>
            </a:r>
            <a:r>
              <a:rPr lang="en-US" sz="3600" dirty="0"/>
              <a:t> </a:t>
            </a:r>
            <a:r>
              <a:rPr lang="en-US" sz="3600" dirty="0" err="1"/>
              <a:t>ông</a:t>
            </a:r>
            <a:endParaRPr lang="en-US" sz="3600" dirty="0"/>
          </a:p>
          <a:p>
            <a:pPr marL="285750" indent="-285750" algn="just">
              <a:buFontTx/>
              <a:buChar char="-"/>
            </a:pPr>
            <a:r>
              <a:rPr lang="en-US" sz="3600" dirty="0" err="1"/>
              <a:t>Chơi</a:t>
            </a:r>
            <a:r>
              <a:rPr lang="en-US" sz="3600" dirty="0"/>
              <a:t> </a:t>
            </a:r>
            <a:r>
              <a:rPr lang="en-US" sz="3600" dirty="0" err="1"/>
              <a:t>với</a:t>
            </a:r>
            <a:r>
              <a:rPr lang="en-US" sz="3600" dirty="0"/>
              <a:t> </a:t>
            </a:r>
            <a:r>
              <a:rPr lang="en-US" sz="3600" dirty="0" err="1"/>
              <a:t>em</a:t>
            </a:r>
            <a:endParaRPr lang="en-US" sz="3600" dirty="0"/>
          </a:p>
          <a:p>
            <a:pPr marL="285750" indent="-285750" algn="just">
              <a:buFontTx/>
              <a:buChar char="-"/>
            </a:pPr>
            <a:r>
              <a:rPr lang="en-US" sz="3600" dirty="0" err="1"/>
              <a:t>Giúp</a:t>
            </a:r>
            <a:r>
              <a:rPr lang="en-US" sz="3600" dirty="0"/>
              <a:t> </a:t>
            </a:r>
            <a:r>
              <a:rPr lang="en-US" sz="3600" dirty="0" err="1"/>
              <a:t>bà</a:t>
            </a:r>
            <a:r>
              <a:rPr lang="en-US" sz="3600" dirty="0"/>
              <a:t> </a:t>
            </a:r>
            <a:r>
              <a:rPr lang="en-US" sz="3600" dirty="0" err="1"/>
              <a:t>sâu</a:t>
            </a:r>
            <a:r>
              <a:rPr lang="en-US" sz="3600" dirty="0"/>
              <a:t> </a:t>
            </a:r>
            <a:r>
              <a:rPr lang="en-US" sz="3600" dirty="0" err="1"/>
              <a:t>kim</a:t>
            </a:r>
            <a:endParaRPr lang="en-US" sz="3600" dirty="0"/>
          </a:p>
        </p:txBody>
      </p:sp>
      <p:sp>
        <p:nvSpPr>
          <p:cNvPr id="6" name="Thought Bubble: Cloud 5"/>
          <p:cNvSpPr/>
          <p:nvPr/>
        </p:nvSpPr>
        <p:spPr>
          <a:xfrm>
            <a:off x="2878666" y="5204532"/>
            <a:ext cx="6231467" cy="1325563"/>
          </a:xfrm>
          <a:prstGeom prst="cloud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2.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thích</a:t>
            </a:r>
            <a:r>
              <a:rPr lang="en-US" sz="3600" dirty="0"/>
              <a:t> </a:t>
            </a:r>
            <a:r>
              <a:rPr lang="en-US" sz="3600" dirty="0" err="1"/>
              <a:t>việc</a:t>
            </a:r>
            <a:r>
              <a:rPr lang="en-US" sz="3600" dirty="0"/>
              <a:t> </a:t>
            </a:r>
            <a:r>
              <a:rPr lang="en-US" sz="3600" dirty="0" err="1"/>
              <a:t>làm</a:t>
            </a:r>
            <a:r>
              <a:rPr lang="en-US" sz="3600" dirty="0"/>
              <a:t> </a:t>
            </a:r>
            <a:r>
              <a:rPr lang="en-US" sz="3600" dirty="0" err="1"/>
              <a:t>nào</a:t>
            </a:r>
            <a:r>
              <a:rPr lang="en-US" sz="3600" dirty="0"/>
              <a:t> </a:t>
            </a:r>
            <a:r>
              <a:rPr lang="en-US" sz="3600" dirty="0" err="1"/>
              <a:t>nhất</a:t>
            </a:r>
            <a:r>
              <a:rPr lang="en-US" sz="3600" dirty="0"/>
              <a:t>? </a:t>
            </a:r>
            <a:r>
              <a:rPr lang="en-US" sz="3600" dirty="0" err="1"/>
              <a:t>Vì</a:t>
            </a:r>
            <a:r>
              <a:rPr lang="en-US" sz="3600" dirty="0"/>
              <a:t> </a:t>
            </a:r>
            <a:r>
              <a:rPr lang="en-US" sz="3600" dirty="0" err="1"/>
              <a:t>sao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Diagram, text&#10;&#10;Description automatically generated"/>
          <p:cNvPicPr>
            <a:picLocks noGrp="1" noChangeAspect="1"/>
          </p:cNvPicPr>
          <p:nvPr>
            <p:ph idx="1"/>
          </p:nvPr>
        </p:nvPicPr>
        <p:blipFill rotWithShape="1">
          <a:blip r:embed="rId1"/>
          <a:srcRect l="947" r="-1" b="-1"/>
          <a:stretch>
            <a:fillRect/>
          </a:stretch>
        </p:blipFill>
        <p:spPr>
          <a:xfrm>
            <a:off x="838199" y="927064"/>
            <a:ext cx="10515602" cy="538769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2381955" cy="72248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luận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/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TextBox 1"/>
          <p:cNvSpPr txBox="1"/>
          <p:nvPr/>
        </p:nvSpPr>
        <p:spPr>
          <a:xfrm>
            <a:off x="2954655" y="2395855"/>
            <a:ext cx="524256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 </a:t>
            </a:r>
            <a:r>
              <a:rPr lang="en-US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 </a:t>
            </a:r>
            <a:endParaRPr lang="en-US" sz="4000" b="1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CỦNG CỐ - TIẾP 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NỐI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803400" y="1273812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115822" y="2936332"/>
            <a:ext cx="8601797" cy="1141007"/>
            <a:chOff x="7117" y="6211"/>
            <a:chExt cx="6260" cy="765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117" y="6211"/>
              <a:ext cx="6260" cy="619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mở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đầu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en-US" dirty="0" err="1">
              <a:solidFill>
                <a:srgbClr val="FF0000"/>
              </a:solidFill>
              <a:highlight>
                <a:srgbClr val="FFFF00"/>
              </a:highlight>
              <a:latin typeface="+mn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54490" y="1825625"/>
            <a:ext cx="6423378" cy="3493029"/>
          </a:xfrm>
          <a:prstGeom prst="rect">
            <a:avLst/>
          </a:prstGeom>
        </p:spPr>
      </p:pic>
      <p:sp>
        <p:nvSpPr>
          <p:cNvPr id="6" name="Rectangle: Rounded Corners 5"/>
          <p:cNvSpPr/>
          <p:nvPr/>
        </p:nvSpPr>
        <p:spPr>
          <a:xfrm>
            <a:off x="2383155" y="5779770"/>
            <a:ext cx="7399020" cy="90297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Gia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ai?</a:t>
            </a:r>
            <a:endParaRPr lang="en-US" sz="3200" dirty="0"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2633980" y="5833110"/>
            <a:ext cx="6924675" cy="90297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200" dirty="0"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ldLvl="0" animBg="1"/>
      <p:bldP spid="6" grpId="1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9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khám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phá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3200" y="248356"/>
            <a:ext cx="11717867" cy="9256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1.Nêu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thành</a:t>
            </a:r>
            <a:r>
              <a:rPr lang="en-US" sz="3200" dirty="0"/>
              <a:t> </a:t>
            </a:r>
            <a:r>
              <a:rPr lang="en-US" sz="3200" dirty="0" err="1"/>
              <a:t>viên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gia</a:t>
            </a:r>
            <a:r>
              <a:rPr lang="en-US" sz="3200" dirty="0"/>
              <a:t> </a:t>
            </a:r>
            <a:r>
              <a:rPr lang="en-US" sz="3200" dirty="0" err="1"/>
              <a:t>đình</a:t>
            </a:r>
            <a:r>
              <a:rPr lang="en-US" sz="3200" dirty="0"/>
              <a:t> </a:t>
            </a:r>
            <a:r>
              <a:rPr lang="en-US" sz="3200" dirty="0" err="1"/>
              <a:t>Hoa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người</a:t>
            </a:r>
            <a:r>
              <a:rPr lang="en-US" sz="3200" dirty="0"/>
              <a:t> </a:t>
            </a:r>
            <a:r>
              <a:rPr lang="en-US" sz="3200" dirty="0" err="1"/>
              <a:t>nhiều</a:t>
            </a:r>
            <a:r>
              <a:rPr lang="en-US" sz="3200" dirty="0"/>
              <a:t> </a:t>
            </a:r>
            <a:r>
              <a:rPr lang="en-US" sz="3200" dirty="0" err="1"/>
              <a:t>tuổi</a:t>
            </a:r>
            <a:r>
              <a:rPr lang="en-US" sz="3200" dirty="0"/>
              <a:t> </a:t>
            </a:r>
            <a:r>
              <a:rPr lang="en-US" sz="3200" dirty="0" err="1"/>
              <a:t>đến</a:t>
            </a:r>
            <a:r>
              <a:rPr lang="en-US" sz="3200" dirty="0"/>
              <a:t> </a:t>
            </a:r>
            <a:r>
              <a:rPr lang="en-US" sz="3200" dirty="0" err="1"/>
              <a:t>người</a:t>
            </a:r>
            <a:r>
              <a:rPr lang="en-US" sz="3200" dirty="0"/>
              <a:t> </a:t>
            </a:r>
            <a:r>
              <a:rPr lang="en-US" sz="3200" dirty="0" err="1"/>
              <a:t>ít</a:t>
            </a:r>
            <a:r>
              <a:rPr lang="en-US" sz="3200" dirty="0"/>
              <a:t> </a:t>
            </a:r>
            <a:r>
              <a:rPr lang="en-US" sz="3200" dirty="0" err="1"/>
              <a:t>tuổi</a:t>
            </a:r>
            <a:r>
              <a:rPr lang="en-US" sz="3200" dirty="0"/>
              <a:t>.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08389" y="1462881"/>
            <a:ext cx="8001000" cy="50768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902223" y="2167467"/>
            <a:ext cx="1309511" cy="485422"/>
          </a:xfrm>
          <a:prstGeom prst="rect">
            <a:avLst/>
          </a:prstGeom>
          <a:solidFill>
            <a:srgbClr val="DE624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Ông</a:t>
            </a:r>
            <a:r>
              <a:rPr lang="en-US" sz="2800" dirty="0"/>
              <a:t> </a:t>
            </a:r>
            <a:r>
              <a:rPr lang="en-US" sz="2800" dirty="0" err="1"/>
              <a:t>bà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5407377" y="1582914"/>
            <a:ext cx="1174045" cy="485422"/>
          </a:xfrm>
          <a:prstGeom prst="rect">
            <a:avLst/>
          </a:prstGeom>
          <a:solidFill>
            <a:srgbClr val="DE624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Bố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3822699" y="1899003"/>
            <a:ext cx="1174045" cy="485422"/>
          </a:xfrm>
          <a:prstGeom prst="rect">
            <a:avLst/>
          </a:prstGeom>
          <a:solidFill>
            <a:srgbClr val="DE624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Mẹ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4409721" y="3394516"/>
            <a:ext cx="1437923" cy="485422"/>
          </a:xfrm>
          <a:prstGeom prst="rect">
            <a:avLst/>
          </a:prstGeom>
          <a:solidFill>
            <a:srgbClr val="DE624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trai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6344359" y="3016870"/>
            <a:ext cx="1174046" cy="485422"/>
          </a:xfrm>
          <a:prstGeom prst="rect">
            <a:avLst/>
          </a:prstGeom>
          <a:solidFill>
            <a:srgbClr val="DE624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Hoa</a:t>
            </a:r>
            <a:endParaRPr lang="en-US" sz="2800" dirty="0"/>
          </a:p>
        </p:txBody>
      </p:sp>
      <p:sp>
        <p:nvSpPr>
          <p:cNvPr id="13" name="Rectangle: Rounded Corners 12"/>
          <p:cNvSpPr/>
          <p:nvPr/>
        </p:nvSpPr>
        <p:spPr>
          <a:xfrm>
            <a:off x="3544711" y="5655733"/>
            <a:ext cx="5904089" cy="8100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Ngày</a:t>
            </a:r>
            <a:r>
              <a:rPr lang="en-US" sz="3200" dirty="0"/>
              <a:t> </a:t>
            </a:r>
            <a:r>
              <a:rPr lang="en-US" sz="3200" dirty="0" err="1"/>
              <a:t>nghỉ</a:t>
            </a:r>
            <a:r>
              <a:rPr lang="en-US" sz="3200" dirty="0"/>
              <a:t>, </a:t>
            </a:r>
            <a:r>
              <a:rPr lang="en-US" sz="3200" dirty="0" err="1"/>
              <a:t>gia</a:t>
            </a:r>
            <a:r>
              <a:rPr lang="en-US" sz="3200" dirty="0"/>
              <a:t> </a:t>
            </a:r>
            <a:r>
              <a:rPr lang="en-US" sz="3200" dirty="0" err="1"/>
              <a:t>đình</a:t>
            </a:r>
            <a:r>
              <a:rPr lang="en-US" sz="3200" dirty="0"/>
              <a:t> </a:t>
            </a:r>
            <a:r>
              <a:rPr lang="en-US" sz="3200" dirty="0" err="1"/>
              <a:t>Hoa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gì</a:t>
            </a:r>
            <a:r>
              <a:rPr lang="en-US" sz="3200" dirty="0"/>
              <a:t>?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70610" y="-381837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2738474" y="1416819"/>
            <a:ext cx="7112000" cy="27997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sz="4400" dirty="0"/>
              <a:t>Gia </a:t>
            </a:r>
            <a:r>
              <a:rPr lang="en-US" sz="4400" dirty="0" err="1"/>
              <a:t>đình</a:t>
            </a:r>
            <a:r>
              <a:rPr lang="en-US" sz="4400" dirty="0"/>
              <a:t> </a:t>
            </a:r>
            <a:r>
              <a:rPr lang="en-US" sz="4400" dirty="0" err="1"/>
              <a:t>Hoa</a:t>
            </a:r>
            <a:r>
              <a:rPr lang="en-US" sz="4400" dirty="0"/>
              <a:t> </a:t>
            </a:r>
            <a:r>
              <a:rPr lang="en-US" sz="4400" dirty="0" err="1"/>
              <a:t>có</a:t>
            </a:r>
            <a:r>
              <a:rPr lang="en-US" sz="4400" dirty="0"/>
              <a:t> </a:t>
            </a:r>
            <a:r>
              <a:rPr lang="en-US" sz="4400" dirty="0" err="1"/>
              <a:t>nhiều</a:t>
            </a:r>
            <a:r>
              <a:rPr lang="en-US" sz="4400" dirty="0"/>
              <a:t> </a:t>
            </a:r>
            <a:r>
              <a:rPr lang="en-US" sz="4400" dirty="0" err="1"/>
              <a:t>thế</a:t>
            </a:r>
            <a:r>
              <a:rPr lang="en-US" sz="4400" dirty="0"/>
              <a:t> </a:t>
            </a:r>
            <a:r>
              <a:rPr lang="en-US" sz="4400" dirty="0" err="1"/>
              <a:t>hệ</a:t>
            </a:r>
            <a:r>
              <a:rPr lang="en-US" sz="4400" dirty="0"/>
              <a:t> </a:t>
            </a:r>
            <a:r>
              <a:rPr lang="en-US" sz="4400" dirty="0" err="1"/>
              <a:t>cùng</a:t>
            </a:r>
            <a:r>
              <a:rPr lang="en-US" sz="4400" dirty="0"/>
              <a:t> </a:t>
            </a:r>
            <a:r>
              <a:rPr lang="en-US" sz="4400" dirty="0" err="1"/>
              <a:t>chung</a:t>
            </a:r>
            <a:r>
              <a:rPr lang="en-US" sz="4400" dirty="0"/>
              <a:t> </a:t>
            </a:r>
            <a:r>
              <a:rPr lang="en-US" sz="4400" dirty="0" err="1"/>
              <a:t>sống</a:t>
            </a:r>
            <a:r>
              <a:rPr lang="en-US" sz="4400" dirty="0"/>
              <a:t>. </a:t>
            </a:r>
            <a:r>
              <a:rPr lang="en-US" sz="4400" dirty="0" err="1"/>
              <a:t>Những</a:t>
            </a:r>
            <a:r>
              <a:rPr lang="en-US" sz="4400" dirty="0"/>
              <a:t> </a:t>
            </a:r>
            <a:r>
              <a:rPr lang="en-US" sz="4400" dirty="0" err="1"/>
              <a:t>người</a:t>
            </a:r>
            <a:r>
              <a:rPr lang="en-US" sz="4400" dirty="0"/>
              <a:t> </a:t>
            </a:r>
            <a:r>
              <a:rPr lang="en-US" sz="4400" dirty="0" err="1"/>
              <a:t>ngang</a:t>
            </a:r>
            <a:r>
              <a:rPr lang="en-US" sz="4400" dirty="0"/>
              <a:t> </a:t>
            </a:r>
            <a:r>
              <a:rPr lang="en-US" sz="4400" dirty="0" err="1"/>
              <a:t>hàng</a:t>
            </a:r>
            <a:r>
              <a:rPr lang="en-US" sz="4400" dirty="0"/>
              <a:t> </a:t>
            </a:r>
            <a:r>
              <a:rPr lang="en-US" sz="4400" dirty="0" err="1"/>
              <a:t>trên</a:t>
            </a:r>
            <a:r>
              <a:rPr lang="en-US" sz="4400" dirty="0"/>
              <a:t> </a:t>
            </a:r>
            <a:r>
              <a:rPr lang="en-US" sz="4400" dirty="0" err="1"/>
              <a:t>sơ</a:t>
            </a:r>
            <a:r>
              <a:rPr lang="en-US" sz="4400" dirty="0"/>
              <a:t> </a:t>
            </a:r>
            <a:r>
              <a:rPr lang="en-US" sz="4400" dirty="0" err="1"/>
              <a:t>đồ</a:t>
            </a:r>
            <a:r>
              <a:rPr lang="en-US" sz="4400" dirty="0"/>
              <a:t> </a:t>
            </a:r>
            <a:r>
              <a:rPr lang="en-US" sz="4400" dirty="0" err="1"/>
              <a:t>là</a:t>
            </a:r>
            <a:r>
              <a:rPr lang="en-US" sz="4400" dirty="0"/>
              <a:t> </a:t>
            </a:r>
            <a:r>
              <a:rPr lang="en-US" sz="4400" dirty="0" err="1"/>
              <a:t>cùng</a:t>
            </a:r>
            <a:r>
              <a:rPr lang="en-US" sz="4400" dirty="0"/>
              <a:t> </a:t>
            </a:r>
            <a:r>
              <a:rPr lang="en-US" sz="4400" dirty="0" err="1"/>
              <a:t>một</a:t>
            </a:r>
            <a:r>
              <a:rPr lang="en-US" sz="4400" dirty="0"/>
              <a:t> </a:t>
            </a:r>
            <a:r>
              <a:rPr lang="en-US" sz="4400" dirty="0" err="1"/>
              <a:t>thế</a:t>
            </a:r>
            <a:r>
              <a:rPr lang="en-US" sz="4400" dirty="0"/>
              <a:t> </a:t>
            </a:r>
            <a:r>
              <a:rPr lang="en-US" sz="4400" dirty="0" err="1"/>
              <a:t>hệ</a:t>
            </a:r>
            <a:r>
              <a:rPr lang="en-US" sz="4400" dirty="0"/>
              <a:t>.</a:t>
            </a:r>
            <a:endParaRPr lang="en-US" sz="4400" dirty="0"/>
          </a:p>
        </p:txBody>
      </p:sp>
      <p:sp>
        <p:nvSpPr>
          <p:cNvPr id="53253" name="Text Box 5"/>
          <p:cNvSpPr txBox="1"/>
          <p:nvPr/>
        </p:nvSpPr>
        <p:spPr>
          <a:xfrm>
            <a:off x="1443567" y="2057400"/>
            <a:ext cx="93472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53254" name="Text Box 6"/>
          <p:cNvSpPr txBox="1"/>
          <p:nvPr/>
        </p:nvSpPr>
        <p:spPr>
          <a:xfrm>
            <a:off x="1361017" y="3530600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53" grpId="0"/>
      <p:bldP spid="532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6035" y="643466"/>
            <a:ext cx="5895308" cy="557106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4178" y="169333"/>
            <a:ext cx="2381955" cy="72248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Quan </a:t>
            </a:r>
            <a:r>
              <a:rPr lang="en-US" sz="2800" dirty="0" err="1"/>
              <a:t>sát</a:t>
            </a:r>
            <a:r>
              <a:rPr lang="en-US" sz="2800" dirty="0"/>
              <a:t> </a:t>
            </a:r>
            <a:r>
              <a:rPr lang="en-US" sz="2800" dirty="0" err="1"/>
              <a:t>tranh</a:t>
            </a:r>
            <a:endParaRPr lang="en-US" sz="2800" dirty="0"/>
          </a:p>
        </p:txBody>
      </p:sp>
      <p:sp>
        <p:nvSpPr>
          <p:cNvPr id="5" name="Thought Bubble: Cloud 4"/>
          <p:cNvSpPr/>
          <p:nvPr/>
        </p:nvSpPr>
        <p:spPr>
          <a:xfrm>
            <a:off x="124178" y="1772356"/>
            <a:ext cx="3544711" cy="2359377"/>
          </a:xfrm>
          <a:prstGeom prst="cloud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Gia </a:t>
            </a:r>
            <a:r>
              <a:rPr lang="en-US" sz="3200" dirty="0" err="1"/>
              <a:t>đình</a:t>
            </a:r>
            <a:r>
              <a:rPr lang="en-US" sz="3200" dirty="0"/>
              <a:t> </a:t>
            </a:r>
            <a:r>
              <a:rPr lang="en-US" sz="3200" dirty="0" err="1"/>
              <a:t>Hoa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mấy</a:t>
            </a:r>
            <a:r>
              <a:rPr lang="en-US" sz="3200" dirty="0"/>
              <a:t> </a:t>
            </a:r>
            <a:r>
              <a:rPr lang="en-US" sz="3200" dirty="0" err="1"/>
              <a:t>thế</a:t>
            </a:r>
            <a:r>
              <a:rPr lang="en-US" sz="3200" dirty="0"/>
              <a:t> </a:t>
            </a:r>
            <a:r>
              <a:rPr lang="en-US" sz="3200" dirty="0" err="1"/>
              <a:t>hệ</a:t>
            </a:r>
            <a:r>
              <a:rPr lang="en-US" sz="3200" dirty="0"/>
              <a:t>?</a:t>
            </a:r>
            <a:endParaRPr lang="en-US" sz="3200" dirty="0"/>
          </a:p>
        </p:txBody>
      </p:sp>
      <p:sp>
        <p:nvSpPr>
          <p:cNvPr id="6" name="Oval 5"/>
          <p:cNvSpPr/>
          <p:nvPr/>
        </p:nvSpPr>
        <p:spPr>
          <a:xfrm>
            <a:off x="6897511" y="1117600"/>
            <a:ext cx="699911" cy="44026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  <a:endParaRPr lang="en-US" sz="2400" dirty="0"/>
          </a:p>
        </p:txBody>
      </p:sp>
      <p:sp>
        <p:nvSpPr>
          <p:cNvPr id="7" name="Oval 6"/>
          <p:cNvSpPr/>
          <p:nvPr/>
        </p:nvSpPr>
        <p:spPr>
          <a:xfrm>
            <a:off x="5633156" y="2596444"/>
            <a:ext cx="699911" cy="44026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  <a:endParaRPr lang="en-US" sz="2400" dirty="0"/>
          </a:p>
        </p:txBody>
      </p:sp>
      <p:sp>
        <p:nvSpPr>
          <p:cNvPr id="8" name="Oval 7"/>
          <p:cNvSpPr/>
          <p:nvPr/>
        </p:nvSpPr>
        <p:spPr>
          <a:xfrm>
            <a:off x="5746044" y="4185354"/>
            <a:ext cx="699911" cy="44026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</a:t>
            </a:r>
            <a:endParaRPr lang="en-US" sz="2400" dirty="0"/>
          </a:p>
        </p:txBody>
      </p:sp>
      <p:sp>
        <p:nvSpPr>
          <p:cNvPr id="11" name="Thought Bubble: Cloud 10"/>
          <p:cNvSpPr/>
          <p:nvPr/>
        </p:nvSpPr>
        <p:spPr>
          <a:xfrm>
            <a:off x="9461343" y="1196623"/>
            <a:ext cx="3544711" cy="2500488"/>
          </a:xfrm>
          <a:prstGeom prst="cloud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Chỉ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nói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thành</a:t>
            </a:r>
            <a:r>
              <a:rPr lang="en-US" sz="3200" dirty="0"/>
              <a:t> </a:t>
            </a:r>
            <a:r>
              <a:rPr lang="en-US" sz="3200" dirty="0" err="1"/>
              <a:t>viên</a:t>
            </a:r>
            <a:r>
              <a:rPr lang="en-US" sz="3200" dirty="0"/>
              <a:t> </a:t>
            </a:r>
            <a:r>
              <a:rPr lang="en-US" sz="3200" dirty="0" err="1"/>
              <a:t>cùng</a:t>
            </a:r>
            <a:r>
              <a:rPr lang="en-US" sz="3200" dirty="0"/>
              <a:t> </a:t>
            </a:r>
            <a:r>
              <a:rPr lang="en-US" sz="3200" dirty="0" err="1"/>
              <a:t>thế</a:t>
            </a:r>
            <a:r>
              <a:rPr lang="en-US" sz="3200" dirty="0"/>
              <a:t> </a:t>
            </a:r>
            <a:r>
              <a:rPr lang="en-US" sz="3200" dirty="0" err="1"/>
              <a:t>hệ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2738474" y="2010828"/>
            <a:ext cx="7112000" cy="212365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Gia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đình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thế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Thế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ông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thế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bố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mẹ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thế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 (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Hoa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Hoa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253" name="Text Box 5"/>
          <p:cNvSpPr txBox="1"/>
          <p:nvPr/>
        </p:nvSpPr>
        <p:spPr>
          <a:xfrm>
            <a:off x="1443567" y="2057400"/>
            <a:ext cx="93472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53254" name="Text Box 6"/>
          <p:cNvSpPr txBox="1"/>
          <p:nvPr/>
        </p:nvSpPr>
        <p:spPr>
          <a:xfrm>
            <a:off x="1361017" y="3530600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53" grpId="0"/>
      <p:bldP spid="53254" grpId="0"/>
    </p:bldLst>
  </p:timing>
</p:sld>
</file>

<file path=ppt/tags/tag1.xml><?xml version="1.0" encoding="utf-8"?>
<p:tagLst xmlns:p="http://schemas.openxmlformats.org/presentationml/2006/main">
  <p:tag name="PA" val="v3.0.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1395</Words>
  <Application>WPS Presentation</Application>
  <PresentationFormat>Widescreen</PresentationFormat>
  <Paragraphs>91</Paragraphs>
  <Slides>22</Slides>
  <Notes>19</Notes>
  <HiddenSlides>0</HiddenSlides>
  <MMClips>1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22</vt:i4>
      </vt:variant>
    </vt:vector>
  </HeadingPairs>
  <TitlesOfParts>
    <vt:vector size="42" baseType="lpstr">
      <vt:lpstr>Arial</vt:lpstr>
      <vt:lpstr>SimSun</vt:lpstr>
      <vt:lpstr>Wingdings</vt:lpstr>
      <vt:lpstr>Calibri</vt:lpstr>
      <vt:lpstr>Times New Roman</vt:lpstr>
      <vt:lpstr>Microsoft YaHei</vt:lpstr>
      <vt:lpstr>等线</vt:lpstr>
      <vt:lpstr>等线</vt:lpstr>
      <vt:lpstr>字魂59号-创粗黑</vt:lpstr>
      <vt:lpstr>Arial-Rounded</vt:lpstr>
      <vt:lpstr>Yellowtail</vt:lpstr>
      <vt:lpstr>.VnAvant</vt:lpstr>
      <vt:lpstr>Calibri</vt:lpstr>
      <vt:lpstr>Arial Unicode MS</vt:lpstr>
      <vt:lpstr>Calibri Light</vt:lpstr>
      <vt:lpstr>#9Slide03 NettoOTLight</vt:lpstr>
      <vt:lpstr>1_Office Theme</vt:lpstr>
      <vt:lpstr>Office Theme</vt:lpstr>
      <vt:lpstr>Office 主题</vt:lpstr>
      <vt:lpstr>2_Office Theme</vt:lpstr>
      <vt:lpstr>PowerPoint 演示文稿</vt:lpstr>
      <vt:lpstr>PowerPoint 演示文稿</vt:lpstr>
      <vt:lpstr>PowerPoint 演示文稿</vt:lpstr>
      <vt:lpstr>Giới thiệu với các bạn về các thành viên trong gia đình em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30</cp:revision>
  <dcterms:created xsi:type="dcterms:W3CDTF">2021-05-28T08:00:00Z</dcterms:created>
  <dcterms:modified xsi:type="dcterms:W3CDTF">2022-09-02T16:01:28Z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1033-11.2.0.11306</vt:lpwstr>
  </property>
  <property fmtid="{D5CDD505-2E9C-101B-9397-08002B2CF9AE}" pid="3" name="ICV">
    <vt:lpwstr>17F48D66851B47FE898CE2DF967E3A7A</vt:lpwstr>
  </property>
</Properties>
</file>