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</p:sldMasterIdLst>
  <p:notesMasterIdLst>
    <p:notesMasterId r:id="rId8"/>
  </p:notesMasterIdLst>
  <p:sldIdLst>
    <p:sldId id="382" r:id="rId7"/>
    <p:sldId id="328" r:id="rId9"/>
    <p:sldId id="307" r:id="rId10"/>
    <p:sldId id="309" r:id="rId11"/>
    <p:sldId id="314" r:id="rId12"/>
    <p:sldId id="303" r:id="rId13"/>
    <p:sldId id="371" r:id="rId14"/>
    <p:sldId id="297" r:id="rId15"/>
    <p:sldId id="329" r:id="rId16"/>
    <p:sldId id="373" r:id="rId17"/>
    <p:sldId id="379" r:id="rId18"/>
    <p:sldId id="257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5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5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22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31.png"/><Relationship Id="rId11" Type="http://schemas.openxmlformats.org/officeDocument/2006/relationships/image" Target="../media/image33.png"/><Relationship Id="rId10" Type="http://schemas.openxmlformats.org/officeDocument/2006/relationships/image" Target="../media/image30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Viết: Chữ hoa A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/>
                <a:gridCol w="668337"/>
                <a:gridCol w="661988"/>
                <a:gridCol w="663575"/>
                <a:gridCol w="668337"/>
                <a:gridCol w="661988"/>
                <a:gridCol w="661987"/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31318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/>
                <a:gridCol w="669925"/>
                <a:gridCol w="660400"/>
                <a:gridCol w="666750"/>
                <a:gridCol w="666750"/>
                <a:gridCol w="663575"/>
                <a:gridCol w="660400"/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/>
                <a:gridCol w="646112"/>
                <a:gridCol w="639763"/>
                <a:gridCol w="644525"/>
                <a:gridCol w="644525"/>
                <a:gridCol w="641350"/>
                <a:gridCol w="639762"/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74019" y="1926454"/>
            <a:ext cx="184591" cy="976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394296" y="4879121"/>
            <a:ext cx="92295" cy="932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40443" y="5699017"/>
            <a:ext cx="92295" cy="582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6738" y="1941338"/>
            <a:ext cx="3706495" cy="1915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Box 1"/>
          <p:cNvSpPr txBox="1"/>
          <p:nvPr/>
        </p:nvSpPr>
        <p:spPr>
          <a:xfrm>
            <a:off x="757555" y="1880870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3017" y="5959603"/>
            <a:ext cx="108056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4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5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  <a:endPara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  <a:endPara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  <a:endPara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9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  <a:endParaRPr lang="en-US" sz="28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4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5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  <a:endParaRPr lang="en-US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  <a:endParaRPr lang="en-US" sz="20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  <a:endParaRPr lang="en-US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1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2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  <a:endPara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  <a:endPara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  <a:endPara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33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900795" y="0"/>
            <a:ext cx="31553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8871585" y="0"/>
            <a:ext cx="332041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379080" y="1583105"/>
            <a:ext cx="553402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  <a:endParaRPr lang="en-US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từ ứng dụng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1" i="0" u="none" strike="noStrike" kern="1200" cap="none" spc="0" normalizeH="0" baseline="0" noProof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endParaRPr kumimoji="0" lang="en-US" sz="900" b="1" i="0" u="none" strike="noStrike" kern="1200" cap="none" spc="0" normalizeH="0" baseline="0" noProof="0"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9" y="4541546"/>
            <a:ext cx="6571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ô li?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A, h, 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WPS Presentation</Application>
  <PresentationFormat>Widescreen</PresentationFormat>
  <Paragraphs>103</Paragraphs>
  <Slides>13</Slides>
  <Notes>10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.VnTime</vt:lpstr>
      <vt:lpstr>Calibri</vt:lpstr>
      <vt:lpstr>Microsoft YaHei</vt:lpstr>
      <vt:lpstr>Arial-Rounded</vt:lpstr>
      <vt:lpstr>Yellowtail</vt:lpstr>
      <vt:lpstr>Calibri</vt:lpstr>
      <vt:lpstr>HP001 4 hàng</vt:lpstr>
      <vt:lpstr>等线</vt:lpstr>
      <vt:lpstr>等线</vt:lpstr>
      <vt:lpstr>华康少女文字W5(P)</vt:lpstr>
      <vt:lpstr>#9Slide03 NettoOTLight</vt:lpstr>
      <vt:lpstr>Arial Unicode MS</vt:lpstr>
      <vt:lpstr>Calibri Light</vt:lpstr>
      <vt:lpstr>等线 Light</vt:lpstr>
      <vt:lpstr>Office 主题​​</vt:lpstr>
      <vt:lpstr>Office Theme</vt:lpstr>
      <vt:lpstr>1_Office 主题​​</vt:lpstr>
      <vt:lpstr>1_Office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2021-07-23T00:54:00Z</dcterms:created>
  <dcterms:modified xsi:type="dcterms:W3CDTF">2022-09-01T04:35:23Z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32C79922F7214C2B9234022509BDFA31</vt:lpwstr>
  </property>
  <property fmtid="{D5CDD505-2E9C-101B-9397-08002B2CF9AE}" pid="3" name="KSOProductBuildVer">
    <vt:lpwstr>1033-11.2.0.11254</vt:lpwstr>
  </property>
</Properties>
</file>