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56" r:id="rId3"/>
    <p:sldId id="275" r:id="rId4"/>
    <p:sldId id="276" r:id="rId5"/>
    <p:sldId id="260" r:id="rId6"/>
    <p:sldId id="274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D91C7-381C-4277-81AB-0D043874F8E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2C909-1575-4DCA-B92D-29523213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62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5F93-887A-4481-A204-754FB144E4B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9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40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6" y="5226498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8" y="521456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9" y="-179789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8" y="226345"/>
            <a:ext cx="9374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5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 NHIÊN XÃ HỘI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2109" y="3429680"/>
            <a:ext cx="10021455" cy="1846659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ÔN TẬP CHỦ ĐỀ TRƯỜNG HỌC</a:t>
            </a:r>
            <a:endParaRPr lang="en-US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spc="6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4000" b="1" spc="6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10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609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ÔN TẬP CHỦ ĐỀ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xmlns="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lãm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,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endParaRPr lang="vi-VN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xmlns="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44017"/>
                <a:ext cx="286847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BÂY GIỜ, EM CÓ THỂ</a:t>
                </a:r>
                <a:endParaRPr lang="x-none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rủi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200</Words>
  <Application>Microsoft Office PowerPoint</Application>
  <PresentationFormat>Widescreen</PresentationFormat>
  <Paragraphs>23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Microsoft YaHei</vt:lpstr>
      <vt:lpstr>宋体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52</cp:revision>
  <dcterms:created xsi:type="dcterms:W3CDTF">2021-06-02T02:35:09Z</dcterms:created>
  <dcterms:modified xsi:type="dcterms:W3CDTF">2022-11-11T08:47:05Z</dcterms:modified>
</cp:coreProperties>
</file>