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9" r:id="rId2"/>
    <p:sldId id="300" r:id="rId3"/>
    <p:sldId id="301" r:id="rId4"/>
    <p:sldId id="302" r:id="rId5"/>
    <p:sldId id="303" r:id="rId6"/>
    <p:sldId id="306" r:id="rId7"/>
    <p:sldId id="308" r:id="rId8"/>
    <p:sldId id="305" r:id="rId9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1"/>
      <p:bold r:id="rId12"/>
    </p:embeddedFon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86" d="100"/>
          <a:sy n="86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74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89C5F93-887A-4481-A204-754FB144E4B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5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117457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1" y="330454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422" y="3919874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6" y="391093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30" y="-134841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-439563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4" y="16975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5136" y="182957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  <a:endParaRPr lang="vi-VN" sz="54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3209" y="2572261"/>
            <a:ext cx="6799465" cy="1846659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11: TRƯỜNG HỌC HẠNH PHÚC</a:t>
            </a:r>
            <a:endParaRPr lang="en-US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xmlns="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xmlns="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xmlns="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xmlns="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xmlns="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xmlns="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224</Words>
  <Application>Microsoft Office PowerPoint</Application>
  <PresentationFormat>On-screen Show (16:9)</PresentationFormat>
  <Paragraphs>28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UTM Androgyne</vt:lpstr>
      <vt:lpstr>UTM Cookies</vt:lpstr>
      <vt:lpstr>Times New Roman</vt:lpstr>
      <vt:lpstr>Baloo 2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Microsoft account</cp:lastModifiedBy>
  <cp:revision>64</cp:revision>
  <dcterms:modified xsi:type="dcterms:W3CDTF">2022-11-11T08:45:58Z</dcterms:modified>
</cp:coreProperties>
</file>