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</p:sldMasterIdLst>
  <p:notesMasterIdLst>
    <p:notesMasterId r:id="rId7"/>
  </p:notesMasterIdLst>
  <p:sldIdLst>
    <p:sldId id="300" r:id="rId6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83" r:id="rId16"/>
    <p:sldId id="266" r:id="rId17"/>
    <p:sldId id="287" r:id="rId18"/>
    <p:sldId id="284" r:id="rId19"/>
    <p:sldId id="288" r:id="rId20"/>
    <p:sldId id="3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audio2.wav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4149" y="1998114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8245" y="2888660"/>
            <a:ext cx="9065953" cy="184658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 HÀNH VÀ TRẢI NGHIỆM VỚI CÁC ĐƠN VỊ KI-LÔ-GAM, LÍT 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 TIẾT </a:t>
            </a: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6675"/>
            <a:ext cx="256794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85" y="1483360"/>
            <a:ext cx="9627870" cy="38919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4275" y="5565140"/>
            <a:ext cx="403606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98005" y="5565140"/>
            <a:ext cx="468503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88695" y="238125"/>
            <a:ext cx="10215245" cy="4124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1262" y="4712677"/>
            <a:ext cx="9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3662" y="4712677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3662" y="5252049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1938" y="5744639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28"/>
            <a:ext cx="12192000" cy="670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361" y="5952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3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–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- 2021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165" y="111391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18" y="1671175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vị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914400"/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914400"/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7849" y="21811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k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lô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-gam,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lít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(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tiết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1)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07" y="3224063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2: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937" y="374797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a.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Qủa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bưởi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nặng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hơn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936" y="428103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b.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bưởi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nặng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hơn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 kg.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935" y="482476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c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cam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nhẹ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hơn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 kg.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81175" y="78740"/>
            <a:ext cx="8629015" cy="49822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3538" y="5213351"/>
            <a:ext cx="7268308" cy="53095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2kg,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28"/>
            <a:ext cx="12192000" cy="670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361" y="5952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3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–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- 2021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165" y="111391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18" y="1671175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vị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914400"/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914400"/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7849" y="21811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k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lô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-gam,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lít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(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tiết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1)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07" y="3224063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3:       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giải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214" y="3759695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b.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Túi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gạo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nặng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hơn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túi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muối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ki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lô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-gam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2642" y="4146555"/>
            <a:ext cx="6951785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40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5281" y="4814767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Đáp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: … kg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4765" y="4303423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5 – 3 = 2 (kg)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9041" y="4817503"/>
            <a:ext cx="50403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+ 28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39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37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+ 9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17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25750" y="927735"/>
            <a:ext cx="820293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17:</a:t>
            </a: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với các  đơn vị ki-lô-gam, lít</a:t>
            </a:r>
            <a:endParaRPr kumimoji="0" lang="en-US" sz="48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720" y="140970"/>
            <a:ext cx="7749540" cy="263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80" y="2713355"/>
            <a:ext cx="688848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45" y="5126355"/>
            <a:ext cx="6800215" cy="173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665" y="1764030"/>
            <a:ext cx="9098280" cy="367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</Words>
  <Application>WPS Presentation</Application>
  <PresentationFormat>Widescreen</PresentationFormat>
  <Paragraphs>106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ITC Avant Garde Std Bk</vt:lpstr>
      <vt:lpstr>Century Gothic</vt:lpstr>
      <vt:lpstr>HP001 4 hàng</vt:lpstr>
      <vt:lpstr>Times New Roman</vt:lpstr>
      <vt:lpstr>等线</vt:lpstr>
      <vt:lpstr>等线</vt:lpstr>
      <vt:lpstr>汉仪小麦体简</vt:lpstr>
      <vt:lpstr>Microsoft YaHei</vt:lpstr>
      <vt:lpstr>Arial Unicode MS</vt:lpstr>
      <vt:lpstr>Calibri Light</vt:lpstr>
      <vt:lpstr>Calibri</vt:lpstr>
      <vt:lpstr>3_Office Theme</vt:lpstr>
      <vt:lpstr>1_Office Theme</vt:lpstr>
      <vt:lpstr>2_Office Theme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8</cp:revision>
  <dcterms:created xsi:type="dcterms:W3CDTF">2021-05-10T04:55:00Z</dcterms:created>
  <dcterms:modified xsi:type="dcterms:W3CDTF">2022-10-30T02:05:33Z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EEF36AD0328A4230874B68D67D8F741E</vt:lpwstr>
  </property>
</Properties>
</file>