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295" r:id="rId5"/>
    <p:sldId id="277" r:id="rId7"/>
    <p:sldId id="278" r:id="rId8"/>
    <p:sldId id="279" r:id="rId9"/>
    <p:sldId id="280" r:id="rId10"/>
    <p:sldId id="294" r:id="rId11"/>
    <p:sldId id="29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 ( TIẾT 3)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5895" y="168275"/>
            <a:ext cx="2263140" cy="99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990" y="106680"/>
            <a:ext cx="7625080" cy="649351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5400000" flipV="1">
            <a:off x="5248275" y="3595370"/>
            <a:ext cx="3661410" cy="1237615"/>
          </a:xfrm>
          <a:prstGeom prst="curvedConnector3">
            <a:avLst>
              <a:gd name="adj1" fmla="val 50009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>
            <a:off x="5937885" y="1881505"/>
            <a:ext cx="2282190" cy="1298575"/>
          </a:xfrm>
          <a:prstGeom prst="curvedConnector3">
            <a:avLst>
              <a:gd name="adj1" fmla="val 49986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>
            <a:off x="5912485" y="3103880"/>
            <a:ext cx="2353310" cy="1318895"/>
          </a:xfrm>
          <a:prstGeom prst="curvedConnector3">
            <a:avLst>
              <a:gd name="adj1" fmla="val 49987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6440170" y="5092065"/>
            <a:ext cx="1288415" cy="1125855"/>
          </a:xfrm>
          <a:prstGeom prst="curvedConnector3">
            <a:avLst>
              <a:gd name="adj1" fmla="val 50025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0950" y="1268730"/>
            <a:ext cx="9800590" cy="3839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44565" y="289052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04605" y="425958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7445" y="682625"/>
            <a:ext cx="7567295" cy="18243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15 - 3 - 6 = 6</a:t>
            </a:r>
            <a:endParaRPr lang="en-US" sz="4000"/>
          </a:p>
        </p:txBody>
      </p:sp>
      <p:sp>
        <p:nvSpPr>
          <p:cNvPr id="20" name="Rounded Rectangular Callout 19"/>
          <p:cNvSpPr/>
          <p:nvPr/>
        </p:nvSpPr>
        <p:spPr>
          <a:xfrm>
            <a:off x="6839585" y="31222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16 - 8 + 5 = 13</a:t>
            </a: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8420" y="763905"/>
            <a:ext cx="9646920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1140" y="137160"/>
            <a:ext cx="7572375" cy="658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WPS Presentation</Application>
  <PresentationFormat>Widescreen</PresentationFormat>
  <Paragraphs>15</Paragraphs>
  <Slides>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Arial Unicode MS</vt:lpstr>
      <vt:lpstr>1_Office Theme</vt:lpstr>
      <vt:lpstr>2_Office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Admin</cp:lastModifiedBy>
  <cp:revision>5</cp:revision>
  <dcterms:created xsi:type="dcterms:W3CDTF">2021-05-12T10:24:00Z</dcterms:created>
  <dcterms:modified xsi:type="dcterms:W3CDTF">2022-10-30T02:01:44Z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71B5D318FB8C4B34BED978CCA8E063F2</vt:lpwstr>
  </property>
</Properties>
</file>