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0"/>
  </p:notesMasterIdLst>
  <p:sldIdLst>
    <p:sldId id="267" r:id="rId3"/>
    <p:sldId id="265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ADB9-7BA2-41DE-ABAE-10BC3EE47486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06495-0366-48FA-8B38-60F8610CFC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631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46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23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51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789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260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64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272293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7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4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52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65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26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8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178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88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8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801"/>
            </a:lvl2pPr>
            <a:lvl3pPr marL="914400" indent="0">
              <a:buNone/>
              <a:defRPr sz="2400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84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1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8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61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11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18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34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496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269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47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313D-E6D3-4708-A253-7F4E7BD31FBB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899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313D-E6D3-4708-A253-7F4E7BD31FBB}" type="datetimeFigureOut">
              <a:rPr lang="vi-VN" smtClean="0"/>
              <a:t>12/10/2022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29DB3-9876-4F3A-AC1F-919AAE4C8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110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2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191" y="3974706"/>
            <a:ext cx="9141620" cy="2025376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423380" y="4161791"/>
            <a:ext cx="2084003" cy="179547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3925422" y="4777123"/>
            <a:ext cx="1627399" cy="118013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7770275" y="1248342"/>
            <a:ext cx="859061" cy="112128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44029" y="722408"/>
            <a:ext cx="1821182" cy="1821182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55047" y="417687"/>
            <a:ext cx="609441" cy="609441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056583" y="1027009"/>
            <a:ext cx="70305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035136" y="2686829"/>
            <a:ext cx="5074140" cy="53077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TOÁN</a:t>
            </a:r>
            <a:endParaRPr lang="vi-VN" sz="54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23208" y="3429510"/>
            <a:ext cx="6799465" cy="46166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spc="45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BẢNG TRỪ QUA 10 ( TIẾT 2)</a:t>
            </a:r>
            <a:endParaRPr lang="vi-VN" altLang="en-US" sz="3000" b="1" spc="45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6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4216123"/>
            <a:ext cx="239153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1240"/>
            <a:ext cx="157569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26" y="1496717"/>
            <a:ext cx="1271022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8115" y="256178"/>
            <a:ext cx="58797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KHỞI</a:t>
            </a:r>
            <a:r>
              <a:rPr kumimoji="0" lang="en-US" sz="6000" b="1" i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ĐỘNG</a:t>
            </a:r>
            <a:endParaRPr kumimoji="0" lang="en-US" sz="6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0" y="196850"/>
            <a:ext cx="1404938" cy="849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48" y="1727836"/>
            <a:ext cx="7286149" cy="27527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15276" y="2524589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= 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07656" y="3122759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15276" y="3731724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65019" y="2524589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65019" y="3122759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65019" y="3732531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84281" y="2525396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69041" y="3123566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584281" y="3732531"/>
            <a:ext cx="672748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</p:spTree>
    <p:extLst>
      <p:ext uri="{BB962C8B-B14F-4D97-AF65-F5344CB8AC3E}">
        <p14:creationId xmlns:p14="http://schemas.microsoft.com/office/powerpoint/2010/main" val="169396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ldLvl="0" animBg="1"/>
      <p:bldP spid="8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449" y="523240"/>
            <a:ext cx="6282214" cy="2268220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380524" y="3645024"/>
            <a:ext cx="2751316" cy="1560071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14 - 4 - 3 = 7</a:t>
            </a:r>
          </a:p>
          <a:p>
            <a:pPr algn="ctr"/>
            <a:r>
              <a:rPr lang="en-US" sz="4000" dirty="0"/>
              <a:t>14 - 7 = 7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3275856" y="3645024"/>
            <a:ext cx="2808311" cy="1560071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12 - 2 - 6 = 4</a:t>
            </a:r>
          </a:p>
          <a:p>
            <a:pPr algn="ctr"/>
            <a:r>
              <a:rPr lang="en-US" sz="4000" dirty="0"/>
              <a:t>12 - 8 = 4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6314123" y="3645024"/>
            <a:ext cx="2722373" cy="1560071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16 - 6 - 3 = 7</a:t>
            </a:r>
          </a:p>
          <a:p>
            <a:pPr algn="ctr"/>
            <a:r>
              <a:rPr lang="en-US" sz="4000" dirty="0"/>
              <a:t>16 - 9 = 7</a:t>
            </a:r>
          </a:p>
        </p:txBody>
      </p:sp>
    </p:spTree>
    <p:extLst>
      <p:ext uri="{BB962C8B-B14F-4D97-AF65-F5344CB8AC3E}">
        <p14:creationId xmlns:p14="http://schemas.microsoft.com/office/powerpoint/2010/main" val="30444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02155"/>
            <a:ext cx="8208912" cy="463901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691680" y="5085184"/>
            <a:ext cx="5611886" cy="13944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 smtClean="0"/>
              <a:t>là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/>
              <a:t>12 - 9 = 3 (</a:t>
            </a:r>
            <a:r>
              <a:rPr lang="en-US" sz="2800" dirty="0" err="1"/>
              <a:t>bạn</a:t>
            </a:r>
            <a:r>
              <a:rPr lang="en-US" sz="2800" dirty="0" smtClean="0"/>
              <a:t>)</a:t>
            </a:r>
          </a:p>
          <a:p>
            <a:pPr algn="ctr"/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3 </a:t>
            </a:r>
            <a:r>
              <a:rPr lang="en-US" sz="2800" dirty="0" err="1" smtClean="0"/>
              <a:t>bạn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457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77" y="1287781"/>
            <a:ext cx="7974196" cy="350937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275856" y="2636912"/>
            <a:ext cx="327184" cy="7218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&gt;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98716" y="3571250"/>
            <a:ext cx="327184" cy="7218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=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05056" y="2564904"/>
            <a:ext cx="327184" cy="7218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&lt;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05056" y="3643258"/>
            <a:ext cx="327184" cy="72184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852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3810" y="260648"/>
            <a:ext cx="63963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8632531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110</Words>
  <Application>Microsoft Office PowerPoint</Application>
  <PresentationFormat>On-screen Show (4:3)</PresentationFormat>
  <Paragraphs>30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Microsoft YaHei</vt:lpstr>
      <vt:lpstr>宋体</vt:lpstr>
      <vt:lpstr>Arial</vt:lpstr>
      <vt:lpstr>Calibri</vt:lpstr>
      <vt:lpstr>Times New Roman</vt:lpstr>
      <vt:lpstr>等线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DELLL</dc:creator>
  <cp:lastModifiedBy>Microsoft account</cp:lastModifiedBy>
  <cp:revision>6</cp:revision>
  <dcterms:created xsi:type="dcterms:W3CDTF">2021-08-09T13:55:51Z</dcterms:created>
  <dcterms:modified xsi:type="dcterms:W3CDTF">2022-10-12T07:31:08Z</dcterms:modified>
</cp:coreProperties>
</file>