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</p:sldMasterIdLst>
  <p:notesMasterIdLst>
    <p:notesMasterId r:id="rId16"/>
  </p:notesMasterIdLst>
  <p:sldIdLst>
    <p:sldId id="288" r:id="rId4"/>
    <p:sldId id="258" r:id="rId5"/>
    <p:sldId id="259" r:id="rId6"/>
    <p:sldId id="260" r:id="rId7"/>
    <p:sldId id="261" r:id="rId8"/>
    <p:sldId id="262" r:id="rId9"/>
    <p:sldId id="287" r:id="rId10"/>
    <p:sldId id="264" r:id="rId11"/>
    <p:sldId id="265" r:id="rId12"/>
    <p:sldId id="266" r:id="rId13"/>
    <p:sldId id="267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6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" Type="http://schemas.openxmlformats.org/officeDocument/2006/relationships/image" Target="../media/image8.jpe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GIF"/><Relationship Id="rId15" Type="http://schemas.openxmlformats.org/officeDocument/2006/relationships/image" Target="../media/image30.png"/><Relationship Id="rId10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png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GIF"/><Relationship Id="rId15" Type="http://schemas.openxmlformats.org/officeDocument/2006/relationships/image" Target="../media/image31.png"/><Relationship Id="rId10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BẢNG TRỪ QUA 10 ( TIẾT 1)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3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694" y="1139190"/>
            <a:ext cx="11290639" cy="481084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03995" y="3850785"/>
            <a:ext cx="453023" cy="6363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824315" y="4462614"/>
            <a:ext cx="453023" cy="6363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842632" y="5053407"/>
            <a:ext cx="453023" cy="6363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110</Words>
  <Application>Microsoft Office PowerPoint</Application>
  <PresentationFormat>Widescreen</PresentationFormat>
  <Paragraphs>49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等线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9</cp:revision>
  <dcterms:created xsi:type="dcterms:W3CDTF">2021-05-12T04:39:00Z</dcterms:created>
  <dcterms:modified xsi:type="dcterms:W3CDTF">2022-10-12T07:30:01Z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