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gif" ContentType="image/gif"/>
  <Default Extension="wdp" ContentType="image/vnd.ms-photo"/>
  <Default Extension="emf" ContentType="image/x-emf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71" r:id="rId3"/>
    <p:sldId id="263" r:id="rId5"/>
    <p:sldId id="266" r:id="rId6"/>
    <p:sldId id="259" r:id="rId7"/>
    <p:sldId id="267" r:id="rId8"/>
    <p:sldId id="268" r:id="rId9"/>
    <p:sldId id="26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CFF66"/>
    <a:srgbClr val="FFCCFF"/>
    <a:srgbClr val="CC99FF"/>
    <a:srgbClr val="FF6699"/>
    <a:srgbClr val="CCFFFF"/>
    <a:srgbClr val="66FF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3095C-47BB-43C1-A319-4C2270CC3C70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C781D-1172-45E7-99A1-2C5299EE52C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18F09-5854-43D5-BC8D-088631B89FE4}" type="slidenum">
              <a:rPr lang="zh-CN" altLang="en-US" smtClean="0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Ấn</a:t>
            </a:r>
            <a:r>
              <a:rPr lang="en-US" baseline="0" dirty="0"/>
              <a:t> </a:t>
            </a:r>
            <a:r>
              <a:rPr lang="en-US" baseline="0" dirty="0" err="1"/>
              <a:t>vào</a:t>
            </a:r>
            <a:r>
              <a:rPr lang="en-US" baseline="0" dirty="0"/>
              <a:t> con </a:t>
            </a:r>
            <a:r>
              <a:rPr lang="en-US" baseline="0" dirty="0" err="1"/>
              <a:t>thỏ</a:t>
            </a:r>
            <a:r>
              <a:rPr lang="en-US" baseline="0" dirty="0"/>
              <a:t>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đáp</a:t>
            </a:r>
            <a:r>
              <a:rPr lang="en-US" baseline="0" dirty="0"/>
              <a:t> </a:t>
            </a:r>
            <a:r>
              <a:rPr lang="en-US" baseline="0" dirty="0" err="1"/>
              <a:t>án</a:t>
            </a:r>
            <a:r>
              <a:rPr lang="en-US" baseline="0" dirty="0"/>
              <a:t> </a:t>
            </a:r>
            <a:r>
              <a:rPr lang="en-US" baseline="0" dirty="0" err="1"/>
              <a:t>đúng</a:t>
            </a:r>
            <a:r>
              <a:rPr lang="en-US" baseline="0" dirty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C781D-1172-45E7-99A1-2C5299EE52C6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" name="Group 3"/>
          <p:cNvGrpSpPr/>
          <p:nvPr userDrawn="1"/>
        </p:nvGrpSpPr>
        <p:grpSpPr>
          <a:xfrm rot="10800000" flipV="1">
            <a:off x="2282326" y="6225655"/>
            <a:ext cx="412599" cy="1820482"/>
            <a:chOff x="4980416" y="5037518"/>
            <a:chExt cx="412706" cy="1820482"/>
          </a:xfrm>
        </p:grpSpPr>
        <p:sp>
          <p:nvSpPr>
            <p:cNvPr id="260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Freeform 35"/>
            <p:cNvSpPr/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71" name="Group 4"/>
          <p:cNvGrpSpPr/>
          <p:nvPr userDrawn="1"/>
        </p:nvGrpSpPr>
        <p:grpSpPr>
          <a:xfrm rot="10800000" flipV="1">
            <a:off x="1760016" y="6225655"/>
            <a:ext cx="412599" cy="1502706"/>
            <a:chOff x="5502862" y="5355294"/>
            <a:chExt cx="412706" cy="1502706"/>
          </a:xfrm>
        </p:grpSpPr>
        <p:sp>
          <p:nvSpPr>
            <p:cNvPr id="272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3" name="Group 7"/>
          <p:cNvGrpSpPr/>
          <p:nvPr userDrawn="1"/>
        </p:nvGrpSpPr>
        <p:grpSpPr>
          <a:xfrm rot="10800000" flipV="1">
            <a:off x="308857" y="6225655"/>
            <a:ext cx="407214" cy="1502706"/>
            <a:chOff x="6959786" y="5355294"/>
            <a:chExt cx="407320" cy="1502706"/>
          </a:xfrm>
        </p:grpSpPr>
        <p:sp>
          <p:nvSpPr>
            <p:cNvPr id="284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Freeform 45"/>
            <p:cNvSpPr/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5" name="Group 5"/>
          <p:cNvGrpSpPr/>
          <p:nvPr userDrawn="1"/>
        </p:nvGrpSpPr>
        <p:grpSpPr>
          <a:xfrm rot="10800000" flipV="1">
            <a:off x="1263958" y="6225655"/>
            <a:ext cx="403847" cy="2588666"/>
            <a:chOff x="6007804" y="4266641"/>
            <a:chExt cx="403952" cy="2588666"/>
          </a:xfrm>
        </p:grpSpPr>
        <p:sp>
          <p:nvSpPr>
            <p:cNvPr id="296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8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0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2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6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7" name="Group 6"/>
          <p:cNvGrpSpPr/>
          <p:nvPr userDrawn="1"/>
        </p:nvGrpSpPr>
        <p:grpSpPr>
          <a:xfrm rot="10800000" flipV="1">
            <a:off x="786071" y="6225655"/>
            <a:ext cx="409232" cy="3142082"/>
            <a:chOff x="6480429" y="3713225"/>
            <a:chExt cx="409339" cy="3142082"/>
          </a:xfrm>
        </p:grpSpPr>
        <p:sp>
          <p:nvSpPr>
            <p:cNvPr id="308" name="Freeform 5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Freeform 6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0" name="Freeform 7"/>
            <p:cNvSpPr/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Freeform 8"/>
            <p:cNvSpPr/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2" name="Freeform 9"/>
            <p:cNvSpPr/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Freeform 10"/>
            <p:cNvSpPr/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4" name="Freeform 55"/>
            <p:cNvSpPr/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Freeform 56"/>
            <p:cNvSpPr/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6" name="Freeform 57"/>
            <p:cNvSpPr/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Freeform 58"/>
            <p:cNvSpPr/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8" name="Freeform 59"/>
            <p:cNvSpPr/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9" name="Group 3"/>
          <p:cNvGrpSpPr/>
          <p:nvPr userDrawn="1"/>
        </p:nvGrpSpPr>
        <p:grpSpPr>
          <a:xfrm rot="10800000" flipV="1">
            <a:off x="4579044" y="6225655"/>
            <a:ext cx="412599" cy="1820482"/>
            <a:chOff x="4980416" y="5037518"/>
            <a:chExt cx="412706" cy="1820482"/>
          </a:xfrm>
        </p:grpSpPr>
        <p:sp>
          <p:nvSpPr>
            <p:cNvPr id="320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1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2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3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4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5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6" name="Freeform 35"/>
            <p:cNvSpPr/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7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8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9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0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1" name="Group 4"/>
          <p:cNvGrpSpPr/>
          <p:nvPr userDrawn="1"/>
        </p:nvGrpSpPr>
        <p:grpSpPr>
          <a:xfrm rot="10800000" flipV="1">
            <a:off x="3991938" y="6225655"/>
            <a:ext cx="412599" cy="1502706"/>
            <a:chOff x="5502862" y="5355294"/>
            <a:chExt cx="412706" cy="1502706"/>
          </a:xfrm>
        </p:grpSpPr>
        <p:sp>
          <p:nvSpPr>
            <p:cNvPr id="332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3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4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5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6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7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8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9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3" name="Group 7"/>
          <p:cNvGrpSpPr/>
          <p:nvPr userDrawn="1"/>
        </p:nvGrpSpPr>
        <p:grpSpPr>
          <a:xfrm rot="10800000" flipV="1">
            <a:off x="2803964" y="6225655"/>
            <a:ext cx="407214" cy="1502706"/>
            <a:chOff x="6959786" y="5355294"/>
            <a:chExt cx="407320" cy="1502706"/>
          </a:xfrm>
        </p:grpSpPr>
        <p:sp>
          <p:nvSpPr>
            <p:cNvPr id="344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Freeform 45"/>
            <p:cNvSpPr/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2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3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5" name="Group 5"/>
          <p:cNvGrpSpPr/>
          <p:nvPr userDrawn="1"/>
        </p:nvGrpSpPr>
        <p:grpSpPr>
          <a:xfrm rot="10800000" flipV="1">
            <a:off x="3368349" y="6225655"/>
            <a:ext cx="403847" cy="2167807"/>
            <a:chOff x="6007804" y="4266641"/>
            <a:chExt cx="403952" cy="2588666"/>
          </a:xfrm>
        </p:grpSpPr>
        <p:sp>
          <p:nvSpPr>
            <p:cNvPr id="356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1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2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3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4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6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7" name="Group 6"/>
          <p:cNvGrpSpPr/>
          <p:nvPr userDrawn="1"/>
        </p:nvGrpSpPr>
        <p:grpSpPr>
          <a:xfrm rot="10800000" flipV="1">
            <a:off x="11470738" y="6225655"/>
            <a:ext cx="409232" cy="3142082"/>
            <a:chOff x="6480429" y="3713225"/>
            <a:chExt cx="409339" cy="3142082"/>
          </a:xfrm>
        </p:grpSpPr>
        <p:sp>
          <p:nvSpPr>
            <p:cNvPr id="368" name="Freeform 5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9" name="Freeform 6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0" name="Freeform 7"/>
            <p:cNvSpPr/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1" name="Freeform 8"/>
            <p:cNvSpPr/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2" name="Freeform 9"/>
            <p:cNvSpPr/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3" name="Freeform 10"/>
            <p:cNvSpPr/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Freeform 55"/>
            <p:cNvSpPr/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5" name="Freeform 56"/>
            <p:cNvSpPr/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6" name="Freeform 57"/>
            <p:cNvSpPr/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7" name="Freeform 58"/>
            <p:cNvSpPr/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8" name="Freeform 59"/>
            <p:cNvSpPr/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9" name="Group 5"/>
          <p:cNvGrpSpPr/>
          <p:nvPr userDrawn="1"/>
        </p:nvGrpSpPr>
        <p:grpSpPr>
          <a:xfrm rot="10800000" flipV="1">
            <a:off x="5124335" y="6225655"/>
            <a:ext cx="403847" cy="2167807"/>
            <a:chOff x="6007804" y="4266641"/>
            <a:chExt cx="403952" cy="2588666"/>
          </a:xfrm>
        </p:grpSpPr>
        <p:sp>
          <p:nvSpPr>
            <p:cNvPr id="380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1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2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3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4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5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6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7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8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9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0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91" name="Group 3"/>
          <p:cNvGrpSpPr/>
          <p:nvPr userDrawn="1"/>
        </p:nvGrpSpPr>
        <p:grpSpPr>
          <a:xfrm rot="10800000" flipV="1">
            <a:off x="8605766" y="6225656"/>
            <a:ext cx="412599" cy="1820482"/>
            <a:chOff x="4980416" y="5037518"/>
            <a:chExt cx="412706" cy="1820482"/>
          </a:xfrm>
        </p:grpSpPr>
        <p:sp>
          <p:nvSpPr>
            <p:cNvPr id="392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3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4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5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6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7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8" name="Freeform 35"/>
            <p:cNvSpPr/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9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0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1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2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3" name="Group 4"/>
          <p:cNvGrpSpPr/>
          <p:nvPr userDrawn="1"/>
        </p:nvGrpSpPr>
        <p:grpSpPr>
          <a:xfrm rot="10800000" flipV="1">
            <a:off x="8083456" y="6225657"/>
            <a:ext cx="412599" cy="1494115"/>
            <a:chOff x="5502862" y="5355294"/>
            <a:chExt cx="412706" cy="1502706"/>
          </a:xfrm>
        </p:grpSpPr>
        <p:sp>
          <p:nvSpPr>
            <p:cNvPr id="404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5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6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7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8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9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0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3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4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15" name="Group 3"/>
          <p:cNvGrpSpPr/>
          <p:nvPr userDrawn="1"/>
        </p:nvGrpSpPr>
        <p:grpSpPr>
          <a:xfrm rot="10800000" flipV="1">
            <a:off x="10902484" y="6225657"/>
            <a:ext cx="412599" cy="1497992"/>
            <a:chOff x="4980416" y="5037518"/>
            <a:chExt cx="412706" cy="1820482"/>
          </a:xfrm>
        </p:grpSpPr>
        <p:sp>
          <p:nvSpPr>
            <p:cNvPr id="416" name="Freeform 11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7" name="Freeform 12"/>
            <p:cNvSpPr/>
            <p:nvPr/>
          </p:nvSpPr>
          <p:spPr bwMode="auto">
            <a:xfrm>
              <a:off x="4991862" y="5046944"/>
              <a:ext cx="300945" cy="490130"/>
            </a:xfrm>
            <a:custGeom>
              <a:avLst/>
              <a:gdLst>
                <a:gd name="T0" fmla="*/ 447 w 447"/>
                <a:gd name="T1" fmla="*/ 659 h 728"/>
                <a:gd name="T2" fmla="*/ 241 w 447"/>
                <a:gd name="T3" fmla="*/ 0 h 728"/>
                <a:gd name="T4" fmla="*/ 196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3 w 447"/>
                <a:gd name="T11" fmla="*/ 728 h 728"/>
                <a:gd name="T12" fmla="*/ 447 w 447"/>
                <a:gd name="T13" fmla="*/ 659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9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8"/>
                  </a:lnTo>
                  <a:lnTo>
                    <a:pt x="447" y="65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8" name="Freeform 13"/>
            <p:cNvSpPr/>
            <p:nvPr/>
          </p:nvSpPr>
          <p:spPr bwMode="auto">
            <a:xfrm>
              <a:off x="5078038" y="5468401"/>
              <a:ext cx="125899" cy="1386906"/>
            </a:xfrm>
            <a:custGeom>
              <a:avLst/>
              <a:gdLst>
                <a:gd name="T0" fmla="*/ 79 w 79"/>
                <a:gd name="T1" fmla="*/ 871 h 871"/>
                <a:gd name="T2" fmla="*/ 0 w 79"/>
                <a:gd name="T3" fmla="*/ 871 h 871"/>
                <a:gd name="T4" fmla="*/ 0 w 79"/>
                <a:gd name="T5" fmla="*/ 33 h 871"/>
                <a:gd name="T6" fmla="*/ 39 w 79"/>
                <a:gd name="T7" fmla="*/ 1 h 871"/>
                <a:gd name="T8" fmla="*/ 79 w 79"/>
                <a:gd name="T9" fmla="*/ 33 h 871"/>
                <a:gd name="T10" fmla="*/ 79 w 79"/>
                <a:gd name="T11" fmla="*/ 871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871">
                  <a:moveTo>
                    <a:pt x="79" y="871"/>
                  </a:moveTo>
                  <a:cubicBezTo>
                    <a:pt x="0" y="871"/>
                    <a:pt x="0" y="871"/>
                    <a:pt x="0" y="871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9" y="1"/>
                  </a:cubicBezTo>
                  <a:cubicBezTo>
                    <a:pt x="73" y="0"/>
                    <a:pt x="79" y="33"/>
                    <a:pt x="79" y="33"/>
                  </a:cubicBezTo>
                  <a:cubicBezTo>
                    <a:pt x="79" y="871"/>
                    <a:pt x="79" y="871"/>
                    <a:pt x="79" y="87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9" name="Freeform 14"/>
            <p:cNvSpPr/>
            <p:nvPr/>
          </p:nvSpPr>
          <p:spPr bwMode="auto">
            <a:xfrm>
              <a:off x="5200571" y="5465708"/>
              <a:ext cx="101662" cy="1387579"/>
            </a:xfrm>
            <a:custGeom>
              <a:avLst/>
              <a:gdLst>
                <a:gd name="T0" fmla="*/ 64 w 64"/>
                <a:gd name="T1" fmla="*/ 872 h 872"/>
                <a:gd name="T2" fmla="*/ 0 w 64"/>
                <a:gd name="T3" fmla="*/ 872 h 872"/>
                <a:gd name="T4" fmla="*/ 0 w 64"/>
                <a:gd name="T5" fmla="*/ 33 h 872"/>
                <a:gd name="T6" fmla="*/ 31 w 64"/>
                <a:gd name="T7" fmla="*/ 1 h 872"/>
                <a:gd name="T8" fmla="*/ 64 w 64"/>
                <a:gd name="T9" fmla="*/ 33 h 872"/>
                <a:gd name="T10" fmla="*/ 64 w 64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872">
                  <a:moveTo>
                    <a:pt x="64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8" y="0"/>
                    <a:pt x="64" y="33"/>
                    <a:pt x="64" y="33"/>
                  </a:cubicBezTo>
                  <a:cubicBezTo>
                    <a:pt x="64" y="872"/>
                    <a:pt x="64" y="872"/>
                    <a:pt x="64" y="872"/>
                  </a:cubicBezTo>
                </a:path>
              </a:pathLst>
            </a:custGeom>
            <a:solidFill>
              <a:srgbClr val="ABA0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0" name="Freeform 15"/>
            <p:cNvSpPr/>
            <p:nvPr/>
          </p:nvSpPr>
          <p:spPr bwMode="auto">
            <a:xfrm>
              <a:off x="4980416" y="5465708"/>
              <a:ext cx="100315" cy="1387579"/>
            </a:xfrm>
            <a:custGeom>
              <a:avLst/>
              <a:gdLst>
                <a:gd name="T0" fmla="*/ 63 w 63"/>
                <a:gd name="T1" fmla="*/ 872 h 872"/>
                <a:gd name="T2" fmla="*/ 0 w 63"/>
                <a:gd name="T3" fmla="*/ 872 h 872"/>
                <a:gd name="T4" fmla="*/ 0 w 63"/>
                <a:gd name="T5" fmla="*/ 33 h 872"/>
                <a:gd name="T6" fmla="*/ 31 w 63"/>
                <a:gd name="T7" fmla="*/ 1 h 872"/>
                <a:gd name="T8" fmla="*/ 63 w 63"/>
                <a:gd name="T9" fmla="*/ 33 h 872"/>
                <a:gd name="T10" fmla="*/ 63 w 63"/>
                <a:gd name="T11" fmla="*/ 872 h 8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72">
                  <a:moveTo>
                    <a:pt x="63" y="872"/>
                  </a:moveTo>
                  <a:cubicBezTo>
                    <a:pt x="0" y="872"/>
                    <a:pt x="0" y="872"/>
                    <a:pt x="0" y="87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2"/>
                    <a:pt x="31" y="1"/>
                  </a:cubicBezTo>
                  <a:cubicBezTo>
                    <a:pt x="57" y="0"/>
                    <a:pt x="63" y="33"/>
                    <a:pt x="63" y="33"/>
                  </a:cubicBezTo>
                  <a:lnTo>
                    <a:pt x="63" y="872"/>
                  </a:lnTo>
                  <a:close/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1" name="Freeform 16"/>
            <p:cNvSpPr/>
            <p:nvPr/>
          </p:nvSpPr>
          <p:spPr bwMode="auto">
            <a:xfrm>
              <a:off x="5076019" y="5038865"/>
              <a:ext cx="132631" cy="192551"/>
            </a:xfrm>
            <a:custGeom>
              <a:avLst/>
              <a:gdLst>
                <a:gd name="T0" fmla="*/ 0 w 83"/>
                <a:gd name="T1" fmla="*/ 111 h 121"/>
                <a:gd name="T2" fmla="*/ 83 w 83"/>
                <a:gd name="T3" fmla="*/ 113 h 121"/>
                <a:gd name="T4" fmla="*/ 49 w 83"/>
                <a:gd name="T5" fmla="*/ 0 h 121"/>
                <a:gd name="T6" fmla="*/ 29 w 83"/>
                <a:gd name="T7" fmla="*/ 0 h 121"/>
                <a:gd name="T8" fmla="*/ 0 w 83"/>
                <a:gd name="T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1">
                  <a:moveTo>
                    <a:pt x="0" y="111"/>
                  </a:moveTo>
                  <a:cubicBezTo>
                    <a:pt x="0" y="111"/>
                    <a:pt x="40" y="121"/>
                    <a:pt x="83" y="113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00A39E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2" name="Freeform 35"/>
            <p:cNvSpPr/>
            <p:nvPr/>
          </p:nvSpPr>
          <p:spPr bwMode="auto">
            <a:xfrm>
              <a:off x="5143344" y="5037518"/>
              <a:ext cx="249778" cy="1820482"/>
            </a:xfrm>
            <a:custGeom>
              <a:avLst/>
              <a:gdLst>
                <a:gd name="T0" fmla="*/ 34 w 157"/>
                <a:gd name="T1" fmla="*/ 0 h 1144"/>
                <a:gd name="T2" fmla="*/ 0 w 157"/>
                <a:gd name="T3" fmla="*/ 1 h 1144"/>
                <a:gd name="T4" fmla="*/ 7 w 157"/>
                <a:gd name="T5" fmla="*/ 1 h 1144"/>
                <a:gd name="T6" fmla="*/ 41 w 157"/>
                <a:gd name="T7" fmla="*/ 114 h 1144"/>
                <a:gd name="T8" fmla="*/ 41 w 157"/>
                <a:gd name="T9" fmla="*/ 114 h 1144"/>
                <a:gd name="T10" fmla="*/ 94 w 157"/>
                <a:gd name="T11" fmla="*/ 285 h 1144"/>
                <a:gd name="T12" fmla="*/ 94 w 157"/>
                <a:gd name="T13" fmla="*/ 286 h 1144"/>
                <a:gd name="T14" fmla="*/ 100 w 157"/>
                <a:gd name="T15" fmla="*/ 302 h 1144"/>
                <a:gd name="T16" fmla="*/ 100 w 157"/>
                <a:gd name="T17" fmla="*/ 1141 h 1144"/>
                <a:gd name="T18" fmla="*/ 38 w 157"/>
                <a:gd name="T19" fmla="*/ 1141 h 1144"/>
                <a:gd name="T20" fmla="*/ 38 w 157"/>
                <a:gd name="T21" fmla="*/ 1142 h 1144"/>
                <a:gd name="T22" fmla="*/ 0 w 157"/>
                <a:gd name="T23" fmla="*/ 1142 h 1144"/>
                <a:gd name="T24" fmla="*/ 0 w 157"/>
                <a:gd name="T25" fmla="*/ 1144 h 1144"/>
                <a:gd name="T26" fmla="*/ 157 w 157"/>
                <a:gd name="T27" fmla="*/ 1142 h 1144"/>
                <a:gd name="T28" fmla="*/ 142 w 157"/>
                <a:gd name="T29" fmla="*/ 290 h 1144"/>
                <a:gd name="T30" fmla="*/ 34 w 157"/>
                <a:gd name="T31" fmla="*/ 0 h 1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11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41" y="114"/>
                    <a:pt x="41" y="114"/>
                    <a:pt x="41" y="114"/>
                  </a:cubicBezTo>
                  <a:cubicBezTo>
                    <a:pt x="94" y="285"/>
                    <a:pt x="94" y="285"/>
                    <a:pt x="94" y="285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4"/>
                    <a:pt x="100" y="302"/>
                    <a:pt x="100" y="302"/>
                  </a:cubicBezTo>
                  <a:cubicBezTo>
                    <a:pt x="100" y="1141"/>
                    <a:pt x="100" y="1141"/>
                    <a:pt x="100" y="1141"/>
                  </a:cubicBezTo>
                  <a:cubicBezTo>
                    <a:pt x="38" y="1141"/>
                    <a:pt x="38" y="1141"/>
                    <a:pt x="38" y="1141"/>
                  </a:cubicBezTo>
                  <a:cubicBezTo>
                    <a:pt x="38" y="1142"/>
                    <a:pt x="38" y="1142"/>
                    <a:pt x="38" y="1142"/>
                  </a:cubicBezTo>
                  <a:cubicBezTo>
                    <a:pt x="0" y="1142"/>
                    <a:pt x="0" y="1142"/>
                    <a:pt x="0" y="1142"/>
                  </a:cubicBezTo>
                  <a:cubicBezTo>
                    <a:pt x="0" y="1144"/>
                    <a:pt x="0" y="1144"/>
                    <a:pt x="0" y="1144"/>
                  </a:cubicBezTo>
                  <a:cubicBezTo>
                    <a:pt x="157" y="1142"/>
                    <a:pt x="157" y="1142"/>
                    <a:pt x="157" y="11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3" name="Freeform 36"/>
            <p:cNvSpPr/>
            <p:nvPr/>
          </p:nvSpPr>
          <p:spPr bwMode="auto">
            <a:xfrm>
              <a:off x="5143344" y="5218624"/>
              <a:ext cx="149463" cy="294886"/>
            </a:xfrm>
            <a:custGeom>
              <a:avLst/>
              <a:gdLst>
                <a:gd name="T0" fmla="*/ 41 w 94"/>
                <a:gd name="T1" fmla="*/ 0 h 185"/>
                <a:gd name="T2" fmla="*/ 6 w 94"/>
                <a:gd name="T3" fmla="*/ 3 h 185"/>
                <a:gd name="T4" fmla="*/ 0 w 94"/>
                <a:gd name="T5" fmla="*/ 3 h 185"/>
                <a:gd name="T6" fmla="*/ 0 w 94"/>
                <a:gd name="T7" fmla="*/ 158 h 185"/>
                <a:gd name="T8" fmla="*/ 37 w 94"/>
                <a:gd name="T9" fmla="*/ 185 h 185"/>
                <a:gd name="T10" fmla="*/ 67 w 94"/>
                <a:gd name="T11" fmla="*/ 156 h 185"/>
                <a:gd name="T12" fmla="*/ 68 w 94"/>
                <a:gd name="T13" fmla="*/ 156 h 185"/>
                <a:gd name="T14" fmla="*/ 94 w 94"/>
                <a:gd name="T15" fmla="*/ 172 h 185"/>
                <a:gd name="T16" fmla="*/ 94 w 94"/>
                <a:gd name="T17" fmla="*/ 171 h 185"/>
                <a:gd name="T18" fmla="*/ 41 w 94"/>
                <a:gd name="T19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185">
                  <a:moveTo>
                    <a:pt x="41" y="0"/>
                  </a:moveTo>
                  <a:cubicBezTo>
                    <a:pt x="28" y="2"/>
                    <a:pt x="16" y="3"/>
                    <a:pt x="6" y="3"/>
                  </a:cubicBezTo>
                  <a:cubicBezTo>
                    <a:pt x="4" y="3"/>
                    <a:pt x="2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24" y="159"/>
                    <a:pt x="34" y="177"/>
                    <a:pt x="37" y="185"/>
                  </a:cubicBezTo>
                  <a:cubicBezTo>
                    <a:pt x="38" y="178"/>
                    <a:pt x="45" y="157"/>
                    <a:pt x="67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1" y="156"/>
                    <a:pt x="89" y="164"/>
                    <a:pt x="94" y="172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41" y="0"/>
                    <a:pt x="41" y="0"/>
                    <a:pt x="41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4" name="Freeform 37"/>
            <p:cNvSpPr/>
            <p:nvPr/>
          </p:nvSpPr>
          <p:spPr bwMode="auto">
            <a:xfrm>
              <a:off x="5143344" y="5470421"/>
              <a:ext cx="60593" cy="1384886"/>
            </a:xfrm>
            <a:custGeom>
              <a:avLst/>
              <a:gdLst>
                <a:gd name="T0" fmla="*/ 0 w 38"/>
                <a:gd name="T1" fmla="*/ 0 h 870"/>
                <a:gd name="T2" fmla="*/ 0 w 38"/>
                <a:gd name="T3" fmla="*/ 870 h 870"/>
                <a:gd name="T4" fmla="*/ 38 w 38"/>
                <a:gd name="T5" fmla="*/ 870 h 870"/>
                <a:gd name="T6" fmla="*/ 38 w 38"/>
                <a:gd name="T7" fmla="*/ 869 h 870"/>
                <a:gd name="T8" fmla="*/ 36 w 38"/>
                <a:gd name="T9" fmla="*/ 869 h 870"/>
                <a:gd name="T10" fmla="*/ 36 w 38"/>
                <a:gd name="T11" fmla="*/ 30 h 870"/>
                <a:gd name="T12" fmla="*/ 37 w 38"/>
                <a:gd name="T13" fmla="*/ 27 h 870"/>
                <a:gd name="T14" fmla="*/ 0 w 38"/>
                <a:gd name="T1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870">
                  <a:moveTo>
                    <a:pt x="0" y="0"/>
                  </a:moveTo>
                  <a:cubicBezTo>
                    <a:pt x="0" y="870"/>
                    <a:pt x="0" y="870"/>
                    <a:pt x="0" y="870"/>
                  </a:cubicBezTo>
                  <a:cubicBezTo>
                    <a:pt x="38" y="870"/>
                    <a:pt x="38" y="870"/>
                    <a:pt x="38" y="870"/>
                  </a:cubicBezTo>
                  <a:cubicBezTo>
                    <a:pt x="38" y="869"/>
                    <a:pt x="38" y="869"/>
                    <a:pt x="38" y="869"/>
                  </a:cubicBezTo>
                  <a:cubicBezTo>
                    <a:pt x="36" y="869"/>
                    <a:pt x="36" y="869"/>
                    <a:pt x="36" y="869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37" y="29"/>
                    <a:pt x="37" y="27"/>
                  </a:cubicBezTo>
                  <a:cubicBezTo>
                    <a:pt x="34" y="19"/>
                    <a:pt x="24" y="1"/>
                    <a:pt x="0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5" name="Freeform 38"/>
            <p:cNvSpPr/>
            <p:nvPr/>
          </p:nvSpPr>
          <p:spPr bwMode="auto">
            <a:xfrm>
              <a:off x="5200571" y="5467055"/>
              <a:ext cx="101662" cy="1386232"/>
            </a:xfrm>
            <a:custGeom>
              <a:avLst/>
              <a:gdLst>
                <a:gd name="T0" fmla="*/ 32 w 64"/>
                <a:gd name="T1" fmla="*/ 0 h 871"/>
                <a:gd name="T2" fmla="*/ 31 w 64"/>
                <a:gd name="T3" fmla="*/ 0 h 871"/>
                <a:gd name="T4" fmla="*/ 1 w 64"/>
                <a:gd name="T5" fmla="*/ 29 h 871"/>
                <a:gd name="T6" fmla="*/ 0 w 64"/>
                <a:gd name="T7" fmla="*/ 32 h 871"/>
                <a:gd name="T8" fmla="*/ 0 w 64"/>
                <a:gd name="T9" fmla="*/ 871 h 871"/>
                <a:gd name="T10" fmla="*/ 2 w 64"/>
                <a:gd name="T11" fmla="*/ 871 h 871"/>
                <a:gd name="T12" fmla="*/ 64 w 64"/>
                <a:gd name="T13" fmla="*/ 871 h 871"/>
                <a:gd name="T14" fmla="*/ 64 w 64"/>
                <a:gd name="T15" fmla="*/ 32 h 871"/>
                <a:gd name="T16" fmla="*/ 58 w 64"/>
                <a:gd name="T17" fmla="*/ 16 h 871"/>
                <a:gd name="T18" fmla="*/ 32 w 64"/>
                <a:gd name="T19" fmla="*/ 0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4" h="871">
                  <a:moveTo>
                    <a:pt x="32" y="0"/>
                  </a:moveTo>
                  <a:cubicBezTo>
                    <a:pt x="32" y="0"/>
                    <a:pt x="32" y="0"/>
                    <a:pt x="31" y="0"/>
                  </a:cubicBezTo>
                  <a:cubicBezTo>
                    <a:pt x="9" y="1"/>
                    <a:pt x="2" y="22"/>
                    <a:pt x="1" y="29"/>
                  </a:cubicBezTo>
                  <a:cubicBezTo>
                    <a:pt x="1" y="31"/>
                    <a:pt x="0" y="32"/>
                    <a:pt x="0" y="32"/>
                  </a:cubicBezTo>
                  <a:cubicBezTo>
                    <a:pt x="0" y="871"/>
                    <a:pt x="0" y="871"/>
                    <a:pt x="0" y="871"/>
                  </a:cubicBezTo>
                  <a:cubicBezTo>
                    <a:pt x="2" y="871"/>
                    <a:pt x="2" y="871"/>
                    <a:pt x="2" y="871"/>
                  </a:cubicBezTo>
                  <a:cubicBezTo>
                    <a:pt x="64" y="871"/>
                    <a:pt x="64" y="871"/>
                    <a:pt x="64" y="871"/>
                  </a:cubicBezTo>
                  <a:cubicBezTo>
                    <a:pt x="64" y="32"/>
                    <a:pt x="64" y="32"/>
                    <a:pt x="64" y="32"/>
                  </a:cubicBezTo>
                  <a:cubicBezTo>
                    <a:pt x="64" y="32"/>
                    <a:pt x="62" y="24"/>
                    <a:pt x="58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6" name="Freeform 39"/>
            <p:cNvSpPr/>
            <p:nvPr/>
          </p:nvSpPr>
          <p:spPr bwMode="auto">
            <a:xfrm>
              <a:off x="5143344" y="5038865"/>
              <a:ext cx="65306" cy="184472"/>
            </a:xfrm>
            <a:custGeom>
              <a:avLst/>
              <a:gdLst>
                <a:gd name="T0" fmla="*/ 7 w 41"/>
                <a:gd name="T1" fmla="*/ 0 h 116"/>
                <a:gd name="T2" fmla="*/ 0 w 41"/>
                <a:gd name="T3" fmla="*/ 0 h 116"/>
                <a:gd name="T4" fmla="*/ 0 w 41"/>
                <a:gd name="T5" fmla="*/ 116 h 116"/>
                <a:gd name="T6" fmla="*/ 6 w 41"/>
                <a:gd name="T7" fmla="*/ 116 h 116"/>
                <a:gd name="T8" fmla="*/ 41 w 41"/>
                <a:gd name="T9" fmla="*/ 113 h 116"/>
                <a:gd name="T10" fmla="*/ 41 w 41"/>
                <a:gd name="T11" fmla="*/ 113 h 116"/>
                <a:gd name="T12" fmla="*/ 7 w 41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6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2" y="116"/>
                    <a:pt x="4" y="116"/>
                    <a:pt x="6" y="116"/>
                  </a:cubicBezTo>
                  <a:cubicBezTo>
                    <a:pt x="16" y="116"/>
                    <a:pt x="28" y="115"/>
                    <a:pt x="41" y="113"/>
                  </a:cubicBezTo>
                  <a:cubicBezTo>
                    <a:pt x="41" y="113"/>
                    <a:pt x="41" y="113"/>
                    <a:pt x="41" y="113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00A39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7" name="Group 4"/>
          <p:cNvGrpSpPr/>
          <p:nvPr userDrawn="1"/>
        </p:nvGrpSpPr>
        <p:grpSpPr>
          <a:xfrm rot="10800000" flipV="1">
            <a:off x="10315377" y="6225656"/>
            <a:ext cx="412599" cy="1299094"/>
            <a:chOff x="5502862" y="5355294"/>
            <a:chExt cx="412706" cy="1502706"/>
          </a:xfrm>
        </p:grpSpPr>
        <p:sp>
          <p:nvSpPr>
            <p:cNvPr id="428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29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0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1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2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3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4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5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6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7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8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39" name="Group 7"/>
          <p:cNvGrpSpPr/>
          <p:nvPr userDrawn="1"/>
        </p:nvGrpSpPr>
        <p:grpSpPr>
          <a:xfrm rot="10800000" flipV="1">
            <a:off x="9127403" y="6225656"/>
            <a:ext cx="407214" cy="1295020"/>
            <a:chOff x="6959786" y="5355294"/>
            <a:chExt cx="407320" cy="1502706"/>
          </a:xfrm>
        </p:grpSpPr>
        <p:sp>
          <p:nvSpPr>
            <p:cNvPr id="440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1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2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4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5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6" name="Freeform 45"/>
            <p:cNvSpPr/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7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8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9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0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51" name="Group 5"/>
          <p:cNvGrpSpPr/>
          <p:nvPr userDrawn="1"/>
        </p:nvGrpSpPr>
        <p:grpSpPr>
          <a:xfrm rot="10800000" flipV="1">
            <a:off x="9691788" y="6225657"/>
            <a:ext cx="403847" cy="2106477"/>
            <a:chOff x="6007804" y="4266641"/>
            <a:chExt cx="403952" cy="2588666"/>
          </a:xfrm>
        </p:grpSpPr>
        <p:sp>
          <p:nvSpPr>
            <p:cNvPr id="452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3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4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5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6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7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8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9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0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1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2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63" name="Group 6"/>
          <p:cNvGrpSpPr/>
          <p:nvPr userDrawn="1"/>
        </p:nvGrpSpPr>
        <p:grpSpPr>
          <a:xfrm rot="10800000" flipV="1">
            <a:off x="7468562" y="6225657"/>
            <a:ext cx="409232" cy="2412631"/>
            <a:chOff x="6480429" y="3713225"/>
            <a:chExt cx="409339" cy="3142082"/>
          </a:xfrm>
        </p:grpSpPr>
        <p:sp>
          <p:nvSpPr>
            <p:cNvPr id="464" name="Freeform 5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5" name="Freeform 6"/>
            <p:cNvSpPr/>
            <p:nvPr/>
          </p:nvSpPr>
          <p:spPr bwMode="auto">
            <a:xfrm>
              <a:off x="6491874" y="3722651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6" name="Freeform 7"/>
            <p:cNvSpPr/>
            <p:nvPr/>
          </p:nvSpPr>
          <p:spPr bwMode="auto">
            <a:xfrm>
              <a:off x="6579397" y="4144108"/>
              <a:ext cx="125899" cy="2711199"/>
            </a:xfrm>
            <a:custGeom>
              <a:avLst/>
              <a:gdLst>
                <a:gd name="T0" fmla="*/ 79 w 79"/>
                <a:gd name="T1" fmla="*/ 1703 h 1703"/>
                <a:gd name="T2" fmla="*/ 0 w 79"/>
                <a:gd name="T3" fmla="*/ 1703 h 1703"/>
                <a:gd name="T4" fmla="*/ 0 w 79"/>
                <a:gd name="T5" fmla="*/ 33 h 1703"/>
                <a:gd name="T6" fmla="*/ 38 w 79"/>
                <a:gd name="T7" fmla="*/ 1 h 1703"/>
                <a:gd name="T8" fmla="*/ 79 w 79"/>
                <a:gd name="T9" fmla="*/ 33 h 1703"/>
                <a:gd name="T10" fmla="*/ 79 w 79"/>
                <a:gd name="T11" fmla="*/ 1703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703">
                  <a:moveTo>
                    <a:pt x="79" y="1703"/>
                  </a:moveTo>
                  <a:cubicBezTo>
                    <a:pt x="0" y="1703"/>
                    <a:pt x="0" y="1703"/>
                    <a:pt x="0" y="170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5" y="2"/>
                    <a:pt x="38" y="1"/>
                  </a:cubicBezTo>
                  <a:cubicBezTo>
                    <a:pt x="72" y="0"/>
                    <a:pt x="79" y="33"/>
                    <a:pt x="79" y="33"/>
                  </a:cubicBezTo>
                  <a:cubicBezTo>
                    <a:pt x="79" y="1703"/>
                    <a:pt x="79" y="1703"/>
                    <a:pt x="79" y="1703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7" name="Freeform 8"/>
            <p:cNvSpPr/>
            <p:nvPr/>
          </p:nvSpPr>
          <p:spPr bwMode="auto">
            <a:xfrm>
              <a:off x="6701930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cubicBezTo>
                    <a:pt x="63" y="1704"/>
                    <a:pt x="63" y="1704"/>
                    <a:pt x="63" y="1704"/>
                  </a:cubicBezTo>
                </a:path>
              </a:pathLst>
            </a:custGeom>
            <a:solidFill>
              <a:srgbClr val="3DCEB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8" name="Freeform 9"/>
            <p:cNvSpPr/>
            <p:nvPr/>
          </p:nvSpPr>
          <p:spPr bwMode="auto">
            <a:xfrm>
              <a:off x="6480429" y="4141415"/>
              <a:ext cx="100315" cy="2711872"/>
            </a:xfrm>
            <a:custGeom>
              <a:avLst/>
              <a:gdLst>
                <a:gd name="T0" fmla="*/ 63 w 63"/>
                <a:gd name="T1" fmla="*/ 1704 h 1704"/>
                <a:gd name="T2" fmla="*/ 0 w 63"/>
                <a:gd name="T3" fmla="*/ 1704 h 1704"/>
                <a:gd name="T4" fmla="*/ 0 w 63"/>
                <a:gd name="T5" fmla="*/ 33 h 1704"/>
                <a:gd name="T6" fmla="*/ 31 w 63"/>
                <a:gd name="T7" fmla="*/ 1 h 1704"/>
                <a:gd name="T8" fmla="*/ 63 w 63"/>
                <a:gd name="T9" fmla="*/ 33 h 1704"/>
                <a:gd name="T10" fmla="*/ 63 w 63"/>
                <a:gd name="T11" fmla="*/ 1704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704">
                  <a:moveTo>
                    <a:pt x="63" y="1704"/>
                  </a:moveTo>
                  <a:cubicBezTo>
                    <a:pt x="0" y="1704"/>
                    <a:pt x="0" y="1704"/>
                    <a:pt x="0" y="1704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4" y="1"/>
                    <a:pt x="31" y="1"/>
                  </a:cubicBezTo>
                  <a:cubicBezTo>
                    <a:pt x="58" y="0"/>
                    <a:pt x="63" y="33"/>
                    <a:pt x="63" y="33"/>
                  </a:cubicBezTo>
                  <a:lnTo>
                    <a:pt x="63" y="1704"/>
                  </a:lnTo>
                  <a:close/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9" name="Freeform 10"/>
            <p:cNvSpPr/>
            <p:nvPr/>
          </p:nvSpPr>
          <p:spPr bwMode="auto">
            <a:xfrm>
              <a:off x="6576031" y="3714572"/>
              <a:ext cx="131958" cy="191204"/>
            </a:xfrm>
            <a:custGeom>
              <a:avLst/>
              <a:gdLst>
                <a:gd name="T0" fmla="*/ 0 w 83"/>
                <a:gd name="T1" fmla="*/ 111 h 120"/>
                <a:gd name="T2" fmla="*/ 83 w 83"/>
                <a:gd name="T3" fmla="*/ 113 h 120"/>
                <a:gd name="T4" fmla="*/ 50 w 83"/>
                <a:gd name="T5" fmla="*/ 0 h 120"/>
                <a:gd name="T6" fmla="*/ 29 w 83"/>
                <a:gd name="T7" fmla="*/ 0 h 120"/>
                <a:gd name="T8" fmla="*/ 0 w 83"/>
                <a:gd name="T9" fmla="*/ 111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20">
                  <a:moveTo>
                    <a:pt x="0" y="111"/>
                  </a:moveTo>
                  <a:cubicBezTo>
                    <a:pt x="0" y="111"/>
                    <a:pt x="40" y="120"/>
                    <a:pt x="83" y="113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111"/>
                    <a:pt x="0" y="111"/>
                    <a:pt x="0" y="111"/>
                  </a:cubicBezTo>
                </a:path>
              </a:pathLst>
            </a:custGeom>
            <a:solidFill>
              <a:srgbClr val="E2376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0" name="Freeform 55"/>
            <p:cNvSpPr/>
            <p:nvPr/>
          </p:nvSpPr>
          <p:spPr bwMode="auto">
            <a:xfrm>
              <a:off x="6655475" y="3713225"/>
              <a:ext cx="234293" cy="3142082"/>
            </a:xfrm>
            <a:custGeom>
              <a:avLst/>
              <a:gdLst>
                <a:gd name="T0" fmla="*/ 24 w 147"/>
                <a:gd name="T1" fmla="*/ 0 h 1974"/>
                <a:gd name="T2" fmla="*/ 0 w 147"/>
                <a:gd name="T3" fmla="*/ 1 h 1974"/>
                <a:gd name="T4" fmla="*/ 33 w 147"/>
                <a:gd name="T5" fmla="*/ 114 h 1974"/>
                <a:gd name="T6" fmla="*/ 33 w 147"/>
                <a:gd name="T7" fmla="*/ 114 h 1974"/>
                <a:gd name="T8" fmla="*/ 87 w 147"/>
                <a:gd name="T9" fmla="*/ 284 h 1974"/>
                <a:gd name="T10" fmla="*/ 86 w 147"/>
                <a:gd name="T11" fmla="*/ 286 h 1974"/>
                <a:gd name="T12" fmla="*/ 92 w 147"/>
                <a:gd name="T13" fmla="*/ 302 h 1974"/>
                <a:gd name="T14" fmla="*/ 92 w 147"/>
                <a:gd name="T15" fmla="*/ 1973 h 1974"/>
                <a:gd name="T16" fmla="*/ 31 w 147"/>
                <a:gd name="T17" fmla="*/ 1973 h 1974"/>
                <a:gd name="T18" fmla="*/ 31 w 147"/>
                <a:gd name="T19" fmla="*/ 1974 h 1974"/>
                <a:gd name="T20" fmla="*/ 147 w 147"/>
                <a:gd name="T21" fmla="*/ 1974 h 1974"/>
                <a:gd name="T22" fmla="*/ 132 w 147"/>
                <a:gd name="T23" fmla="*/ 290 h 1974"/>
                <a:gd name="T24" fmla="*/ 24 w 147"/>
                <a:gd name="T25" fmla="*/ 0 h 19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7" h="1974">
                  <a:moveTo>
                    <a:pt x="2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33" y="114"/>
                    <a:pt x="33" y="114"/>
                    <a:pt x="33" y="114"/>
                  </a:cubicBezTo>
                  <a:cubicBezTo>
                    <a:pt x="87" y="284"/>
                    <a:pt x="87" y="284"/>
                    <a:pt x="87" y="284"/>
                  </a:cubicBezTo>
                  <a:cubicBezTo>
                    <a:pt x="86" y="286"/>
                    <a:pt x="86" y="286"/>
                    <a:pt x="86" y="286"/>
                  </a:cubicBezTo>
                  <a:cubicBezTo>
                    <a:pt x="91" y="294"/>
                    <a:pt x="92" y="302"/>
                    <a:pt x="92" y="302"/>
                  </a:cubicBezTo>
                  <a:cubicBezTo>
                    <a:pt x="92" y="1973"/>
                    <a:pt x="92" y="1973"/>
                    <a:pt x="92" y="1973"/>
                  </a:cubicBezTo>
                  <a:cubicBezTo>
                    <a:pt x="31" y="1973"/>
                    <a:pt x="31" y="1973"/>
                    <a:pt x="31" y="1973"/>
                  </a:cubicBezTo>
                  <a:cubicBezTo>
                    <a:pt x="31" y="1974"/>
                    <a:pt x="31" y="1974"/>
                    <a:pt x="31" y="1974"/>
                  </a:cubicBezTo>
                  <a:cubicBezTo>
                    <a:pt x="147" y="1974"/>
                    <a:pt x="147" y="1974"/>
                    <a:pt x="147" y="1974"/>
                  </a:cubicBezTo>
                  <a:cubicBezTo>
                    <a:pt x="132" y="290"/>
                    <a:pt x="132" y="290"/>
                    <a:pt x="132" y="290"/>
                  </a:cubicBezTo>
                  <a:cubicBezTo>
                    <a:pt x="24" y="0"/>
                    <a:pt x="24" y="0"/>
                    <a:pt x="2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1" name="Freeform 56"/>
            <p:cNvSpPr/>
            <p:nvPr/>
          </p:nvSpPr>
          <p:spPr bwMode="auto">
            <a:xfrm>
              <a:off x="6639990" y="3894331"/>
              <a:ext cx="154175" cy="294886"/>
            </a:xfrm>
            <a:custGeom>
              <a:avLst/>
              <a:gdLst>
                <a:gd name="T0" fmla="*/ 43 w 97"/>
                <a:gd name="T1" fmla="*/ 0 h 185"/>
                <a:gd name="T2" fmla="*/ 8 w 97"/>
                <a:gd name="T3" fmla="*/ 3 h 185"/>
                <a:gd name="T4" fmla="*/ 0 w 97"/>
                <a:gd name="T5" fmla="*/ 3 h 185"/>
                <a:gd name="T6" fmla="*/ 0 w 97"/>
                <a:gd name="T7" fmla="*/ 158 h 185"/>
                <a:gd name="T8" fmla="*/ 0 w 97"/>
                <a:gd name="T9" fmla="*/ 158 h 185"/>
                <a:gd name="T10" fmla="*/ 1 w 97"/>
                <a:gd name="T11" fmla="*/ 158 h 185"/>
                <a:gd name="T12" fmla="*/ 39 w 97"/>
                <a:gd name="T13" fmla="*/ 185 h 185"/>
                <a:gd name="T14" fmla="*/ 70 w 97"/>
                <a:gd name="T15" fmla="*/ 156 h 185"/>
                <a:gd name="T16" fmla="*/ 71 w 97"/>
                <a:gd name="T17" fmla="*/ 156 h 185"/>
                <a:gd name="T18" fmla="*/ 96 w 97"/>
                <a:gd name="T19" fmla="*/ 172 h 185"/>
                <a:gd name="T20" fmla="*/ 97 w 97"/>
                <a:gd name="T21" fmla="*/ 170 h 185"/>
                <a:gd name="T22" fmla="*/ 43 w 97"/>
                <a:gd name="T2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7" h="185">
                  <a:moveTo>
                    <a:pt x="43" y="0"/>
                  </a:moveTo>
                  <a:cubicBezTo>
                    <a:pt x="31" y="2"/>
                    <a:pt x="19" y="3"/>
                    <a:pt x="8" y="3"/>
                  </a:cubicBezTo>
                  <a:cubicBezTo>
                    <a:pt x="5" y="3"/>
                    <a:pt x="3" y="3"/>
                    <a:pt x="0" y="3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" y="158"/>
                    <a:pt x="1" y="158"/>
                    <a:pt x="1" y="158"/>
                  </a:cubicBezTo>
                  <a:cubicBezTo>
                    <a:pt x="26" y="158"/>
                    <a:pt x="36" y="176"/>
                    <a:pt x="39" y="185"/>
                  </a:cubicBezTo>
                  <a:cubicBezTo>
                    <a:pt x="41" y="178"/>
                    <a:pt x="47" y="156"/>
                    <a:pt x="70" y="156"/>
                  </a:cubicBezTo>
                  <a:cubicBezTo>
                    <a:pt x="70" y="156"/>
                    <a:pt x="70" y="156"/>
                    <a:pt x="71" y="156"/>
                  </a:cubicBezTo>
                  <a:cubicBezTo>
                    <a:pt x="84" y="156"/>
                    <a:pt x="92" y="164"/>
                    <a:pt x="96" y="172"/>
                  </a:cubicBezTo>
                  <a:cubicBezTo>
                    <a:pt x="97" y="170"/>
                    <a:pt x="97" y="170"/>
                    <a:pt x="97" y="170"/>
                  </a:cubicBezTo>
                  <a:cubicBezTo>
                    <a:pt x="43" y="0"/>
                    <a:pt x="43" y="0"/>
                    <a:pt x="43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2" name="Freeform 57"/>
            <p:cNvSpPr/>
            <p:nvPr/>
          </p:nvSpPr>
          <p:spPr bwMode="auto">
            <a:xfrm>
              <a:off x="6639990" y="4146128"/>
              <a:ext cx="65306" cy="2709179"/>
            </a:xfrm>
            <a:custGeom>
              <a:avLst/>
              <a:gdLst>
                <a:gd name="T0" fmla="*/ 1 w 41"/>
                <a:gd name="T1" fmla="*/ 0 h 1702"/>
                <a:gd name="T2" fmla="*/ 0 w 41"/>
                <a:gd name="T3" fmla="*/ 0 h 1702"/>
                <a:gd name="T4" fmla="*/ 0 w 41"/>
                <a:gd name="T5" fmla="*/ 0 h 1702"/>
                <a:gd name="T6" fmla="*/ 0 w 41"/>
                <a:gd name="T7" fmla="*/ 1702 h 1702"/>
                <a:gd name="T8" fmla="*/ 41 w 41"/>
                <a:gd name="T9" fmla="*/ 1702 h 1702"/>
                <a:gd name="T10" fmla="*/ 41 w 41"/>
                <a:gd name="T11" fmla="*/ 1701 h 1702"/>
                <a:gd name="T12" fmla="*/ 39 w 41"/>
                <a:gd name="T13" fmla="*/ 1701 h 1702"/>
                <a:gd name="T14" fmla="*/ 39 w 41"/>
                <a:gd name="T15" fmla="*/ 30 h 1702"/>
                <a:gd name="T16" fmla="*/ 39 w 41"/>
                <a:gd name="T17" fmla="*/ 27 h 1702"/>
                <a:gd name="T18" fmla="*/ 1 w 41"/>
                <a:gd name="T19" fmla="*/ 0 h 17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1702">
                  <a:moveTo>
                    <a:pt x="1" y="0"/>
                  </a:move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02"/>
                    <a:pt x="0" y="1702"/>
                    <a:pt x="0" y="1702"/>
                  </a:cubicBezTo>
                  <a:cubicBezTo>
                    <a:pt x="41" y="1702"/>
                    <a:pt x="41" y="1702"/>
                    <a:pt x="41" y="1702"/>
                  </a:cubicBezTo>
                  <a:cubicBezTo>
                    <a:pt x="41" y="1701"/>
                    <a:pt x="41" y="1701"/>
                    <a:pt x="41" y="1701"/>
                  </a:cubicBezTo>
                  <a:cubicBezTo>
                    <a:pt x="39" y="1701"/>
                    <a:pt x="39" y="1701"/>
                    <a:pt x="39" y="1701"/>
                  </a:cubicBezTo>
                  <a:cubicBezTo>
                    <a:pt x="39" y="30"/>
                    <a:pt x="39" y="30"/>
                    <a:pt x="39" y="30"/>
                  </a:cubicBezTo>
                  <a:cubicBezTo>
                    <a:pt x="39" y="30"/>
                    <a:pt x="39" y="29"/>
                    <a:pt x="39" y="27"/>
                  </a:cubicBezTo>
                  <a:cubicBezTo>
                    <a:pt x="36" y="18"/>
                    <a:pt x="26" y="0"/>
                    <a:pt x="1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3" name="Freeform 58"/>
            <p:cNvSpPr/>
            <p:nvPr/>
          </p:nvSpPr>
          <p:spPr bwMode="auto">
            <a:xfrm>
              <a:off x="6701930" y="4142762"/>
              <a:ext cx="100315" cy="2710525"/>
            </a:xfrm>
            <a:custGeom>
              <a:avLst/>
              <a:gdLst>
                <a:gd name="T0" fmla="*/ 32 w 63"/>
                <a:gd name="T1" fmla="*/ 0 h 1703"/>
                <a:gd name="T2" fmla="*/ 31 w 63"/>
                <a:gd name="T3" fmla="*/ 0 h 1703"/>
                <a:gd name="T4" fmla="*/ 0 w 63"/>
                <a:gd name="T5" fmla="*/ 29 h 1703"/>
                <a:gd name="T6" fmla="*/ 0 w 63"/>
                <a:gd name="T7" fmla="*/ 32 h 1703"/>
                <a:gd name="T8" fmla="*/ 0 w 63"/>
                <a:gd name="T9" fmla="*/ 1703 h 1703"/>
                <a:gd name="T10" fmla="*/ 2 w 63"/>
                <a:gd name="T11" fmla="*/ 1703 h 1703"/>
                <a:gd name="T12" fmla="*/ 63 w 63"/>
                <a:gd name="T13" fmla="*/ 1703 h 1703"/>
                <a:gd name="T14" fmla="*/ 63 w 63"/>
                <a:gd name="T15" fmla="*/ 32 h 1703"/>
                <a:gd name="T16" fmla="*/ 57 w 63"/>
                <a:gd name="T17" fmla="*/ 16 h 1703"/>
                <a:gd name="T18" fmla="*/ 32 w 63"/>
                <a:gd name="T19" fmla="*/ 0 h 1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703">
                  <a:moveTo>
                    <a:pt x="32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0"/>
                    <a:pt x="2" y="22"/>
                    <a:pt x="0" y="29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703"/>
                    <a:pt x="0" y="1703"/>
                    <a:pt x="0" y="1703"/>
                  </a:cubicBezTo>
                  <a:cubicBezTo>
                    <a:pt x="2" y="1703"/>
                    <a:pt x="2" y="1703"/>
                    <a:pt x="2" y="1703"/>
                  </a:cubicBezTo>
                  <a:cubicBezTo>
                    <a:pt x="63" y="1703"/>
                    <a:pt x="63" y="1703"/>
                    <a:pt x="63" y="1703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2" y="24"/>
                    <a:pt x="57" y="16"/>
                  </a:cubicBezTo>
                  <a:cubicBezTo>
                    <a:pt x="53" y="8"/>
                    <a:pt x="45" y="0"/>
                    <a:pt x="32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4" name="Freeform 59"/>
            <p:cNvSpPr/>
            <p:nvPr/>
          </p:nvSpPr>
          <p:spPr bwMode="auto">
            <a:xfrm>
              <a:off x="6639990" y="3714572"/>
              <a:ext cx="67999" cy="184472"/>
            </a:xfrm>
            <a:custGeom>
              <a:avLst/>
              <a:gdLst>
                <a:gd name="T0" fmla="*/ 10 w 43"/>
                <a:gd name="T1" fmla="*/ 0 h 116"/>
                <a:gd name="T2" fmla="*/ 0 w 43"/>
                <a:gd name="T3" fmla="*/ 0 h 116"/>
                <a:gd name="T4" fmla="*/ 0 w 43"/>
                <a:gd name="T5" fmla="*/ 116 h 116"/>
                <a:gd name="T6" fmla="*/ 8 w 43"/>
                <a:gd name="T7" fmla="*/ 116 h 116"/>
                <a:gd name="T8" fmla="*/ 43 w 43"/>
                <a:gd name="T9" fmla="*/ 113 h 116"/>
                <a:gd name="T10" fmla="*/ 43 w 43"/>
                <a:gd name="T11" fmla="*/ 113 h 116"/>
                <a:gd name="T12" fmla="*/ 10 w 43"/>
                <a:gd name="T13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" h="116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3" y="116"/>
                    <a:pt x="5" y="116"/>
                    <a:pt x="8" y="116"/>
                  </a:cubicBezTo>
                  <a:cubicBezTo>
                    <a:pt x="19" y="116"/>
                    <a:pt x="31" y="115"/>
                    <a:pt x="43" y="113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E2376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5" name="Group 4"/>
          <p:cNvGrpSpPr/>
          <p:nvPr userDrawn="1"/>
        </p:nvGrpSpPr>
        <p:grpSpPr>
          <a:xfrm rot="10800000" flipV="1">
            <a:off x="6865808" y="6225656"/>
            <a:ext cx="412599" cy="1502706"/>
            <a:chOff x="5502862" y="5355294"/>
            <a:chExt cx="412706" cy="1502706"/>
          </a:xfrm>
        </p:grpSpPr>
        <p:sp>
          <p:nvSpPr>
            <p:cNvPr id="476" name="Freeform 23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7" name="Freeform 24"/>
            <p:cNvSpPr/>
            <p:nvPr/>
          </p:nvSpPr>
          <p:spPr bwMode="auto">
            <a:xfrm>
              <a:off x="5514308" y="5365393"/>
              <a:ext cx="302292" cy="490130"/>
            </a:xfrm>
            <a:custGeom>
              <a:avLst/>
              <a:gdLst>
                <a:gd name="T0" fmla="*/ 449 w 449"/>
                <a:gd name="T1" fmla="*/ 657 h 728"/>
                <a:gd name="T2" fmla="*/ 241 w 449"/>
                <a:gd name="T3" fmla="*/ 0 h 728"/>
                <a:gd name="T4" fmla="*/ 196 w 449"/>
                <a:gd name="T5" fmla="*/ 0 h 728"/>
                <a:gd name="T6" fmla="*/ 0 w 449"/>
                <a:gd name="T7" fmla="*/ 681 h 728"/>
                <a:gd name="T8" fmla="*/ 12 w 449"/>
                <a:gd name="T9" fmla="*/ 728 h 728"/>
                <a:gd name="T10" fmla="*/ 423 w 449"/>
                <a:gd name="T11" fmla="*/ 726 h 728"/>
                <a:gd name="T12" fmla="*/ 449 w 449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9" h="728">
                  <a:moveTo>
                    <a:pt x="449" y="657"/>
                  </a:moveTo>
                  <a:lnTo>
                    <a:pt x="241" y="0"/>
                  </a:lnTo>
                  <a:lnTo>
                    <a:pt x="196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3" y="726"/>
                  </a:lnTo>
                  <a:lnTo>
                    <a:pt x="449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8" name="Freeform 25"/>
            <p:cNvSpPr/>
            <p:nvPr/>
          </p:nvSpPr>
          <p:spPr bwMode="auto">
            <a:xfrm>
              <a:off x="5601831" y="5786851"/>
              <a:ext cx="125899" cy="1068456"/>
            </a:xfrm>
            <a:custGeom>
              <a:avLst/>
              <a:gdLst>
                <a:gd name="T0" fmla="*/ 79 w 79"/>
                <a:gd name="T1" fmla="*/ 671 h 671"/>
                <a:gd name="T2" fmla="*/ 0 w 79"/>
                <a:gd name="T3" fmla="*/ 671 h 671"/>
                <a:gd name="T4" fmla="*/ 0 w 79"/>
                <a:gd name="T5" fmla="*/ 32 h 671"/>
                <a:gd name="T6" fmla="*/ 38 w 79"/>
                <a:gd name="T7" fmla="*/ 1 h 671"/>
                <a:gd name="T8" fmla="*/ 79 w 79"/>
                <a:gd name="T9" fmla="*/ 32 h 671"/>
                <a:gd name="T10" fmla="*/ 79 w 79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671">
                  <a:moveTo>
                    <a:pt x="79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8" y="1"/>
                  </a:cubicBezTo>
                  <a:cubicBezTo>
                    <a:pt x="72" y="0"/>
                    <a:pt x="79" y="32"/>
                    <a:pt x="79" y="32"/>
                  </a:cubicBezTo>
                  <a:cubicBezTo>
                    <a:pt x="79" y="671"/>
                    <a:pt x="79" y="671"/>
                    <a:pt x="79" y="671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9" name="Freeform 26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B59B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0" name="Freeform 27"/>
            <p:cNvSpPr/>
            <p:nvPr/>
          </p:nvSpPr>
          <p:spPr bwMode="auto">
            <a:xfrm>
              <a:off x="5502862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1" name="Freeform 28"/>
            <p:cNvSpPr/>
            <p:nvPr/>
          </p:nvSpPr>
          <p:spPr bwMode="auto">
            <a:xfrm>
              <a:off x="5599811" y="5357314"/>
              <a:ext cx="130611" cy="189185"/>
            </a:xfrm>
            <a:custGeom>
              <a:avLst/>
              <a:gdLst>
                <a:gd name="T0" fmla="*/ 0 w 82"/>
                <a:gd name="T1" fmla="*/ 110 h 119"/>
                <a:gd name="T2" fmla="*/ 82 w 82"/>
                <a:gd name="T3" fmla="*/ 111 h 119"/>
                <a:gd name="T4" fmla="*/ 48 w 82"/>
                <a:gd name="T5" fmla="*/ 0 h 119"/>
                <a:gd name="T6" fmla="*/ 28 w 82"/>
                <a:gd name="T7" fmla="*/ 0 h 119"/>
                <a:gd name="T8" fmla="*/ 0 w 82"/>
                <a:gd name="T9" fmla="*/ 11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19">
                  <a:moveTo>
                    <a:pt x="0" y="110"/>
                  </a:moveTo>
                  <a:cubicBezTo>
                    <a:pt x="0" y="110"/>
                    <a:pt x="39" y="119"/>
                    <a:pt x="82" y="111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82B732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2" name="Freeform 40"/>
            <p:cNvSpPr/>
            <p:nvPr/>
          </p:nvSpPr>
          <p:spPr bwMode="auto">
            <a:xfrm>
              <a:off x="5665117" y="5355294"/>
              <a:ext cx="250451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7 w 157"/>
                <a:gd name="T7" fmla="*/ 1 h 944"/>
                <a:gd name="T8" fmla="*/ 41 w 157"/>
                <a:gd name="T9" fmla="*/ 112 h 944"/>
                <a:gd name="T10" fmla="*/ 40 w 157"/>
                <a:gd name="T11" fmla="*/ 113 h 944"/>
                <a:gd name="T12" fmla="*/ 95 w 157"/>
                <a:gd name="T13" fmla="*/ 284 h 944"/>
                <a:gd name="T14" fmla="*/ 94 w 157"/>
                <a:gd name="T15" fmla="*/ 286 h 944"/>
                <a:gd name="T16" fmla="*/ 100 w 157"/>
                <a:gd name="T17" fmla="*/ 301 h 944"/>
                <a:gd name="T18" fmla="*/ 100 w 157"/>
                <a:gd name="T19" fmla="*/ 941 h 944"/>
                <a:gd name="T20" fmla="*/ 39 w 157"/>
                <a:gd name="T21" fmla="*/ 941 h 944"/>
                <a:gd name="T22" fmla="*/ 39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41" y="112"/>
                    <a:pt x="41" y="112"/>
                    <a:pt x="41" y="112"/>
                  </a:cubicBezTo>
                  <a:cubicBezTo>
                    <a:pt x="41" y="112"/>
                    <a:pt x="41" y="113"/>
                    <a:pt x="40" y="113"/>
                  </a:cubicBezTo>
                  <a:cubicBezTo>
                    <a:pt x="95" y="284"/>
                    <a:pt x="95" y="284"/>
                    <a:pt x="95" y="284"/>
                  </a:cubicBezTo>
                  <a:cubicBezTo>
                    <a:pt x="94" y="286"/>
                    <a:pt x="94" y="286"/>
                    <a:pt x="94" y="286"/>
                  </a:cubicBezTo>
                  <a:cubicBezTo>
                    <a:pt x="98" y="293"/>
                    <a:pt x="100" y="301"/>
                    <a:pt x="100" y="301"/>
                  </a:cubicBezTo>
                  <a:cubicBezTo>
                    <a:pt x="100" y="941"/>
                    <a:pt x="100" y="941"/>
                    <a:pt x="100" y="941"/>
                  </a:cubicBezTo>
                  <a:cubicBezTo>
                    <a:pt x="39" y="941"/>
                    <a:pt x="39" y="941"/>
                    <a:pt x="39" y="941"/>
                  </a:cubicBezTo>
                  <a:cubicBezTo>
                    <a:pt x="39" y="942"/>
                    <a:pt x="39" y="942"/>
                    <a:pt x="39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3" name="Freeform 41"/>
            <p:cNvSpPr/>
            <p:nvPr/>
          </p:nvSpPr>
          <p:spPr bwMode="auto">
            <a:xfrm>
              <a:off x="5665117" y="5535727"/>
              <a:ext cx="151482" cy="295559"/>
            </a:xfrm>
            <a:custGeom>
              <a:avLst/>
              <a:gdLst>
                <a:gd name="T0" fmla="*/ 40 w 95"/>
                <a:gd name="T1" fmla="*/ 0 h 186"/>
                <a:gd name="T2" fmla="*/ 6 w 95"/>
                <a:gd name="T3" fmla="*/ 2 h 186"/>
                <a:gd name="T4" fmla="*/ 0 w 95"/>
                <a:gd name="T5" fmla="*/ 2 h 186"/>
                <a:gd name="T6" fmla="*/ 0 w 95"/>
                <a:gd name="T7" fmla="*/ 159 h 186"/>
                <a:gd name="T8" fmla="*/ 37 w 95"/>
                <a:gd name="T9" fmla="*/ 186 h 186"/>
                <a:gd name="T10" fmla="*/ 68 w 95"/>
                <a:gd name="T11" fmla="*/ 156 h 186"/>
                <a:gd name="T12" fmla="*/ 68 w 95"/>
                <a:gd name="T13" fmla="*/ 156 h 186"/>
                <a:gd name="T14" fmla="*/ 94 w 95"/>
                <a:gd name="T15" fmla="*/ 173 h 186"/>
                <a:gd name="T16" fmla="*/ 95 w 95"/>
                <a:gd name="T17" fmla="*/ 171 h 186"/>
                <a:gd name="T18" fmla="*/ 40 w 95"/>
                <a:gd name="T19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5" h="186">
                  <a:moveTo>
                    <a:pt x="40" y="0"/>
                  </a:moveTo>
                  <a:cubicBezTo>
                    <a:pt x="28" y="2"/>
                    <a:pt x="16" y="2"/>
                    <a:pt x="6" y="2"/>
                  </a:cubicBezTo>
                  <a:cubicBezTo>
                    <a:pt x="4" y="2"/>
                    <a:pt x="2" y="2"/>
                    <a:pt x="0" y="2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24" y="159"/>
                    <a:pt x="34" y="177"/>
                    <a:pt x="37" y="186"/>
                  </a:cubicBezTo>
                  <a:cubicBezTo>
                    <a:pt x="39" y="179"/>
                    <a:pt x="45" y="157"/>
                    <a:pt x="68" y="156"/>
                  </a:cubicBezTo>
                  <a:cubicBezTo>
                    <a:pt x="68" y="156"/>
                    <a:pt x="68" y="156"/>
                    <a:pt x="68" y="156"/>
                  </a:cubicBezTo>
                  <a:cubicBezTo>
                    <a:pt x="82" y="156"/>
                    <a:pt x="89" y="165"/>
                    <a:pt x="94" y="173"/>
                  </a:cubicBezTo>
                  <a:cubicBezTo>
                    <a:pt x="95" y="171"/>
                    <a:pt x="95" y="171"/>
                    <a:pt x="95" y="171"/>
                  </a:cubicBezTo>
                  <a:cubicBezTo>
                    <a:pt x="40" y="0"/>
                    <a:pt x="40" y="0"/>
                    <a:pt x="40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4" name="Freeform 42"/>
            <p:cNvSpPr/>
            <p:nvPr/>
          </p:nvSpPr>
          <p:spPr bwMode="auto">
            <a:xfrm>
              <a:off x="5679185" y="5788871"/>
              <a:ext cx="62613" cy="1066436"/>
            </a:xfrm>
            <a:custGeom>
              <a:avLst/>
              <a:gdLst>
                <a:gd name="T0" fmla="*/ 0 w 39"/>
                <a:gd name="T1" fmla="*/ 0 h 670"/>
                <a:gd name="T2" fmla="*/ 0 w 39"/>
                <a:gd name="T3" fmla="*/ 670 h 670"/>
                <a:gd name="T4" fmla="*/ 39 w 39"/>
                <a:gd name="T5" fmla="*/ 670 h 670"/>
                <a:gd name="T6" fmla="*/ 39 w 39"/>
                <a:gd name="T7" fmla="*/ 669 h 670"/>
                <a:gd name="T8" fmla="*/ 37 w 39"/>
                <a:gd name="T9" fmla="*/ 669 h 670"/>
                <a:gd name="T10" fmla="*/ 37 w 39"/>
                <a:gd name="T11" fmla="*/ 29 h 670"/>
                <a:gd name="T12" fmla="*/ 37 w 39"/>
                <a:gd name="T13" fmla="*/ 27 h 670"/>
                <a:gd name="T14" fmla="*/ 0 w 39"/>
                <a:gd name="T15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670">
                  <a:moveTo>
                    <a:pt x="0" y="0"/>
                  </a:moveTo>
                  <a:cubicBezTo>
                    <a:pt x="0" y="670"/>
                    <a:pt x="0" y="670"/>
                    <a:pt x="0" y="670"/>
                  </a:cubicBezTo>
                  <a:cubicBezTo>
                    <a:pt x="39" y="670"/>
                    <a:pt x="39" y="670"/>
                    <a:pt x="39" y="670"/>
                  </a:cubicBezTo>
                  <a:cubicBezTo>
                    <a:pt x="39" y="669"/>
                    <a:pt x="39" y="669"/>
                    <a:pt x="39" y="669"/>
                  </a:cubicBezTo>
                  <a:cubicBezTo>
                    <a:pt x="37" y="669"/>
                    <a:pt x="37" y="669"/>
                    <a:pt x="37" y="669"/>
                  </a:cubicBezTo>
                  <a:cubicBezTo>
                    <a:pt x="37" y="29"/>
                    <a:pt x="37" y="29"/>
                    <a:pt x="37" y="29"/>
                  </a:cubicBezTo>
                  <a:cubicBezTo>
                    <a:pt x="37" y="29"/>
                    <a:pt x="37" y="28"/>
                    <a:pt x="37" y="27"/>
                  </a:cubicBezTo>
                  <a:cubicBezTo>
                    <a:pt x="34" y="18"/>
                    <a:pt x="24" y="0"/>
                    <a:pt x="0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5" name="Freeform 43"/>
            <p:cNvSpPr/>
            <p:nvPr/>
          </p:nvSpPr>
          <p:spPr bwMode="auto">
            <a:xfrm>
              <a:off x="5724363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2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2" y="672"/>
                    <a:pt x="2" y="672"/>
                    <a:pt x="2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6" name="Freeform 44"/>
            <p:cNvSpPr/>
            <p:nvPr/>
          </p:nvSpPr>
          <p:spPr bwMode="auto">
            <a:xfrm>
              <a:off x="5665117" y="5357314"/>
              <a:ext cx="65306" cy="181106"/>
            </a:xfrm>
            <a:custGeom>
              <a:avLst/>
              <a:gdLst>
                <a:gd name="T0" fmla="*/ 7 w 41"/>
                <a:gd name="T1" fmla="*/ 0 h 114"/>
                <a:gd name="T2" fmla="*/ 0 w 41"/>
                <a:gd name="T3" fmla="*/ 0 h 114"/>
                <a:gd name="T4" fmla="*/ 0 w 41"/>
                <a:gd name="T5" fmla="*/ 114 h 114"/>
                <a:gd name="T6" fmla="*/ 6 w 41"/>
                <a:gd name="T7" fmla="*/ 114 h 114"/>
                <a:gd name="T8" fmla="*/ 40 w 41"/>
                <a:gd name="T9" fmla="*/ 112 h 114"/>
                <a:gd name="T10" fmla="*/ 41 w 41"/>
                <a:gd name="T11" fmla="*/ 111 h 114"/>
                <a:gd name="T12" fmla="*/ 7 w 4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" h="114">
                  <a:moveTo>
                    <a:pt x="7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2" y="114"/>
                    <a:pt x="4" y="114"/>
                    <a:pt x="6" y="114"/>
                  </a:cubicBezTo>
                  <a:cubicBezTo>
                    <a:pt x="16" y="114"/>
                    <a:pt x="28" y="114"/>
                    <a:pt x="40" y="112"/>
                  </a:cubicBezTo>
                  <a:cubicBezTo>
                    <a:pt x="41" y="112"/>
                    <a:pt x="41" y="111"/>
                    <a:pt x="41" y="11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82B73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87" name="Group 7"/>
          <p:cNvGrpSpPr/>
          <p:nvPr userDrawn="1"/>
        </p:nvGrpSpPr>
        <p:grpSpPr>
          <a:xfrm rot="10800000" flipV="1">
            <a:off x="5686437" y="6225657"/>
            <a:ext cx="407214" cy="1299095"/>
            <a:chOff x="6959786" y="5355294"/>
            <a:chExt cx="407320" cy="1502706"/>
          </a:xfrm>
        </p:grpSpPr>
        <p:sp>
          <p:nvSpPr>
            <p:cNvPr id="488" name="Freeform 17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9" name="Freeform 18"/>
            <p:cNvSpPr/>
            <p:nvPr/>
          </p:nvSpPr>
          <p:spPr bwMode="auto">
            <a:xfrm>
              <a:off x="6970558" y="5365393"/>
              <a:ext cx="302965" cy="490130"/>
            </a:xfrm>
            <a:custGeom>
              <a:avLst/>
              <a:gdLst>
                <a:gd name="T0" fmla="*/ 450 w 450"/>
                <a:gd name="T1" fmla="*/ 657 h 728"/>
                <a:gd name="T2" fmla="*/ 242 w 450"/>
                <a:gd name="T3" fmla="*/ 0 h 728"/>
                <a:gd name="T4" fmla="*/ 197 w 450"/>
                <a:gd name="T5" fmla="*/ 0 h 728"/>
                <a:gd name="T6" fmla="*/ 0 w 450"/>
                <a:gd name="T7" fmla="*/ 681 h 728"/>
                <a:gd name="T8" fmla="*/ 12 w 450"/>
                <a:gd name="T9" fmla="*/ 728 h 728"/>
                <a:gd name="T10" fmla="*/ 424 w 450"/>
                <a:gd name="T11" fmla="*/ 726 h 728"/>
                <a:gd name="T12" fmla="*/ 450 w 450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0" h="728">
                  <a:moveTo>
                    <a:pt x="450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50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0" name="Freeform 19"/>
            <p:cNvSpPr/>
            <p:nvPr/>
          </p:nvSpPr>
          <p:spPr bwMode="auto">
            <a:xfrm>
              <a:off x="7058755" y="5786851"/>
              <a:ext cx="123879" cy="1068456"/>
            </a:xfrm>
            <a:custGeom>
              <a:avLst/>
              <a:gdLst>
                <a:gd name="T0" fmla="*/ 78 w 78"/>
                <a:gd name="T1" fmla="*/ 671 h 671"/>
                <a:gd name="T2" fmla="*/ 0 w 78"/>
                <a:gd name="T3" fmla="*/ 671 h 671"/>
                <a:gd name="T4" fmla="*/ 0 w 78"/>
                <a:gd name="T5" fmla="*/ 32 h 671"/>
                <a:gd name="T6" fmla="*/ 38 w 78"/>
                <a:gd name="T7" fmla="*/ 1 h 671"/>
                <a:gd name="T8" fmla="*/ 78 w 78"/>
                <a:gd name="T9" fmla="*/ 32 h 671"/>
                <a:gd name="T10" fmla="*/ 78 w 78"/>
                <a:gd name="T11" fmla="*/ 671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8" h="671">
                  <a:moveTo>
                    <a:pt x="78" y="671"/>
                  </a:moveTo>
                  <a:cubicBezTo>
                    <a:pt x="0" y="671"/>
                    <a:pt x="0" y="671"/>
                    <a:pt x="0" y="671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8" y="1"/>
                  </a:cubicBezTo>
                  <a:cubicBezTo>
                    <a:pt x="72" y="0"/>
                    <a:pt x="78" y="32"/>
                    <a:pt x="78" y="32"/>
                  </a:cubicBezTo>
                  <a:cubicBezTo>
                    <a:pt x="78" y="671"/>
                    <a:pt x="78" y="671"/>
                    <a:pt x="78" y="671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1" name="Freeform 20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672"/>
                    <a:pt x="63" y="672"/>
                    <a:pt x="63" y="672"/>
                  </a:cubicBezTo>
                </a:path>
              </a:pathLst>
            </a:custGeom>
            <a:solidFill>
              <a:srgbClr val="F778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2" name="Freeform 21"/>
            <p:cNvSpPr/>
            <p:nvPr/>
          </p:nvSpPr>
          <p:spPr bwMode="auto">
            <a:xfrm>
              <a:off x="6959786" y="5783485"/>
              <a:ext cx="100315" cy="1069802"/>
            </a:xfrm>
            <a:custGeom>
              <a:avLst/>
              <a:gdLst>
                <a:gd name="T0" fmla="*/ 63 w 63"/>
                <a:gd name="T1" fmla="*/ 672 h 672"/>
                <a:gd name="T2" fmla="*/ 0 w 63"/>
                <a:gd name="T3" fmla="*/ 672 h 672"/>
                <a:gd name="T4" fmla="*/ 0 w 63"/>
                <a:gd name="T5" fmla="*/ 32 h 672"/>
                <a:gd name="T6" fmla="*/ 31 w 63"/>
                <a:gd name="T7" fmla="*/ 0 h 672"/>
                <a:gd name="T8" fmla="*/ 63 w 63"/>
                <a:gd name="T9" fmla="*/ 32 h 672"/>
                <a:gd name="T10" fmla="*/ 63 w 63"/>
                <a:gd name="T11" fmla="*/ 67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672">
                  <a:moveTo>
                    <a:pt x="63" y="672"/>
                  </a:moveTo>
                  <a:cubicBezTo>
                    <a:pt x="0" y="672"/>
                    <a:pt x="0" y="672"/>
                    <a:pt x="0" y="67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672"/>
                  </a:lnTo>
                  <a:close/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3" name="Freeform 22"/>
            <p:cNvSpPr/>
            <p:nvPr/>
          </p:nvSpPr>
          <p:spPr bwMode="auto">
            <a:xfrm>
              <a:off x="7056735" y="5357314"/>
              <a:ext cx="130611" cy="191204"/>
            </a:xfrm>
            <a:custGeom>
              <a:avLst/>
              <a:gdLst>
                <a:gd name="T0" fmla="*/ 0 w 82"/>
                <a:gd name="T1" fmla="*/ 110 h 120"/>
                <a:gd name="T2" fmla="*/ 82 w 82"/>
                <a:gd name="T3" fmla="*/ 112 h 120"/>
                <a:gd name="T4" fmla="*/ 48 w 82"/>
                <a:gd name="T5" fmla="*/ 0 h 120"/>
                <a:gd name="T6" fmla="*/ 28 w 82"/>
                <a:gd name="T7" fmla="*/ 0 h 120"/>
                <a:gd name="T8" fmla="*/ 0 w 82"/>
                <a:gd name="T9" fmla="*/ 11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120">
                  <a:moveTo>
                    <a:pt x="0" y="110"/>
                  </a:moveTo>
                  <a:cubicBezTo>
                    <a:pt x="0" y="110"/>
                    <a:pt x="39" y="120"/>
                    <a:pt x="82" y="112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10"/>
                    <a:pt x="0" y="110"/>
                    <a:pt x="0" y="110"/>
                  </a:cubicBezTo>
                </a:path>
              </a:pathLst>
            </a:custGeom>
            <a:solidFill>
              <a:srgbClr val="44546A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4" name="Freeform 45"/>
            <p:cNvSpPr/>
            <p:nvPr/>
          </p:nvSpPr>
          <p:spPr bwMode="auto">
            <a:xfrm>
              <a:off x="7117328" y="5355294"/>
              <a:ext cx="249778" cy="1502706"/>
            </a:xfrm>
            <a:custGeom>
              <a:avLst/>
              <a:gdLst>
                <a:gd name="T0" fmla="*/ 34 w 157"/>
                <a:gd name="T1" fmla="*/ 0 h 944"/>
                <a:gd name="T2" fmla="*/ 0 w 157"/>
                <a:gd name="T3" fmla="*/ 1 h 944"/>
                <a:gd name="T4" fmla="*/ 0 w 157"/>
                <a:gd name="T5" fmla="*/ 1 h 944"/>
                <a:gd name="T6" fmla="*/ 10 w 157"/>
                <a:gd name="T7" fmla="*/ 1 h 944"/>
                <a:gd name="T8" fmla="*/ 44 w 157"/>
                <a:gd name="T9" fmla="*/ 113 h 944"/>
                <a:gd name="T10" fmla="*/ 44 w 157"/>
                <a:gd name="T11" fmla="*/ 113 h 944"/>
                <a:gd name="T12" fmla="*/ 98 w 157"/>
                <a:gd name="T13" fmla="*/ 284 h 944"/>
                <a:gd name="T14" fmla="*/ 97 w 157"/>
                <a:gd name="T15" fmla="*/ 286 h 944"/>
                <a:gd name="T16" fmla="*/ 103 w 157"/>
                <a:gd name="T17" fmla="*/ 301 h 944"/>
                <a:gd name="T18" fmla="*/ 103 w 157"/>
                <a:gd name="T19" fmla="*/ 941 h 944"/>
                <a:gd name="T20" fmla="*/ 41 w 157"/>
                <a:gd name="T21" fmla="*/ 941 h 944"/>
                <a:gd name="T22" fmla="*/ 41 w 157"/>
                <a:gd name="T23" fmla="*/ 942 h 944"/>
                <a:gd name="T24" fmla="*/ 0 w 157"/>
                <a:gd name="T25" fmla="*/ 942 h 944"/>
                <a:gd name="T26" fmla="*/ 0 w 157"/>
                <a:gd name="T27" fmla="*/ 944 h 944"/>
                <a:gd name="T28" fmla="*/ 157 w 157"/>
                <a:gd name="T29" fmla="*/ 942 h 944"/>
                <a:gd name="T30" fmla="*/ 142 w 157"/>
                <a:gd name="T31" fmla="*/ 290 h 944"/>
                <a:gd name="T32" fmla="*/ 34 w 157"/>
                <a:gd name="T33" fmla="*/ 0 h 9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7" h="944">
                  <a:moveTo>
                    <a:pt x="34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98" y="284"/>
                    <a:pt x="98" y="284"/>
                    <a:pt x="98" y="284"/>
                  </a:cubicBezTo>
                  <a:cubicBezTo>
                    <a:pt x="97" y="286"/>
                    <a:pt x="97" y="286"/>
                    <a:pt x="97" y="286"/>
                  </a:cubicBezTo>
                  <a:cubicBezTo>
                    <a:pt x="101" y="293"/>
                    <a:pt x="103" y="301"/>
                    <a:pt x="103" y="301"/>
                  </a:cubicBezTo>
                  <a:cubicBezTo>
                    <a:pt x="103" y="941"/>
                    <a:pt x="103" y="941"/>
                    <a:pt x="103" y="941"/>
                  </a:cubicBezTo>
                  <a:cubicBezTo>
                    <a:pt x="41" y="941"/>
                    <a:pt x="41" y="941"/>
                    <a:pt x="41" y="941"/>
                  </a:cubicBezTo>
                  <a:cubicBezTo>
                    <a:pt x="41" y="942"/>
                    <a:pt x="41" y="942"/>
                    <a:pt x="41" y="942"/>
                  </a:cubicBezTo>
                  <a:cubicBezTo>
                    <a:pt x="0" y="942"/>
                    <a:pt x="0" y="942"/>
                    <a:pt x="0" y="942"/>
                  </a:cubicBezTo>
                  <a:cubicBezTo>
                    <a:pt x="0" y="944"/>
                    <a:pt x="0" y="944"/>
                    <a:pt x="0" y="944"/>
                  </a:cubicBezTo>
                  <a:cubicBezTo>
                    <a:pt x="157" y="942"/>
                    <a:pt x="157" y="942"/>
                    <a:pt x="157" y="942"/>
                  </a:cubicBezTo>
                  <a:cubicBezTo>
                    <a:pt x="142" y="290"/>
                    <a:pt x="142" y="290"/>
                    <a:pt x="142" y="290"/>
                  </a:cubicBezTo>
                  <a:cubicBezTo>
                    <a:pt x="34" y="0"/>
                    <a:pt x="34" y="0"/>
                    <a:pt x="34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5" name="Freeform 46"/>
            <p:cNvSpPr/>
            <p:nvPr/>
          </p:nvSpPr>
          <p:spPr bwMode="auto">
            <a:xfrm>
              <a:off x="7117328" y="5535727"/>
              <a:ext cx="156195" cy="295559"/>
            </a:xfrm>
            <a:custGeom>
              <a:avLst/>
              <a:gdLst>
                <a:gd name="T0" fmla="*/ 44 w 98"/>
                <a:gd name="T1" fmla="*/ 0 h 186"/>
                <a:gd name="T2" fmla="*/ 9 w 98"/>
                <a:gd name="T3" fmla="*/ 3 h 186"/>
                <a:gd name="T4" fmla="*/ 0 w 98"/>
                <a:gd name="T5" fmla="*/ 3 h 186"/>
                <a:gd name="T6" fmla="*/ 0 w 98"/>
                <a:gd name="T7" fmla="*/ 159 h 186"/>
                <a:gd name="T8" fmla="*/ 1 w 98"/>
                <a:gd name="T9" fmla="*/ 159 h 186"/>
                <a:gd name="T10" fmla="*/ 2 w 98"/>
                <a:gd name="T11" fmla="*/ 159 h 186"/>
                <a:gd name="T12" fmla="*/ 40 w 98"/>
                <a:gd name="T13" fmla="*/ 186 h 186"/>
                <a:gd name="T14" fmla="*/ 71 w 98"/>
                <a:gd name="T15" fmla="*/ 156 h 186"/>
                <a:gd name="T16" fmla="*/ 71 w 98"/>
                <a:gd name="T17" fmla="*/ 156 h 186"/>
                <a:gd name="T18" fmla="*/ 97 w 98"/>
                <a:gd name="T19" fmla="*/ 173 h 186"/>
                <a:gd name="T20" fmla="*/ 98 w 98"/>
                <a:gd name="T21" fmla="*/ 171 h 186"/>
                <a:gd name="T22" fmla="*/ 44 w 98"/>
                <a:gd name="T23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186">
                  <a:moveTo>
                    <a:pt x="44" y="0"/>
                  </a:moveTo>
                  <a:cubicBezTo>
                    <a:pt x="31" y="2"/>
                    <a:pt x="20" y="3"/>
                    <a:pt x="9" y="3"/>
                  </a:cubicBezTo>
                  <a:cubicBezTo>
                    <a:pt x="6" y="3"/>
                    <a:pt x="3" y="3"/>
                    <a:pt x="0" y="3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59"/>
                    <a:pt x="1" y="159"/>
                    <a:pt x="1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7" y="159"/>
                    <a:pt x="37" y="177"/>
                    <a:pt x="40" y="186"/>
                  </a:cubicBezTo>
                  <a:cubicBezTo>
                    <a:pt x="42" y="179"/>
                    <a:pt x="48" y="157"/>
                    <a:pt x="71" y="156"/>
                  </a:cubicBezTo>
                  <a:cubicBezTo>
                    <a:pt x="71" y="156"/>
                    <a:pt x="71" y="156"/>
                    <a:pt x="71" y="156"/>
                  </a:cubicBezTo>
                  <a:cubicBezTo>
                    <a:pt x="85" y="156"/>
                    <a:pt x="92" y="165"/>
                    <a:pt x="97" y="173"/>
                  </a:cubicBezTo>
                  <a:cubicBezTo>
                    <a:pt x="98" y="171"/>
                    <a:pt x="98" y="171"/>
                    <a:pt x="98" y="171"/>
                  </a:cubicBezTo>
                  <a:cubicBezTo>
                    <a:pt x="44" y="0"/>
                    <a:pt x="44" y="0"/>
                    <a:pt x="44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6" name="Freeform 47"/>
            <p:cNvSpPr/>
            <p:nvPr/>
          </p:nvSpPr>
          <p:spPr bwMode="auto">
            <a:xfrm>
              <a:off x="7117328" y="5788871"/>
              <a:ext cx="65306" cy="1066436"/>
            </a:xfrm>
            <a:custGeom>
              <a:avLst/>
              <a:gdLst>
                <a:gd name="T0" fmla="*/ 2 w 41"/>
                <a:gd name="T1" fmla="*/ 0 h 670"/>
                <a:gd name="T2" fmla="*/ 1 w 41"/>
                <a:gd name="T3" fmla="*/ 0 h 670"/>
                <a:gd name="T4" fmla="*/ 0 w 41"/>
                <a:gd name="T5" fmla="*/ 0 h 670"/>
                <a:gd name="T6" fmla="*/ 0 w 41"/>
                <a:gd name="T7" fmla="*/ 670 h 670"/>
                <a:gd name="T8" fmla="*/ 41 w 41"/>
                <a:gd name="T9" fmla="*/ 670 h 670"/>
                <a:gd name="T10" fmla="*/ 41 w 41"/>
                <a:gd name="T11" fmla="*/ 669 h 670"/>
                <a:gd name="T12" fmla="*/ 40 w 41"/>
                <a:gd name="T13" fmla="*/ 669 h 670"/>
                <a:gd name="T14" fmla="*/ 40 w 41"/>
                <a:gd name="T15" fmla="*/ 29 h 670"/>
                <a:gd name="T16" fmla="*/ 40 w 41"/>
                <a:gd name="T17" fmla="*/ 27 h 670"/>
                <a:gd name="T18" fmla="*/ 2 w 41"/>
                <a:gd name="T1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1" h="670">
                  <a:moveTo>
                    <a:pt x="2" y="0"/>
                  </a:move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670"/>
                    <a:pt x="0" y="670"/>
                    <a:pt x="0" y="670"/>
                  </a:cubicBezTo>
                  <a:cubicBezTo>
                    <a:pt x="41" y="670"/>
                    <a:pt x="41" y="670"/>
                    <a:pt x="41" y="670"/>
                  </a:cubicBezTo>
                  <a:cubicBezTo>
                    <a:pt x="41" y="669"/>
                    <a:pt x="41" y="669"/>
                    <a:pt x="41" y="669"/>
                  </a:cubicBezTo>
                  <a:cubicBezTo>
                    <a:pt x="40" y="669"/>
                    <a:pt x="40" y="669"/>
                    <a:pt x="40" y="66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29"/>
                    <a:pt x="40" y="28"/>
                    <a:pt x="40" y="27"/>
                  </a:cubicBezTo>
                  <a:cubicBezTo>
                    <a:pt x="37" y="18"/>
                    <a:pt x="27" y="0"/>
                    <a:pt x="2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7" name="Freeform 48"/>
            <p:cNvSpPr/>
            <p:nvPr/>
          </p:nvSpPr>
          <p:spPr bwMode="auto">
            <a:xfrm>
              <a:off x="7181287" y="5783485"/>
              <a:ext cx="100315" cy="1069802"/>
            </a:xfrm>
            <a:custGeom>
              <a:avLst/>
              <a:gdLst>
                <a:gd name="T0" fmla="*/ 31 w 63"/>
                <a:gd name="T1" fmla="*/ 0 h 672"/>
                <a:gd name="T2" fmla="*/ 31 w 63"/>
                <a:gd name="T3" fmla="*/ 0 h 672"/>
                <a:gd name="T4" fmla="*/ 0 w 63"/>
                <a:gd name="T5" fmla="*/ 30 h 672"/>
                <a:gd name="T6" fmla="*/ 0 w 63"/>
                <a:gd name="T7" fmla="*/ 32 h 672"/>
                <a:gd name="T8" fmla="*/ 0 w 63"/>
                <a:gd name="T9" fmla="*/ 672 h 672"/>
                <a:gd name="T10" fmla="*/ 1 w 63"/>
                <a:gd name="T11" fmla="*/ 672 h 672"/>
                <a:gd name="T12" fmla="*/ 63 w 63"/>
                <a:gd name="T13" fmla="*/ 672 h 672"/>
                <a:gd name="T14" fmla="*/ 63 w 63"/>
                <a:gd name="T15" fmla="*/ 32 h 672"/>
                <a:gd name="T16" fmla="*/ 57 w 63"/>
                <a:gd name="T17" fmla="*/ 17 h 672"/>
                <a:gd name="T18" fmla="*/ 31 w 63"/>
                <a:gd name="T19" fmla="*/ 0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672">
                  <a:moveTo>
                    <a:pt x="31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8" y="1"/>
                    <a:pt x="2" y="23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672"/>
                    <a:pt x="0" y="672"/>
                    <a:pt x="0" y="672"/>
                  </a:cubicBezTo>
                  <a:cubicBezTo>
                    <a:pt x="1" y="672"/>
                    <a:pt x="1" y="672"/>
                    <a:pt x="1" y="672"/>
                  </a:cubicBezTo>
                  <a:cubicBezTo>
                    <a:pt x="63" y="672"/>
                    <a:pt x="63" y="672"/>
                    <a:pt x="63" y="67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8" name="Freeform 49"/>
            <p:cNvSpPr/>
            <p:nvPr/>
          </p:nvSpPr>
          <p:spPr bwMode="auto">
            <a:xfrm>
              <a:off x="7117328" y="5357314"/>
              <a:ext cx="70019" cy="183125"/>
            </a:xfrm>
            <a:custGeom>
              <a:avLst/>
              <a:gdLst>
                <a:gd name="T0" fmla="*/ 10 w 44"/>
                <a:gd name="T1" fmla="*/ 0 h 115"/>
                <a:gd name="T2" fmla="*/ 0 w 44"/>
                <a:gd name="T3" fmla="*/ 0 h 115"/>
                <a:gd name="T4" fmla="*/ 0 w 44"/>
                <a:gd name="T5" fmla="*/ 115 h 115"/>
                <a:gd name="T6" fmla="*/ 9 w 44"/>
                <a:gd name="T7" fmla="*/ 115 h 115"/>
                <a:gd name="T8" fmla="*/ 44 w 44"/>
                <a:gd name="T9" fmla="*/ 112 h 115"/>
                <a:gd name="T10" fmla="*/ 44 w 44"/>
                <a:gd name="T11" fmla="*/ 112 h 115"/>
                <a:gd name="T12" fmla="*/ 10 w 44"/>
                <a:gd name="T13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115">
                  <a:moveTo>
                    <a:pt x="1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3" y="115"/>
                    <a:pt x="6" y="115"/>
                    <a:pt x="9" y="115"/>
                  </a:cubicBezTo>
                  <a:cubicBezTo>
                    <a:pt x="20" y="115"/>
                    <a:pt x="31" y="114"/>
                    <a:pt x="44" y="112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44546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9" name="Group 5"/>
          <p:cNvGrpSpPr/>
          <p:nvPr userDrawn="1"/>
        </p:nvGrpSpPr>
        <p:grpSpPr>
          <a:xfrm rot="10800000" flipV="1">
            <a:off x="6250822" y="6225656"/>
            <a:ext cx="403847" cy="2167807"/>
            <a:chOff x="6007804" y="4266641"/>
            <a:chExt cx="403952" cy="2588666"/>
          </a:xfrm>
        </p:grpSpPr>
        <p:sp>
          <p:nvSpPr>
            <p:cNvPr id="500" name="Freeform 29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  <a:close/>
                </a:path>
              </a:pathLst>
            </a:custGeom>
            <a:solidFill>
              <a:srgbClr val="F8E9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1" name="Freeform 30"/>
            <p:cNvSpPr/>
            <p:nvPr/>
          </p:nvSpPr>
          <p:spPr bwMode="auto">
            <a:xfrm>
              <a:off x="6018576" y="4273373"/>
              <a:ext cx="300945" cy="490130"/>
            </a:xfrm>
            <a:custGeom>
              <a:avLst/>
              <a:gdLst>
                <a:gd name="T0" fmla="*/ 447 w 447"/>
                <a:gd name="T1" fmla="*/ 657 h 728"/>
                <a:gd name="T2" fmla="*/ 242 w 447"/>
                <a:gd name="T3" fmla="*/ 0 h 728"/>
                <a:gd name="T4" fmla="*/ 197 w 447"/>
                <a:gd name="T5" fmla="*/ 0 h 728"/>
                <a:gd name="T6" fmla="*/ 0 w 447"/>
                <a:gd name="T7" fmla="*/ 681 h 728"/>
                <a:gd name="T8" fmla="*/ 12 w 447"/>
                <a:gd name="T9" fmla="*/ 728 h 728"/>
                <a:gd name="T10" fmla="*/ 424 w 447"/>
                <a:gd name="T11" fmla="*/ 726 h 728"/>
                <a:gd name="T12" fmla="*/ 447 w 447"/>
                <a:gd name="T13" fmla="*/ 657 h 7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7" h="728">
                  <a:moveTo>
                    <a:pt x="447" y="657"/>
                  </a:moveTo>
                  <a:lnTo>
                    <a:pt x="242" y="0"/>
                  </a:lnTo>
                  <a:lnTo>
                    <a:pt x="197" y="0"/>
                  </a:lnTo>
                  <a:lnTo>
                    <a:pt x="0" y="681"/>
                  </a:lnTo>
                  <a:lnTo>
                    <a:pt x="12" y="728"/>
                  </a:lnTo>
                  <a:lnTo>
                    <a:pt x="424" y="726"/>
                  </a:lnTo>
                  <a:lnTo>
                    <a:pt x="447" y="6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2" name="Freeform 31"/>
            <p:cNvSpPr/>
            <p:nvPr/>
          </p:nvSpPr>
          <p:spPr bwMode="auto">
            <a:xfrm>
              <a:off x="6104752" y="4694831"/>
              <a:ext cx="125899" cy="2160476"/>
            </a:xfrm>
            <a:custGeom>
              <a:avLst/>
              <a:gdLst>
                <a:gd name="T0" fmla="*/ 79 w 79"/>
                <a:gd name="T1" fmla="*/ 1357 h 1357"/>
                <a:gd name="T2" fmla="*/ 0 w 79"/>
                <a:gd name="T3" fmla="*/ 1357 h 1357"/>
                <a:gd name="T4" fmla="*/ 0 w 79"/>
                <a:gd name="T5" fmla="*/ 32 h 1357"/>
                <a:gd name="T6" fmla="*/ 39 w 79"/>
                <a:gd name="T7" fmla="*/ 1 h 1357"/>
                <a:gd name="T8" fmla="*/ 79 w 79"/>
                <a:gd name="T9" fmla="*/ 32 h 1357"/>
                <a:gd name="T10" fmla="*/ 79 w 79"/>
                <a:gd name="T11" fmla="*/ 1357 h 1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9" h="1357">
                  <a:moveTo>
                    <a:pt x="79" y="1357"/>
                  </a:moveTo>
                  <a:cubicBezTo>
                    <a:pt x="0" y="1357"/>
                    <a:pt x="0" y="1357"/>
                    <a:pt x="0" y="1357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5" y="1"/>
                    <a:pt x="39" y="1"/>
                  </a:cubicBezTo>
                  <a:cubicBezTo>
                    <a:pt x="73" y="0"/>
                    <a:pt x="79" y="32"/>
                    <a:pt x="79" y="32"/>
                  </a:cubicBezTo>
                  <a:cubicBezTo>
                    <a:pt x="79" y="1357"/>
                    <a:pt x="79" y="1357"/>
                    <a:pt x="79" y="135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3" name="Freeform 32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0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0" y="0"/>
                  </a:cubicBezTo>
                  <a:cubicBezTo>
                    <a:pt x="57" y="0"/>
                    <a:pt x="63" y="32"/>
                    <a:pt x="63" y="32"/>
                  </a:cubicBezTo>
                  <a:cubicBezTo>
                    <a:pt x="63" y="1358"/>
                    <a:pt x="63" y="1358"/>
                    <a:pt x="63" y="1358"/>
                  </a:cubicBezTo>
                </a:path>
              </a:pathLst>
            </a:custGeom>
            <a:solidFill>
              <a:srgbClr val="FFB1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4" name="Freeform 33"/>
            <p:cNvSpPr/>
            <p:nvPr/>
          </p:nvSpPr>
          <p:spPr bwMode="auto">
            <a:xfrm>
              <a:off x="6007804" y="4692138"/>
              <a:ext cx="100315" cy="2161149"/>
            </a:xfrm>
            <a:custGeom>
              <a:avLst/>
              <a:gdLst>
                <a:gd name="T0" fmla="*/ 63 w 63"/>
                <a:gd name="T1" fmla="*/ 1358 h 1358"/>
                <a:gd name="T2" fmla="*/ 0 w 63"/>
                <a:gd name="T3" fmla="*/ 1358 h 1358"/>
                <a:gd name="T4" fmla="*/ 0 w 63"/>
                <a:gd name="T5" fmla="*/ 32 h 1358"/>
                <a:gd name="T6" fmla="*/ 31 w 63"/>
                <a:gd name="T7" fmla="*/ 0 h 1358"/>
                <a:gd name="T8" fmla="*/ 63 w 63"/>
                <a:gd name="T9" fmla="*/ 32 h 1358"/>
                <a:gd name="T10" fmla="*/ 63 w 63"/>
                <a:gd name="T11" fmla="*/ 1358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1358">
                  <a:moveTo>
                    <a:pt x="63" y="1358"/>
                  </a:moveTo>
                  <a:cubicBezTo>
                    <a:pt x="0" y="1358"/>
                    <a:pt x="0" y="1358"/>
                    <a:pt x="0" y="1358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4" y="1"/>
                    <a:pt x="31" y="0"/>
                  </a:cubicBezTo>
                  <a:cubicBezTo>
                    <a:pt x="58" y="0"/>
                    <a:pt x="63" y="32"/>
                    <a:pt x="63" y="32"/>
                  </a:cubicBezTo>
                  <a:lnTo>
                    <a:pt x="63" y="1358"/>
                  </a:lnTo>
                  <a:close/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5" name="Freeform 34"/>
            <p:cNvSpPr/>
            <p:nvPr/>
          </p:nvSpPr>
          <p:spPr bwMode="auto">
            <a:xfrm>
              <a:off x="6104752" y="4268661"/>
              <a:ext cx="129265" cy="185818"/>
            </a:xfrm>
            <a:custGeom>
              <a:avLst/>
              <a:gdLst>
                <a:gd name="T0" fmla="*/ 0 w 81"/>
                <a:gd name="T1" fmla="*/ 107 h 117"/>
                <a:gd name="T2" fmla="*/ 81 w 81"/>
                <a:gd name="T3" fmla="*/ 109 h 117"/>
                <a:gd name="T4" fmla="*/ 48 w 81"/>
                <a:gd name="T5" fmla="*/ 0 h 117"/>
                <a:gd name="T6" fmla="*/ 28 w 81"/>
                <a:gd name="T7" fmla="*/ 0 h 117"/>
                <a:gd name="T8" fmla="*/ 0 w 81"/>
                <a:gd name="T9" fmla="*/ 10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117">
                  <a:moveTo>
                    <a:pt x="0" y="107"/>
                  </a:moveTo>
                  <a:cubicBezTo>
                    <a:pt x="0" y="107"/>
                    <a:pt x="39" y="117"/>
                    <a:pt x="81" y="109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0" y="107"/>
                    <a:pt x="0" y="107"/>
                    <a:pt x="0" y="107"/>
                  </a:cubicBezTo>
                </a:path>
              </a:pathLst>
            </a:custGeom>
            <a:solidFill>
              <a:srgbClr val="F39C11">
                <a:lumMod val="60000"/>
                <a:lumOff val="40000"/>
              </a:srgb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6" name="Freeform 50"/>
            <p:cNvSpPr/>
            <p:nvPr/>
          </p:nvSpPr>
          <p:spPr bwMode="auto">
            <a:xfrm>
              <a:off x="6173424" y="4266641"/>
              <a:ext cx="238332" cy="2588666"/>
            </a:xfrm>
            <a:custGeom>
              <a:avLst/>
              <a:gdLst>
                <a:gd name="T0" fmla="*/ 27 w 150"/>
                <a:gd name="T1" fmla="*/ 0 h 1626"/>
                <a:gd name="T2" fmla="*/ 0 w 150"/>
                <a:gd name="T3" fmla="*/ 1 h 1626"/>
                <a:gd name="T4" fmla="*/ 5 w 150"/>
                <a:gd name="T5" fmla="*/ 1 h 1626"/>
                <a:gd name="T6" fmla="*/ 38 w 150"/>
                <a:gd name="T7" fmla="*/ 110 h 1626"/>
                <a:gd name="T8" fmla="*/ 92 w 150"/>
                <a:gd name="T9" fmla="*/ 282 h 1626"/>
                <a:gd name="T10" fmla="*/ 92 w 150"/>
                <a:gd name="T11" fmla="*/ 284 h 1626"/>
                <a:gd name="T12" fmla="*/ 98 w 150"/>
                <a:gd name="T13" fmla="*/ 299 h 1626"/>
                <a:gd name="T14" fmla="*/ 98 w 150"/>
                <a:gd name="T15" fmla="*/ 1625 h 1626"/>
                <a:gd name="T16" fmla="*/ 36 w 150"/>
                <a:gd name="T17" fmla="*/ 1625 h 1626"/>
                <a:gd name="T18" fmla="*/ 36 w 150"/>
                <a:gd name="T19" fmla="*/ 1626 h 1626"/>
                <a:gd name="T20" fmla="*/ 150 w 150"/>
                <a:gd name="T21" fmla="*/ 1626 h 1626"/>
                <a:gd name="T22" fmla="*/ 135 w 150"/>
                <a:gd name="T23" fmla="*/ 290 h 1626"/>
                <a:gd name="T24" fmla="*/ 27 w 150"/>
                <a:gd name="T25" fmla="*/ 0 h 1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0" h="1626">
                  <a:moveTo>
                    <a:pt x="27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8" y="110"/>
                    <a:pt x="38" y="110"/>
                    <a:pt x="38" y="110"/>
                  </a:cubicBezTo>
                  <a:cubicBezTo>
                    <a:pt x="92" y="282"/>
                    <a:pt x="92" y="282"/>
                    <a:pt x="92" y="282"/>
                  </a:cubicBezTo>
                  <a:cubicBezTo>
                    <a:pt x="92" y="284"/>
                    <a:pt x="92" y="284"/>
                    <a:pt x="92" y="284"/>
                  </a:cubicBezTo>
                  <a:cubicBezTo>
                    <a:pt x="96" y="291"/>
                    <a:pt x="98" y="299"/>
                    <a:pt x="98" y="299"/>
                  </a:cubicBezTo>
                  <a:cubicBezTo>
                    <a:pt x="98" y="1625"/>
                    <a:pt x="98" y="1625"/>
                    <a:pt x="98" y="1625"/>
                  </a:cubicBezTo>
                  <a:cubicBezTo>
                    <a:pt x="36" y="1625"/>
                    <a:pt x="36" y="1625"/>
                    <a:pt x="36" y="1625"/>
                  </a:cubicBezTo>
                  <a:cubicBezTo>
                    <a:pt x="36" y="1626"/>
                    <a:pt x="36" y="1626"/>
                    <a:pt x="36" y="1626"/>
                  </a:cubicBezTo>
                  <a:cubicBezTo>
                    <a:pt x="150" y="1626"/>
                    <a:pt x="150" y="1626"/>
                    <a:pt x="150" y="1626"/>
                  </a:cubicBezTo>
                  <a:cubicBezTo>
                    <a:pt x="135" y="290"/>
                    <a:pt x="135" y="290"/>
                    <a:pt x="135" y="290"/>
                  </a:cubicBezTo>
                  <a:cubicBezTo>
                    <a:pt x="27" y="0"/>
                    <a:pt x="27" y="0"/>
                    <a:pt x="27" y="0"/>
                  </a:cubicBezTo>
                </a:path>
              </a:pathLst>
            </a:custGeom>
            <a:solidFill>
              <a:srgbClr val="9C96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7" name="Freeform 51"/>
            <p:cNvSpPr/>
            <p:nvPr/>
          </p:nvSpPr>
          <p:spPr bwMode="auto">
            <a:xfrm>
              <a:off x="6161979" y="4441687"/>
              <a:ext cx="157542" cy="298252"/>
            </a:xfrm>
            <a:custGeom>
              <a:avLst/>
              <a:gdLst>
                <a:gd name="T0" fmla="*/ 45 w 99"/>
                <a:gd name="T1" fmla="*/ 0 h 187"/>
                <a:gd name="T2" fmla="*/ 45 w 99"/>
                <a:gd name="T3" fmla="*/ 0 h 187"/>
                <a:gd name="T4" fmla="*/ 11 w 99"/>
                <a:gd name="T5" fmla="*/ 3 h 187"/>
                <a:gd name="T6" fmla="*/ 0 w 99"/>
                <a:gd name="T7" fmla="*/ 3 h 187"/>
                <a:gd name="T8" fmla="*/ 0 w 99"/>
                <a:gd name="T9" fmla="*/ 160 h 187"/>
                <a:gd name="T10" fmla="*/ 3 w 99"/>
                <a:gd name="T11" fmla="*/ 160 h 187"/>
                <a:gd name="T12" fmla="*/ 4 w 99"/>
                <a:gd name="T13" fmla="*/ 160 h 187"/>
                <a:gd name="T14" fmla="*/ 42 w 99"/>
                <a:gd name="T15" fmla="*/ 187 h 187"/>
                <a:gd name="T16" fmla="*/ 72 w 99"/>
                <a:gd name="T17" fmla="*/ 157 h 187"/>
                <a:gd name="T18" fmla="*/ 73 w 99"/>
                <a:gd name="T19" fmla="*/ 157 h 187"/>
                <a:gd name="T20" fmla="*/ 99 w 99"/>
                <a:gd name="T21" fmla="*/ 174 h 187"/>
                <a:gd name="T22" fmla="*/ 99 w 99"/>
                <a:gd name="T23" fmla="*/ 172 h 187"/>
                <a:gd name="T24" fmla="*/ 45 w 99"/>
                <a:gd name="T25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87">
                  <a:moveTo>
                    <a:pt x="45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33" y="2"/>
                    <a:pt x="21" y="3"/>
                    <a:pt x="11" y="3"/>
                  </a:cubicBezTo>
                  <a:cubicBezTo>
                    <a:pt x="7" y="3"/>
                    <a:pt x="3" y="3"/>
                    <a:pt x="0" y="3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1" y="160"/>
                    <a:pt x="2" y="160"/>
                    <a:pt x="3" y="160"/>
                  </a:cubicBezTo>
                  <a:cubicBezTo>
                    <a:pt x="3" y="160"/>
                    <a:pt x="4" y="160"/>
                    <a:pt x="4" y="160"/>
                  </a:cubicBezTo>
                  <a:cubicBezTo>
                    <a:pt x="29" y="160"/>
                    <a:pt x="39" y="178"/>
                    <a:pt x="42" y="187"/>
                  </a:cubicBezTo>
                  <a:cubicBezTo>
                    <a:pt x="44" y="179"/>
                    <a:pt x="50" y="158"/>
                    <a:pt x="72" y="157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7" y="157"/>
                    <a:pt x="94" y="166"/>
                    <a:pt x="99" y="174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45" y="0"/>
                    <a:pt x="45" y="0"/>
                    <a:pt x="45" y="0"/>
                  </a:cubicBezTo>
                </a:path>
              </a:pathLst>
            </a:custGeom>
            <a:solidFill>
              <a:srgbClr val="C2B3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8" name="Freeform 52"/>
            <p:cNvSpPr/>
            <p:nvPr/>
          </p:nvSpPr>
          <p:spPr bwMode="auto">
            <a:xfrm>
              <a:off x="6161979" y="4696851"/>
              <a:ext cx="68672" cy="2158456"/>
            </a:xfrm>
            <a:custGeom>
              <a:avLst/>
              <a:gdLst>
                <a:gd name="T0" fmla="*/ 4 w 43"/>
                <a:gd name="T1" fmla="*/ 0 h 1356"/>
                <a:gd name="T2" fmla="*/ 3 w 43"/>
                <a:gd name="T3" fmla="*/ 0 h 1356"/>
                <a:gd name="T4" fmla="*/ 0 w 43"/>
                <a:gd name="T5" fmla="*/ 0 h 1356"/>
                <a:gd name="T6" fmla="*/ 0 w 43"/>
                <a:gd name="T7" fmla="*/ 1356 h 1356"/>
                <a:gd name="T8" fmla="*/ 43 w 43"/>
                <a:gd name="T9" fmla="*/ 1356 h 1356"/>
                <a:gd name="T10" fmla="*/ 43 w 43"/>
                <a:gd name="T11" fmla="*/ 1355 h 1356"/>
                <a:gd name="T12" fmla="*/ 42 w 43"/>
                <a:gd name="T13" fmla="*/ 1355 h 1356"/>
                <a:gd name="T14" fmla="*/ 42 w 43"/>
                <a:gd name="T15" fmla="*/ 29 h 1356"/>
                <a:gd name="T16" fmla="*/ 42 w 43"/>
                <a:gd name="T17" fmla="*/ 27 h 1356"/>
                <a:gd name="T18" fmla="*/ 4 w 43"/>
                <a:gd name="T19" fmla="*/ 0 h 1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3" h="1356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356"/>
                    <a:pt x="0" y="1356"/>
                    <a:pt x="0" y="1356"/>
                  </a:cubicBezTo>
                  <a:cubicBezTo>
                    <a:pt x="43" y="1356"/>
                    <a:pt x="43" y="1356"/>
                    <a:pt x="43" y="1356"/>
                  </a:cubicBezTo>
                  <a:cubicBezTo>
                    <a:pt x="43" y="1355"/>
                    <a:pt x="43" y="1355"/>
                    <a:pt x="43" y="1355"/>
                  </a:cubicBezTo>
                  <a:cubicBezTo>
                    <a:pt x="42" y="1355"/>
                    <a:pt x="42" y="1355"/>
                    <a:pt x="42" y="1355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8"/>
                    <a:pt x="42" y="27"/>
                  </a:cubicBezTo>
                  <a:cubicBezTo>
                    <a:pt x="39" y="18"/>
                    <a:pt x="29" y="0"/>
                    <a:pt x="4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9" name="Freeform 53"/>
            <p:cNvSpPr/>
            <p:nvPr/>
          </p:nvSpPr>
          <p:spPr bwMode="auto">
            <a:xfrm>
              <a:off x="6228631" y="4692138"/>
              <a:ext cx="100315" cy="2161149"/>
            </a:xfrm>
            <a:custGeom>
              <a:avLst/>
              <a:gdLst>
                <a:gd name="T0" fmla="*/ 31 w 63"/>
                <a:gd name="T1" fmla="*/ 0 h 1358"/>
                <a:gd name="T2" fmla="*/ 30 w 63"/>
                <a:gd name="T3" fmla="*/ 0 h 1358"/>
                <a:gd name="T4" fmla="*/ 0 w 63"/>
                <a:gd name="T5" fmla="*/ 30 h 1358"/>
                <a:gd name="T6" fmla="*/ 0 w 63"/>
                <a:gd name="T7" fmla="*/ 32 h 1358"/>
                <a:gd name="T8" fmla="*/ 0 w 63"/>
                <a:gd name="T9" fmla="*/ 1358 h 1358"/>
                <a:gd name="T10" fmla="*/ 1 w 63"/>
                <a:gd name="T11" fmla="*/ 1358 h 1358"/>
                <a:gd name="T12" fmla="*/ 63 w 63"/>
                <a:gd name="T13" fmla="*/ 1358 h 1358"/>
                <a:gd name="T14" fmla="*/ 63 w 63"/>
                <a:gd name="T15" fmla="*/ 32 h 1358"/>
                <a:gd name="T16" fmla="*/ 57 w 63"/>
                <a:gd name="T17" fmla="*/ 17 h 1358"/>
                <a:gd name="T18" fmla="*/ 31 w 63"/>
                <a:gd name="T19" fmla="*/ 0 h 13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1358">
                  <a:moveTo>
                    <a:pt x="31" y="0"/>
                  </a:moveTo>
                  <a:cubicBezTo>
                    <a:pt x="31" y="0"/>
                    <a:pt x="31" y="0"/>
                    <a:pt x="30" y="0"/>
                  </a:cubicBezTo>
                  <a:cubicBezTo>
                    <a:pt x="8" y="1"/>
                    <a:pt x="2" y="22"/>
                    <a:pt x="0" y="30"/>
                  </a:cubicBezTo>
                  <a:cubicBezTo>
                    <a:pt x="0" y="31"/>
                    <a:pt x="0" y="32"/>
                    <a:pt x="0" y="32"/>
                  </a:cubicBezTo>
                  <a:cubicBezTo>
                    <a:pt x="0" y="1358"/>
                    <a:pt x="0" y="1358"/>
                    <a:pt x="0" y="1358"/>
                  </a:cubicBezTo>
                  <a:cubicBezTo>
                    <a:pt x="1" y="1358"/>
                    <a:pt x="1" y="1358"/>
                    <a:pt x="1" y="1358"/>
                  </a:cubicBezTo>
                  <a:cubicBezTo>
                    <a:pt x="63" y="1358"/>
                    <a:pt x="63" y="1358"/>
                    <a:pt x="63" y="1358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2"/>
                    <a:pt x="61" y="24"/>
                    <a:pt x="57" y="17"/>
                  </a:cubicBezTo>
                  <a:cubicBezTo>
                    <a:pt x="52" y="9"/>
                    <a:pt x="45" y="0"/>
                    <a:pt x="31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0" name="Freeform 54"/>
            <p:cNvSpPr/>
            <p:nvPr/>
          </p:nvSpPr>
          <p:spPr bwMode="auto">
            <a:xfrm>
              <a:off x="6161979" y="4268661"/>
              <a:ext cx="72038" cy="178413"/>
            </a:xfrm>
            <a:custGeom>
              <a:avLst/>
              <a:gdLst>
                <a:gd name="T0" fmla="*/ 12 w 45"/>
                <a:gd name="T1" fmla="*/ 0 h 112"/>
                <a:gd name="T2" fmla="*/ 7 w 45"/>
                <a:gd name="T3" fmla="*/ 0 h 112"/>
                <a:gd name="T4" fmla="*/ 0 w 45"/>
                <a:gd name="T5" fmla="*/ 0 h 112"/>
                <a:gd name="T6" fmla="*/ 0 w 45"/>
                <a:gd name="T7" fmla="*/ 112 h 112"/>
                <a:gd name="T8" fmla="*/ 11 w 45"/>
                <a:gd name="T9" fmla="*/ 112 h 112"/>
                <a:gd name="T10" fmla="*/ 45 w 45"/>
                <a:gd name="T11" fmla="*/ 109 h 112"/>
                <a:gd name="T12" fmla="*/ 45 w 45"/>
                <a:gd name="T13" fmla="*/ 109 h 112"/>
                <a:gd name="T14" fmla="*/ 12 w 45"/>
                <a:gd name="T15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12">
                  <a:moveTo>
                    <a:pt x="12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2"/>
                    <a:pt x="7" y="112"/>
                    <a:pt x="11" y="112"/>
                  </a:cubicBezTo>
                  <a:cubicBezTo>
                    <a:pt x="21" y="112"/>
                    <a:pt x="33" y="111"/>
                    <a:pt x="45" y="109"/>
                  </a:cubicBezTo>
                  <a:cubicBezTo>
                    <a:pt x="45" y="109"/>
                    <a:pt x="45" y="109"/>
                    <a:pt x="45" y="10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F39C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GB" sz="1800" ker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2" name="组合 511"/>
          <p:cNvGrpSpPr/>
          <p:nvPr userDrawn="1"/>
        </p:nvGrpSpPr>
        <p:grpSpPr>
          <a:xfrm>
            <a:off x="3792" y="231784"/>
            <a:ext cx="758751" cy="693260"/>
            <a:chOff x="0" y="532828"/>
            <a:chExt cx="759125" cy="568897"/>
          </a:xfrm>
        </p:grpSpPr>
        <p:sp>
          <p:nvSpPr>
            <p:cNvPr id="513" name="矩形 512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514" name="矩形 513"/>
            <p:cNvSpPr/>
            <p:nvPr/>
          </p:nvSpPr>
          <p:spPr>
            <a:xfrm>
              <a:off x="341410" y="532828"/>
              <a:ext cx="107228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515" name="矩形 514"/>
            <p:cNvSpPr/>
            <p:nvPr/>
          </p:nvSpPr>
          <p:spPr>
            <a:xfrm>
              <a:off x="551257" y="532828"/>
              <a:ext cx="67464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516" name="矩形 515"/>
            <p:cNvSpPr/>
            <p:nvPr/>
          </p:nvSpPr>
          <p:spPr>
            <a:xfrm>
              <a:off x="721341" y="532828"/>
              <a:ext cx="3778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  <p:grpSp>
        <p:nvGrpSpPr>
          <p:cNvPr id="517" name="组合 516"/>
          <p:cNvGrpSpPr/>
          <p:nvPr userDrawn="1"/>
        </p:nvGrpSpPr>
        <p:grpSpPr>
          <a:xfrm>
            <a:off x="3791" y="921962"/>
            <a:ext cx="12184419" cy="45708"/>
            <a:chOff x="0" y="532828"/>
            <a:chExt cx="759125" cy="568897"/>
          </a:xfrm>
        </p:grpSpPr>
        <p:sp>
          <p:nvSpPr>
            <p:cNvPr id="518" name="矩形 517"/>
            <p:cNvSpPr/>
            <p:nvPr/>
          </p:nvSpPr>
          <p:spPr>
            <a:xfrm>
              <a:off x="0" y="532828"/>
              <a:ext cx="238791" cy="568897"/>
            </a:xfrm>
            <a:prstGeom prst="rect">
              <a:avLst/>
            </a:prstGeom>
            <a:solidFill>
              <a:srgbClr val="66BF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519" name="矩形 518"/>
            <p:cNvSpPr/>
            <p:nvPr/>
          </p:nvSpPr>
          <p:spPr>
            <a:xfrm>
              <a:off x="238791" y="532828"/>
              <a:ext cx="209847" cy="568897"/>
            </a:xfrm>
            <a:prstGeom prst="rect">
              <a:avLst/>
            </a:prstGeom>
            <a:solidFill>
              <a:srgbClr val="8CC0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520" name="矩形 519"/>
            <p:cNvSpPr/>
            <p:nvPr/>
          </p:nvSpPr>
          <p:spPr>
            <a:xfrm>
              <a:off x="448638" y="532828"/>
              <a:ext cx="170083" cy="568897"/>
            </a:xfrm>
            <a:prstGeom prst="rect">
              <a:avLst/>
            </a:prstGeom>
            <a:solidFill>
              <a:srgbClr val="FBC75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sp>
          <p:nvSpPr>
            <p:cNvPr id="521" name="矩形 520"/>
            <p:cNvSpPr/>
            <p:nvPr/>
          </p:nvSpPr>
          <p:spPr>
            <a:xfrm>
              <a:off x="616871" y="532828"/>
              <a:ext cx="142254" cy="568897"/>
            </a:xfrm>
            <a:prstGeom prst="rect">
              <a:avLst/>
            </a:prstGeom>
            <a:solidFill>
              <a:srgbClr val="FC6E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8A298-E6A9-40C9-A386-68C1FA64916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6D92D-750D-4359-9B9E-1A906D18A56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.xml"/><Relationship Id="rId8" Type="http://schemas.openxmlformats.org/officeDocument/2006/relationships/image" Target="../media/image6.png"/><Relationship Id="rId7" Type="http://schemas.microsoft.com/office/2007/relationships/media" Target="../media/media1.mp3"/><Relationship Id="rId6" Type="http://schemas.openxmlformats.org/officeDocument/2006/relationships/audio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6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6.png"/><Relationship Id="rId7" Type="http://schemas.microsoft.com/office/2007/relationships/hdphoto" Target="../media/image15.wdp"/><Relationship Id="rId6" Type="http://schemas.openxmlformats.org/officeDocument/2006/relationships/image" Target="../media/image14.png"/><Relationship Id="rId5" Type="http://schemas.microsoft.com/office/2007/relationships/hdphoto" Target="../media/image13.wdp"/><Relationship Id="rId4" Type="http://schemas.openxmlformats.org/officeDocument/2006/relationships/image" Target="../media/image12.png"/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0.png"/><Relationship Id="rId3" Type="http://schemas.openxmlformats.org/officeDocument/2006/relationships/image" Target="../media/image17.png"/><Relationship Id="rId2" Type="http://schemas.openxmlformats.org/officeDocument/2006/relationships/image" Target="../media/image9.emf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5.png"/><Relationship Id="rId7" Type="http://schemas.openxmlformats.org/officeDocument/2006/relationships/image" Target="../media/image24.png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tags" Target="../tags/tag3.xml"/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image" Target="../media/image33.png"/><Relationship Id="rId8" Type="http://schemas.openxmlformats.org/officeDocument/2006/relationships/image" Target="../media/image9.emf"/><Relationship Id="rId7" Type="http://schemas.openxmlformats.org/officeDocument/2006/relationships/image" Target="../media/image32.png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microsoft.com/office/2007/relationships/hdphoto" Target="../media/image27.wdp"/><Relationship Id="rId13" Type="http://schemas.openxmlformats.org/officeDocument/2006/relationships/notesSlide" Target="../notesSlides/notesSlide3.xml"/><Relationship Id="rId12" Type="http://schemas.openxmlformats.org/officeDocument/2006/relationships/slideLayout" Target="../slideLayouts/slideLayout2.xml"/><Relationship Id="rId11" Type="http://schemas.openxmlformats.org/officeDocument/2006/relationships/tags" Target="../tags/tag4.xml"/><Relationship Id="rId10" Type="http://schemas.microsoft.com/office/2007/relationships/hdphoto" Target="../media/image34.wdp"/><Relationship Id="rId1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矢量智能"/>
          <p:cNvPicPr/>
          <p:nvPr/>
        </p:nvPicPr>
        <p:blipFill>
          <a:blip r:embed="rId1" cstate="screen"/>
          <a:stretch>
            <a:fillRect/>
          </a:stretch>
        </p:blipFill>
        <p:spPr>
          <a:xfrm>
            <a:off x="1588" y="4156608"/>
            <a:ext cx="12188826" cy="2700501"/>
          </a:xfrm>
          <a:prstGeom prst="rect">
            <a:avLst/>
          </a:prstGeom>
        </p:spPr>
      </p:pic>
      <p:pic>
        <p:nvPicPr>
          <p:cNvPr id="3" name="图片 2" descr="9ee5199484871c902f5b226d6e69cbee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1897839" y="4406055"/>
            <a:ext cx="2778671" cy="2393962"/>
          </a:xfrm>
          <a:prstGeom prst="rect">
            <a:avLst/>
          </a:prstGeom>
        </p:spPr>
      </p:pic>
      <p:pic>
        <p:nvPicPr>
          <p:cNvPr id="4" name="图片 3" descr="e0f01d50e93b5be62aa78ca12bd19666"/>
          <p:cNvPicPr/>
          <p:nvPr/>
        </p:nvPicPr>
        <p:blipFill>
          <a:blip r:embed="rId3" cstate="screen"/>
          <a:stretch>
            <a:fillRect/>
          </a:stretch>
        </p:blipFill>
        <p:spPr>
          <a:xfrm>
            <a:off x="5233895" y="5226497"/>
            <a:ext cx="2169865" cy="1573519"/>
          </a:xfrm>
          <a:prstGeom prst="rect">
            <a:avLst/>
          </a:prstGeom>
        </p:spPr>
      </p:pic>
      <p:pic>
        <p:nvPicPr>
          <p:cNvPr id="10" name="图片 9" descr="e6a655ed09bc757151afabca7ab85c5c"/>
          <p:cNvPicPr/>
          <p:nvPr/>
        </p:nvPicPr>
        <p:blipFill>
          <a:blip r:embed="rId4" cstate="screen"/>
          <a:stretch>
            <a:fillRect/>
          </a:stretch>
        </p:blipFill>
        <p:spPr>
          <a:xfrm rot="1426081">
            <a:off x="10360367" y="521455"/>
            <a:ext cx="1145414" cy="1495043"/>
          </a:xfrm>
          <a:prstGeom prst="rect">
            <a:avLst/>
          </a:prstGeom>
        </p:spPr>
      </p:pic>
      <p:pic>
        <p:nvPicPr>
          <p:cNvPr id="11" name="图片 10" descr="d1ca708a87c9b39e9bdf39142e09b55e"/>
          <p:cNvPicPr/>
          <p:nvPr/>
        </p:nvPicPr>
        <p:blipFill>
          <a:blip r:embed="rId5"/>
          <a:stretch>
            <a:fillRect/>
          </a:stretch>
        </p:blipFill>
        <p:spPr>
          <a:xfrm>
            <a:off x="192038" y="-179790"/>
            <a:ext cx="2428243" cy="2428243"/>
          </a:xfrm>
          <a:prstGeom prst="rect">
            <a:avLst/>
          </a:prstGeom>
        </p:spPr>
      </p:pic>
      <p:pic>
        <p:nvPicPr>
          <p:cNvPr id="13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140063" y="-586084"/>
            <a:ext cx="812588" cy="812588"/>
          </a:xfrm>
          <a:prstGeom prst="rect">
            <a:avLst/>
          </a:prstGeom>
        </p:spPr>
      </p:pic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1408777" y="226345"/>
            <a:ext cx="9374127" cy="95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 VÀ  ĐÀO TẠO QUẬN LONG BIÊN</a:t>
            </a:r>
            <a:endParaRPr lang="en-US" alt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  <a:endParaRPr lang="en-US" altLang="vi-V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9"/>
          <p:cNvSpPr txBox="1"/>
          <p:nvPr/>
        </p:nvSpPr>
        <p:spPr>
          <a:xfrm>
            <a:off x="2713514" y="2439439"/>
            <a:ext cx="6765520" cy="707702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vi-VN" sz="7200" b="1" dirty="0">
                <a:solidFill>
                  <a:srgbClr val="559AA9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  <a:sym typeface="+mn-ea"/>
              </a:rPr>
              <a:t>TOÁN</a:t>
            </a:r>
            <a:endParaRPr lang="vi-VN" sz="7200" b="1" dirty="0">
              <a:solidFill>
                <a:srgbClr val="559AA9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5" name="1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57555" y="3429635"/>
            <a:ext cx="11001375" cy="492125"/>
          </a:xfrm>
          <a:prstGeom prst="rect">
            <a:avLst/>
          </a:prstGeom>
          <a:noFill/>
          <a:ln w="1270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3200" b="1" spc="600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PHÉP TRỪ (QUA 10) TRONG PHẠM VI 20</a:t>
            </a:r>
            <a:endParaRPr lang="vi-VN" altLang="en-US" sz="3200" b="1" spc="600" dirty="0" smtClean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pitchFamily="3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71182" y="121187"/>
            <a:ext cx="2360182" cy="95382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8827733" y="4977811"/>
            <a:ext cx="2733575" cy="779646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11 - 5 = ?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99570" y="1452521"/>
            <a:ext cx="98380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11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bi,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Mai 5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bi.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bi 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46042" t="36508" r="39851" b="40794"/>
          <a:stretch>
            <a:fillRect/>
          </a:stretch>
        </p:blipFill>
        <p:spPr>
          <a:xfrm>
            <a:off x="3820885" y="2153821"/>
            <a:ext cx="3980839" cy="36029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3"/>
          <p:cNvGrpSpPr/>
          <p:nvPr/>
        </p:nvGrpSpPr>
        <p:grpSpPr>
          <a:xfrm>
            <a:off x="0" y="5782068"/>
            <a:ext cx="12203723" cy="1123362"/>
            <a:chOff x="-17585" y="5729324"/>
            <a:chExt cx="12203723" cy="1123362"/>
          </a:xfrm>
        </p:grpSpPr>
        <p:pic>
          <p:nvPicPr>
            <p:cNvPr id="5" name="图片 24"/>
            <p:cNvPicPr>
              <a:picLocks noChangeAspect="1"/>
            </p:cNvPicPr>
            <p:nvPr/>
          </p:nvPicPr>
          <p:blipFill rotWithShape="1">
            <a:blip r:embed="rId1"/>
            <a:srcRect l="1990"/>
            <a:stretch>
              <a:fillRect/>
            </a:stretch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6" name="图片 25"/>
            <p:cNvPicPr>
              <a:picLocks noChangeAspect="1"/>
            </p:cNvPicPr>
            <p:nvPr/>
          </p:nvPicPr>
          <p:blipFill rotWithShape="1">
            <a:blip r:embed="rId1"/>
            <a:srcRect r="21459"/>
            <a:stretch>
              <a:fillRect/>
            </a:stretch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pic>
        <p:nvPicPr>
          <p:cNvPr id="8" name="图片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9598" y="5208174"/>
            <a:ext cx="1865116" cy="169725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546" y="3346890"/>
            <a:ext cx="2716980" cy="23025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519" b="81481" l="54063" r="61667"/>
                    </a14:imgEffect>
                  </a14:imgLayer>
                </a14:imgProps>
              </a:ext>
            </a:extLst>
          </a:blip>
          <a:srcRect l="53688" t="58166" r="38408" b="20604"/>
          <a:stretch>
            <a:fillRect/>
          </a:stretch>
        </p:blipFill>
        <p:spPr>
          <a:xfrm>
            <a:off x="-287517" y="3016563"/>
            <a:ext cx="2138565" cy="3231323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1859094" y="4611355"/>
            <a:ext cx="5087806" cy="1389823"/>
          </a:xfrm>
          <a:prstGeom prst="roundRect">
            <a:avLst/>
          </a:prstGeom>
          <a:gradFill flip="none" rotWithShape="1">
            <a:gsLst>
              <a:gs pos="0">
                <a:srgbClr val="FF6699">
                  <a:tint val="66000"/>
                  <a:satMod val="160000"/>
                </a:srgbClr>
              </a:gs>
              <a:gs pos="50000">
                <a:srgbClr val="FF6699">
                  <a:tint val="44500"/>
                  <a:satMod val="160000"/>
                </a:srgbClr>
              </a:gs>
              <a:gs pos="100000">
                <a:srgbClr val="FF669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2023454" y="4594008"/>
            <a:ext cx="3093874" cy="1242587"/>
            <a:chOff x="4030054" y="4543208"/>
            <a:chExt cx="3093874" cy="1242587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229" b="87843" l="59473" r="757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22" t="66112" r="23714" b="12221"/>
            <a:stretch>
              <a:fillRect/>
            </a:stretch>
          </p:blipFill>
          <p:spPr>
            <a:xfrm>
              <a:off x="4030054" y="4560555"/>
              <a:ext cx="558799" cy="549407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229" b="87843" l="59473" r="757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22" t="66112" r="23714" b="12221"/>
            <a:stretch>
              <a:fillRect/>
            </a:stretch>
          </p:blipFill>
          <p:spPr>
            <a:xfrm>
              <a:off x="4671808" y="4560555"/>
              <a:ext cx="558799" cy="549407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229" b="87843" l="59473" r="757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22" t="66112" r="23714" b="12221"/>
            <a:stretch>
              <a:fillRect/>
            </a:stretch>
          </p:blipFill>
          <p:spPr>
            <a:xfrm>
              <a:off x="5272085" y="4560555"/>
              <a:ext cx="558799" cy="54940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229" b="87843" l="59473" r="757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22" t="66112" r="23714" b="12221"/>
            <a:stretch>
              <a:fillRect/>
            </a:stretch>
          </p:blipFill>
          <p:spPr>
            <a:xfrm>
              <a:off x="5921217" y="4560555"/>
              <a:ext cx="558799" cy="54940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229" b="87843" l="59473" r="757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22" t="66112" r="23714" b="12221"/>
            <a:stretch>
              <a:fillRect/>
            </a:stretch>
          </p:blipFill>
          <p:spPr>
            <a:xfrm>
              <a:off x="6539540" y="4543208"/>
              <a:ext cx="558799" cy="549407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229" b="87843" l="59473" r="757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22" t="66112" r="23714" b="12221"/>
            <a:stretch>
              <a:fillRect/>
            </a:stretch>
          </p:blipFill>
          <p:spPr>
            <a:xfrm>
              <a:off x="4056148" y="5210676"/>
              <a:ext cx="558799" cy="549407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229" b="87843" l="59473" r="757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22" t="66112" r="23714" b="12221"/>
            <a:stretch>
              <a:fillRect/>
            </a:stretch>
          </p:blipFill>
          <p:spPr>
            <a:xfrm>
              <a:off x="4692936" y="5224285"/>
              <a:ext cx="558799" cy="549407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229" b="87843" l="59473" r="757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22" t="66112" r="23714" b="12221"/>
            <a:stretch>
              <a:fillRect/>
            </a:stretch>
          </p:blipFill>
          <p:spPr>
            <a:xfrm>
              <a:off x="5330922" y="5224285"/>
              <a:ext cx="558799" cy="549407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229" b="87843" l="59473" r="757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22" t="66112" r="23714" b="12221"/>
            <a:stretch>
              <a:fillRect/>
            </a:stretch>
          </p:blipFill>
          <p:spPr>
            <a:xfrm>
              <a:off x="5946267" y="5224285"/>
              <a:ext cx="558799" cy="549407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65229" b="87843" l="59473" r="7578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822" t="66112" r="23714" b="12221"/>
            <a:stretch>
              <a:fillRect/>
            </a:stretch>
          </p:blipFill>
          <p:spPr>
            <a:xfrm>
              <a:off x="6565129" y="5236388"/>
              <a:ext cx="558799" cy="549407"/>
            </a:xfrm>
            <a:prstGeom prst="rect">
              <a:avLst/>
            </a:prstGeom>
          </p:spPr>
        </p:pic>
      </p:grp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5229" b="87843" l="59473" r="7578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822" t="66112" r="23714" b="12221"/>
          <a:stretch>
            <a:fillRect/>
          </a:stretch>
        </p:blipFill>
        <p:spPr>
          <a:xfrm>
            <a:off x="5160278" y="4611354"/>
            <a:ext cx="558799" cy="549407"/>
          </a:xfrm>
          <a:prstGeom prst="rect">
            <a:avLst/>
          </a:prstGeom>
        </p:spPr>
      </p:pic>
      <p:sp>
        <p:nvSpPr>
          <p:cNvPr id="26" name="Cloud Callout 25"/>
          <p:cNvSpPr/>
          <p:nvPr/>
        </p:nvSpPr>
        <p:spPr>
          <a:xfrm>
            <a:off x="-46364" y="758722"/>
            <a:ext cx="5626973" cy="1945414"/>
          </a:xfrm>
          <a:prstGeom prst="cloudCallout">
            <a:avLst>
              <a:gd name="adj1" fmla="val -28202"/>
              <a:gd name="adj2" fmla="val 71154"/>
            </a:avLst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ircular Arrow 26"/>
          <p:cNvSpPr/>
          <p:nvPr/>
        </p:nvSpPr>
        <p:spPr>
          <a:xfrm flipV="1">
            <a:off x="2015722" y="1088064"/>
            <a:ext cx="751401" cy="764952"/>
          </a:xfrm>
          <a:prstGeom prst="circularArrow">
            <a:avLst>
              <a:gd name="adj1" fmla="val 0"/>
              <a:gd name="adj2" fmla="val 579377"/>
              <a:gd name="adj3" fmla="val 20093863"/>
              <a:gd name="adj4" fmla="val 11880798"/>
              <a:gd name="adj5" fmla="val 10484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1314" y="1071149"/>
            <a:ext cx="5099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Đếm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00" dirty="0" err="1">
                <a:latin typeface="Arial" panose="020B0604020202020204" pitchFamily="34" charset="0"/>
                <a:cs typeface="Arial" panose="020B0604020202020204" pitchFamily="34" charset="0"/>
              </a:rPr>
              <a:t>lùi</a:t>
            </a:r>
            <a:r>
              <a:rPr lang="en-US" sz="2700" dirty="0">
                <a:latin typeface="Arial" panose="020B0604020202020204" pitchFamily="34" charset="0"/>
                <a:cs typeface="Arial" panose="020B0604020202020204" pitchFamily="34" charset="0"/>
              </a:rPr>
              <a:t>: 11 , 10,  9,  8,  7,  6.</a:t>
            </a:r>
            <a:endParaRPr lang="en-US" sz="2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ircular Arrow 31"/>
          <p:cNvSpPr/>
          <p:nvPr/>
        </p:nvSpPr>
        <p:spPr>
          <a:xfrm flipV="1">
            <a:off x="2682829" y="1088064"/>
            <a:ext cx="606472" cy="764952"/>
          </a:xfrm>
          <a:prstGeom prst="circularArrow">
            <a:avLst>
              <a:gd name="adj1" fmla="val 0"/>
              <a:gd name="adj2" fmla="val 579377"/>
              <a:gd name="adj3" fmla="val 20093863"/>
              <a:gd name="adj4" fmla="val 11880798"/>
              <a:gd name="adj5" fmla="val 10484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3" name="Circular Arrow 32"/>
          <p:cNvSpPr/>
          <p:nvPr/>
        </p:nvSpPr>
        <p:spPr>
          <a:xfrm flipV="1">
            <a:off x="3207823" y="1113243"/>
            <a:ext cx="606472" cy="764952"/>
          </a:xfrm>
          <a:prstGeom prst="circularArrow">
            <a:avLst>
              <a:gd name="adj1" fmla="val 0"/>
              <a:gd name="adj2" fmla="val 579377"/>
              <a:gd name="adj3" fmla="val 20093863"/>
              <a:gd name="adj4" fmla="val 11880798"/>
              <a:gd name="adj5" fmla="val 10484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Circular Arrow 33"/>
          <p:cNvSpPr/>
          <p:nvPr/>
        </p:nvSpPr>
        <p:spPr>
          <a:xfrm flipV="1">
            <a:off x="3738677" y="1123752"/>
            <a:ext cx="606472" cy="764952"/>
          </a:xfrm>
          <a:prstGeom prst="circularArrow">
            <a:avLst>
              <a:gd name="adj1" fmla="val 0"/>
              <a:gd name="adj2" fmla="val 579377"/>
              <a:gd name="adj3" fmla="val 20093863"/>
              <a:gd name="adj4" fmla="val 11880798"/>
              <a:gd name="adj5" fmla="val 10484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Circular Arrow 34"/>
          <p:cNvSpPr/>
          <p:nvPr/>
        </p:nvSpPr>
        <p:spPr>
          <a:xfrm flipV="1">
            <a:off x="4239545" y="1113243"/>
            <a:ext cx="606472" cy="764952"/>
          </a:xfrm>
          <a:prstGeom prst="circularArrow">
            <a:avLst>
              <a:gd name="adj1" fmla="val 0"/>
              <a:gd name="adj2" fmla="val 579377"/>
              <a:gd name="adj3" fmla="val 20093863"/>
              <a:gd name="adj4" fmla="val 11880798"/>
              <a:gd name="adj5" fmla="val 10484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264512" y="1920948"/>
            <a:ext cx="2869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11 – 5 = 6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0741" b="72500" l="91146" r="97396"/>
                    </a14:imgEffect>
                  </a14:imgLayer>
                </a14:imgProps>
              </a:ext>
            </a:extLst>
          </a:blip>
          <a:srcRect l="90924" t="56248" r="2879" b="28298"/>
          <a:stretch>
            <a:fillRect/>
          </a:stretch>
        </p:blipFill>
        <p:spPr>
          <a:xfrm>
            <a:off x="10192162" y="2276489"/>
            <a:ext cx="1957595" cy="2746478"/>
          </a:xfrm>
          <a:prstGeom prst="rect">
            <a:avLst/>
          </a:prstGeom>
        </p:spPr>
      </p:pic>
      <p:sp>
        <p:nvSpPr>
          <p:cNvPr id="38" name="Cloud Callout 37"/>
          <p:cNvSpPr/>
          <p:nvPr/>
        </p:nvSpPr>
        <p:spPr>
          <a:xfrm flipH="1">
            <a:off x="6718300" y="660400"/>
            <a:ext cx="3977754" cy="1690231"/>
          </a:xfrm>
          <a:prstGeom prst="cloudCallout">
            <a:avLst>
              <a:gd name="adj1" fmla="val -44570"/>
              <a:gd name="adj2" fmla="val 82929"/>
            </a:avLst>
          </a:prstGeom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Đếm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khó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nhỉ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cs typeface="Arial" panose="020B0604020202020204" pitchFamily="34" charset="0"/>
              </a:rPr>
              <a:t>nhé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638291" y="3989754"/>
            <a:ext cx="3055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Tách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11 = 10 + 1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652129" y="4482787"/>
            <a:ext cx="2855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10 - 5 = 5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682602" y="4981838"/>
            <a:ext cx="2855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 + 1 = 6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8036100" y="5503791"/>
            <a:ext cx="2258831" cy="57939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11 - 5 = 6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840759" y="3520045"/>
            <a:ext cx="2855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Tách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6" name="Straight Connector 45"/>
          <p:cNvCxnSpPr>
            <a:endCxn id="17" idx="3"/>
          </p:cNvCxnSpPr>
          <p:nvPr/>
        </p:nvCxnSpPr>
        <p:spPr>
          <a:xfrm>
            <a:off x="2000246" y="4868711"/>
            <a:ext cx="3091493" cy="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1550445" y="5160761"/>
            <a:ext cx="4049580" cy="977326"/>
          </a:xfrm>
          <a:prstGeom prst="ellipse">
            <a:avLst/>
          </a:prstGeom>
          <a:noFill/>
          <a:ln w="19050"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Arrow Connector 49"/>
          <p:cNvCxnSpPr>
            <a:stCxn id="48" idx="6"/>
          </p:cNvCxnSpPr>
          <p:nvPr/>
        </p:nvCxnSpPr>
        <p:spPr>
          <a:xfrm flipV="1">
            <a:off x="5600025" y="5143415"/>
            <a:ext cx="815442" cy="506009"/>
          </a:xfrm>
          <a:prstGeom prst="straightConnector1">
            <a:avLst/>
          </a:prstGeom>
          <a:ln>
            <a:solidFill>
              <a:srgbClr val="00206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2.96296E-6 L 0.37761 -0.52084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80" y="-2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0 L 0.09519 0.00231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53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6" grpId="0" animBg="1"/>
      <p:bldP spid="27" grpId="0" animBg="1"/>
      <p:bldP spid="31" grpId="0"/>
      <p:bldP spid="32" grpId="0" animBg="1"/>
      <p:bldP spid="33" grpId="0" animBg="1"/>
      <p:bldP spid="34" grpId="0" animBg="1"/>
      <p:bldP spid="35" grpId="0" animBg="1"/>
      <p:bldP spid="36" grpId="0"/>
      <p:bldP spid="38" grpId="0" animBg="1"/>
      <p:bldP spid="40" grpId="0"/>
      <p:bldP spid="41" grpId="0"/>
      <p:bldP spid="42" grpId="0"/>
      <p:bldP spid="43" grpId="0" animBg="1"/>
      <p:bldP spid="44" grpId="0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Other_2"/>
          <p:cNvSpPr/>
          <p:nvPr>
            <p:custDataLst>
              <p:tags r:id="rId1"/>
            </p:custDataLst>
          </p:nvPr>
        </p:nvSpPr>
        <p:spPr>
          <a:xfrm>
            <a:off x="348461" y="1667201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1425960" y="1813381"/>
          <a:ext cx="9306558" cy="3747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3279"/>
                <a:gridCol w="4653279"/>
              </a:tblGrid>
              <a:tr h="37475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1736696" y="1910643"/>
            <a:ext cx="2226020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11 - 6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2238566" y="2633113"/>
            <a:ext cx="3731474" cy="2690577"/>
            <a:chOff x="2282368" y="3301930"/>
            <a:chExt cx="3642340" cy="2640476"/>
          </a:xfrm>
        </p:grpSpPr>
        <p:sp>
          <p:nvSpPr>
            <p:cNvPr id="38" name="TextBox 37"/>
            <p:cNvSpPr txBox="1"/>
            <p:nvPr/>
          </p:nvSpPr>
          <p:spPr>
            <a:xfrm>
              <a:off x="2282368" y="3301930"/>
              <a:ext cx="3642340" cy="2491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Tách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: 11 = 10 + 1 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10 -  6  =  	       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4 +  1   =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endParaRPr lang="en-US" sz="2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4165035" y="4098737"/>
              <a:ext cx="514477" cy="508765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4122532" y="4694898"/>
              <a:ext cx="579026" cy="491499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539510" y="5489338"/>
              <a:ext cx="2277688" cy="45306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11 - 6 =  ?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0" name="Rounded Rectangle 39"/>
          <p:cNvSpPr/>
          <p:nvPr/>
        </p:nvSpPr>
        <p:spPr>
          <a:xfrm>
            <a:off x="4169216" y="3424471"/>
            <a:ext cx="593644" cy="54021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4123314" y="4048998"/>
            <a:ext cx="593644" cy="50784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3690673" y="4775383"/>
            <a:ext cx="562828" cy="53240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6897689" y="2725560"/>
            <a:ext cx="3512719" cy="2677656"/>
            <a:chOff x="2295521" y="3454113"/>
            <a:chExt cx="3512719" cy="2677656"/>
          </a:xfrm>
        </p:grpSpPr>
        <p:sp>
          <p:nvSpPr>
            <p:cNvPr id="54" name="TextBox 53"/>
            <p:cNvSpPr txBox="1"/>
            <p:nvPr/>
          </p:nvSpPr>
          <p:spPr>
            <a:xfrm>
              <a:off x="2295521" y="3454113"/>
              <a:ext cx="3512719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Tách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: 13 = 10 + 3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10 -        = 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     + 3 =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842515" y="5492661"/>
              <a:ext cx="193645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13 - 5 = ? </a:t>
              </a:r>
              <a:endParaRPr lang="en-US" sz="2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6366448" y="1974615"/>
            <a:ext cx="2226020" cy="523220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13 - 5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Rounded Rectangle 61"/>
          <p:cNvSpPr/>
          <p:nvPr/>
        </p:nvSpPr>
        <p:spPr>
          <a:xfrm>
            <a:off x="8004469" y="3523940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2" name="组合 23"/>
          <p:cNvGrpSpPr/>
          <p:nvPr/>
        </p:nvGrpSpPr>
        <p:grpSpPr>
          <a:xfrm>
            <a:off x="-13656" y="5748427"/>
            <a:ext cx="12203723" cy="1123362"/>
            <a:chOff x="-17585" y="5729324"/>
            <a:chExt cx="12203723" cy="1123362"/>
          </a:xfrm>
        </p:grpSpPr>
        <p:pic>
          <p:nvPicPr>
            <p:cNvPr id="74" name="图片 25"/>
            <p:cNvPicPr>
              <a:picLocks noChangeAspect="1"/>
            </p:cNvPicPr>
            <p:nvPr/>
          </p:nvPicPr>
          <p:blipFill rotWithShape="1">
            <a:blip r:embed="rId2"/>
            <a:srcRect r="21459"/>
            <a:stretch>
              <a:fillRect/>
            </a:stretch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73" name="图片 24"/>
            <p:cNvPicPr>
              <a:picLocks noChangeAspect="1"/>
            </p:cNvPicPr>
            <p:nvPr/>
          </p:nvPicPr>
          <p:blipFill rotWithShape="1">
            <a:blip r:embed="rId2"/>
            <a:srcRect l="1990"/>
            <a:stretch>
              <a:fillRect/>
            </a:stretch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pic>
        <p:nvPicPr>
          <p:cNvPr id="75" name="图片 1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0200941" y="-254346"/>
            <a:ext cx="2289840" cy="2289840"/>
          </a:xfrm>
          <a:prstGeom prst="rect">
            <a:avLst/>
          </a:prstGeom>
        </p:spPr>
      </p:pic>
      <p:pic>
        <p:nvPicPr>
          <p:cNvPr id="76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300" y="4751588"/>
            <a:ext cx="1865116" cy="1697256"/>
          </a:xfrm>
          <a:prstGeom prst="rect">
            <a:avLst/>
          </a:prstGeom>
        </p:spPr>
      </p:pic>
      <p:sp>
        <p:nvSpPr>
          <p:cNvPr id="77" name="Rounded Rectangle 76"/>
          <p:cNvSpPr/>
          <p:nvPr/>
        </p:nvSpPr>
        <p:spPr>
          <a:xfrm>
            <a:off x="9021039" y="3499484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7312543" y="4111915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Rounded Rectangle 78"/>
          <p:cNvSpPr/>
          <p:nvPr/>
        </p:nvSpPr>
        <p:spPr>
          <a:xfrm>
            <a:off x="9039960" y="4087304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Rounded Rectangle 79"/>
          <p:cNvSpPr/>
          <p:nvPr/>
        </p:nvSpPr>
        <p:spPr>
          <a:xfrm>
            <a:off x="7950405" y="3506415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Rounded Rectangle 80"/>
          <p:cNvSpPr/>
          <p:nvPr/>
        </p:nvSpPr>
        <p:spPr>
          <a:xfrm>
            <a:off x="8977249" y="3514375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7268753" y="4079663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Rounded Rectangle 82"/>
          <p:cNvSpPr/>
          <p:nvPr/>
        </p:nvSpPr>
        <p:spPr>
          <a:xfrm>
            <a:off x="8610843" y="4725772"/>
            <a:ext cx="582937" cy="50000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Rounded Rectangle 84"/>
          <p:cNvSpPr/>
          <p:nvPr/>
        </p:nvSpPr>
        <p:spPr>
          <a:xfrm>
            <a:off x="8996582" y="4079663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6" name="Picture 85"/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410" y="199961"/>
            <a:ext cx="3122571" cy="11591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7" grpId="0" animBg="1"/>
      <p:bldP spid="40" grpId="0" animBg="1"/>
      <p:bldP spid="49" grpId="0" animBg="1"/>
      <p:bldP spid="41" grpId="0" animBg="1"/>
      <p:bldP spid="61" grpId="0" animBg="1"/>
      <p:bldP spid="62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1842889" y="781063"/>
            <a:ext cx="8688121" cy="273212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图片 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8" b="10907"/>
          <a:stretch>
            <a:fillRect/>
          </a:stretch>
        </p:blipFill>
        <p:spPr>
          <a:xfrm>
            <a:off x="-123291" y="4212177"/>
            <a:ext cx="11668975" cy="2767946"/>
          </a:xfrm>
          <a:prstGeom prst="rect">
            <a:avLst/>
          </a:prstGeom>
        </p:spPr>
      </p:pic>
      <p:pic>
        <p:nvPicPr>
          <p:cNvPr id="26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0" t="40296"/>
          <a:stretch>
            <a:fillRect/>
          </a:stretch>
        </p:blipFill>
        <p:spPr>
          <a:xfrm>
            <a:off x="7402408" y="3776273"/>
            <a:ext cx="4671317" cy="3070860"/>
          </a:xfrm>
          <a:prstGeom prst="rect">
            <a:avLst/>
          </a:prstGeom>
        </p:spPr>
      </p:pic>
      <p:pic>
        <p:nvPicPr>
          <p:cNvPr id="27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8" t="21865" r="34023" b="21941"/>
          <a:stretch>
            <a:fillRect/>
          </a:stretch>
        </p:blipFill>
        <p:spPr>
          <a:xfrm rot="11458889">
            <a:off x="-180026" y="3145958"/>
            <a:ext cx="2225490" cy="2132439"/>
          </a:xfrm>
          <a:prstGeom prst="rect">
            <a:avLst/>
          </a:prstGeom>
        </p:spPr>
      </p:pic>
      <p:sp>
        <p:nvSpPr>
          <p:cNvPr id="14" name="MH_Other_2"/>
          <p:cNvSpPr/>
          <p:nvPr>
            <p:custDataLst>
              <p:tags r:id="rId4"/>
            </p:custDataLst>
          </p:nvPr>
        </p:nvSpPr>
        <p:spPr>
          <a:xfrm>
            <a:off x="-36658" y="147750"/>
            <a:ext cx="614754" cy="61482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2: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3630" y="209862"/>
            <a:ext cx="2226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图片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57" t="3512" r="13457" b="64444"/>
          <a:stretch>
            <a:fillRect/>
          </a:stretch>
        </p:blipFill>
        <p:spPr>
          <a:xfrm>
            <a:off x="9843978" y="82073"/>
            <a:ext cx="2111023" cy="1648178"/>
          </a:xfrm>
          <a:prstGeom prst="rect">
            <a:avLst/>
          </a:prstGeom>
        </p:spPr>
      </p:pic>
      <p:pic>
        <p:nvPicPr>
          <p:cNvPr id="30" name="图片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09" t="24362" r="8263" b="45350"/>
          <a:stretch>
            <a:fillRect/>
          </a:stretch>
        </p:blipFill>
        <p:spPr>
          <a:xfrm flipH="1">
            <a:off x="10502937" y="1370445"/>
            <a:ext cx="1646218" cy="1707220"/>
          </a:xfrm>
          <a:prstGeom prst="rect">
            <a:avLst/>
          </a:prstGeom>
        </p:spPr>
      </p:pic>
      <p:pic>
        <p:nvPicPr>
          <p:cNvPr id="31" name="图片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1" t="21947" r="28344" b="32798"/>
          <a:stretch>
            <a:fillRect/>
          </a:stretch>
        </p:blipFill>
        <p:spPr>
          <a:xfrm flipH="1">
            <a:off x="9369192" y="2615583"/>
            <a:ext cx="1928956" cy="239003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48" t="47407" r="16173" b="4087"/>
          <a:stretch>
            <a:fillRect/>
          </a:stretch>
        </p:blipFill>
        <p:spPr>
          <a:xfrm rot="19999882">
            <a:off x="7569605" y="3781049"/>
            <a:ext cx="2153727" cy="2288334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929771" y="1220954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11 – 2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053822" y="1214200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11 – 3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212948" y="1188117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11 – 4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301896" y="1154478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11 – 5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929771" y="2180078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11 – 6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038629" y="2143644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11 – 7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158660" y="2195189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11 – 8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278691" y="2232682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11 – 9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936551" y="1255936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  <a:endParaRPr lang="en-US" sz="2800" dirty="0"/>
          </a:p>
        </p:txBody>
      </p:sp>
      <p:sp>
        <p:nvSpPr>
          <p:cNvPr id="44" name="Oval 43"/>
          <p:cNvSpPr/>
          <p:nvPr/>
        </p:nvSpPr>
        <p:spPr>
          <a:xfrm>
            <a:off x="3262668" y="1218340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106617" y="1239400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  <a:endParaRPr lang="en-US" sz="2800" dirty="0"/>
          </a:p>
        </p:txBody>
      </p:sp>
      <p:sp>
        <p:nvSpPr>
          <p:cNvPr id="46" name="Oval 45"/>
          <p:cNvSpPr/>
          <p:nvPr/>
        </p:nvSpPr>
        <p:spPr>
          <a:xfrm>
            <a:off x="5432734" y="1201804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286603" y="1192074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  <a:endParaRPr lang="en-US" sz="2800" dirty="0"/>
          </a:p>
        </p:txBody>
      </p:sp>
      <p:sp>
        <p:nvSpPr>
          <p:cNvPr id="48" name="Oval 47"/>
          <p:cNvSpPr/>
          <p:nvPr/>
        </p:nvSpPr>
        <p:spPr>
          <a:xfrm>
            <a:off x="7612720" y="1154478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9352038" y="1167063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  <a:endParaRPr lang="en-US" sz="2800" dirty="0"/>
          </a:p>
        </p:txBody>
      </p:sp>
      <p:sp>
        <p:nvSpPr>
          <p:cNvPr id="50" name="Oval 49"/>
          <p:cNvSpPr/>
          <p:nvPr/>
        </p:nvSpPr>
        <p:spPr>
          <a:xfrm>
            <a:off x="9678155" y="1129467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978341" y="2176013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  <a:endParaRPr lang="en-US" sz="2800" dirty="0"/>
          </a:p>
        </p:txBody>
      </p:sp>
      <p:sp>
        <p:nvSpPr>
          <p:cNvPr id="52" name="Oval 51"/>
          <p:cNvSpPr/>
          <p:nvPr/>
        </p:nvSpPr>
        <p:spPr>
          <a:xfrm>
            <a:off x="3304458" y="2138417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067260" y="2171596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  <a:endParaRPr lang="en-US" sz="2800" dirty="0"/>
          </a:p>
        </p:txBody>
      </p:sp>
      <p:sp>
        <p:nvSpPr>
          <p:cNvPr id="54" name="Oval 53"/>
          <p:cNvSpPr/>
          <p:nvPr/>
        </p:nvSpPr>
        <p:spPr>
          <a:xfrm>
            <a:off x="5393377" y="2134000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234372" y="2140836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  <a:endParaRPr lang="en-US" sz="2800" dirty="0"/>
          </a:p>
        </p:txBody>
      </p:sp>
      <p:sp>
        <p:nvSpPr>
          <p:cNvPr id="56" name="Oval 55"/>
          <p:cNvSpPr/>
          <p:nvPr/>
        </p:nvSpPr>
        <p:spPr>
          <a:xfrm>
            <a:off x="7560489" y="2140184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9354433" y="2232785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  <a:endParaRPr lang="en-US" sz="2800" dirty="0"/>
          </a:p>
        </p:txBody>
      </p:sp>
      <p:sp>
        <p:nvSpPr>
          <p:cNvPr id="59" name="Oval 58"/>
          <p:cNvSpPr/>
          <p:nvPr/>
        </p:nvSpPr>
        <p:spPr>
          <a:xfrm>
            <a:off x="9680550" y="2195189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1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 animBg="1"/>
      <p:bldP spid="45" grpId="0"/>
      <p:bldP spid="46" grpId="0" animBg="1"/>
      <p:bldP spid="47" grpId="0"/>
      <p:bldP spid="48" grpId="0" animBg="1"/>
      <p:bldP spid="49" grpId="0"/>
      <p:bldP spid="50" grpId="0" animBg="1"/>
      <p:bldP spid="51" grpId="0"/>
      <p:bldP spid="52" grpId="0" animBg="1"/>
      <p:bldP spid="53" grpId="0"/>
      <p:bldP spid="54" grpId="0" animBg="1"/>
      <p:bldP spid="55" grpId="0"/>
      <p:bldP spid="56" grpId="0" animBg="1"/>
      <p:bldP spid="58" grpId="0"/>
      <p:bldP spid="5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32593" b="51204" l="34115" r="41979">
                        <a14:foregroundMark x1="38594" y1="45741" x2="38594" y2="45741"/>
                        <a14:foregroundMark x1="38854" y1="45648" x2="38854" y2="45648"/>
                        <a14:foregroundMark x1="38958" y1="45741" x2="38958" y2="45741"/>
                        <a14:foregroundMark x1="38958" y1="45741" x2="38958" y2="45741"/>
                        <a14:foregroundMark x1="36667" y1="44907" x2="36667" y2="44907"/>
                        <a14:foregroundMark x1="35677" y1="45185" x2="35677" y2="45185"/>
                      </a14:backgroundRemoval>
                    </a14:imgEffect>
                  </a14:imgLayer>
                </a14:imgProps>
              </a:ext>
            </a:extLst>
          </a:blip>
          <a:srcRect l="34027" t="32747" r="57996" b="48876"/>
          <a:stretch>
            <a:fillRect/>
          </a:stretch>
        </p:blipFill>
        <p:spPr>
          <a:xfrm>
            <a:off x="1803751" y="792276"/>
            <a:ext cx="1568886" cy="20329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33241" b="51296" l="43906" r="53229">
                        <a14:backgroundMark x1="47865" y1="49537" x2="47865" y2="49537"/>
                      </a14:backgroundRemoval>
                    </a14:imgEffect>
                  </a14:imgLayer>
                </a14:imgProps>
              </a:ext>
            </a:extLst>
          </a:blip>
          <a:srcRect l="43914" t="33846" r="46873" b="47777"/>
          <a:stretch>
            <a:fillRect/>
          </a:stretch>
        </p:blipFill>
        <p:spPr>
          <a:xfrm>
            <a:off x="4949072" y="860304"/>
            <a:ext cx="1865139" cy="20925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32778" b="50556" l="54792" r="65000">
                        <a14:foregroundMark x1="63646" y1="34630" x2="63646" y2="34630"/>
                        <a14:foregroundMark x1="64219" y1="34074" x2="64219" y2="34074"/>
                        <a14:foregroundMark x1="63802" y1="33704" x2="63802" y2="33704"/>
                      </a14:backgroundRemoval>
                    </a14:imgEffect>
                  </a14:imgLayer>
                </a14:imgProps>
              </a:ext>
            </a:extLst>
          </a:blip>
          <a:srcRect l="54644" t="32747" r="34907" b="48876"/>
          <a:stretch>
            <a:fillRect/>
          </a:stretch>
        </p:blipFill>
        <p:spPr>
          <a:xfrm>
            <a:off x="8572769" y="887567"/>
            <a:ext cx="2087780" cy="20653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63333" b="80926" l="32240" r="43646">
                        <a14:foregroundMark x1="34635" y1="76574" x2="34635" y2="76574"/>
                        <a14:foregroundMark x1="35417" y1="76019" x2="35417" y2="76019"/>
                        <a14:foregroundMark x1="33542" y1="77500" x2="33542" y2="77500"/>
                        <a14:foregroundMark x1="34583" y1="76019" x2="34583" y2="76019"/>
                        <a14:foregroundMark x1="35260" y1="75370" x2="35260" y2="75370"/>
                        <a14:foregroundMark x1="35833" y1="74815" x2="35833" y2="74815"/>
                      </a14:backgroundRemoval>
                    </a14:imgEffect>
                  </a14:imgLayer>
                </a14:imgProps>
              </a:ext>
            </a:extLst>
          </a:blip>
          <a:srcRect l="32454" t="63109" r="56085" b="19114"/>
          <a:stretch>
            <a:fillRect/>
          </a:stretch>
        </p:blipFill>
        <p:spPr>
          <a:xfrm>
            <a:off x="1047964" y="4214379"/>
            <a:ext cx="1913070" cy="16692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66204" b="79167" l="44479" r="54635"/>
                    </a14:imgEffect>
                  </a14:imgLayer>
                </a14:imgProps>
              </a:ext>
            </a:extLst>
          </a:blip>
          <a:srcRect l="44683" t="67581" r="45709" b="20235"/>
          <a:stretch>
            <a:fillRect/>
          </a:stretch>
        </p:blipFill>
        <p:spPr>
          <a:xfrm>
            <a:off x="4949072" y="4582273"/>
            <a:ext cx="1970951" cy="14061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63704" b="78981" l="55104" r="65365">
                        <a14:foregroundMark x1="59531" y1="73241" x2="59531" y2="73241"/>
                        <a14:foregroundMark x1="61667" y1="73241" x2="61667" y2="73241"/>
                        <a14:foregroundMark x1="60573" y1="73796" x2="60573" y2="73796"/>
                        <a14:foregroundMark x1="62292" y1="74074" x2="62292" y2="74074"/>
                        <a14:foregroundMark x1="61979" y1="73056" x2="61979" y2="73056"/>
                        <a14:backgroundMark x1="64531" y1="76759" x2="64531" y2="76759"/>
                      </a14:backgroundRemoval>
                    </a14:imgEffect>
                  </a14:imgLayer>
                </a14:imgProps>
              </a:ext>
            </a:extLst>
          </a:blip>
          <a:srcRect l="55190" t="63587" r="34753" b="21233"/>
          <a:stretch>
            <a:fillRect/>
          </a:stretch>
        </p:blipFill>
        <p:spPr>
          <a:xfrm>
            <a:off x="8763856" y="4214379"/>
            <a:ext cx="1937260" cy="1645048"/>
          </a:xfrm>
          <a:prstGeom prst="rect">
            <a:avLst/>
          </a:prstGeom>
        </p:spPr>
      </p:pic>
      <p:grpSp>
        <p:nvGrpSpPr>
          <p:cNvPr id="10" name="组合 23"/>
          <p:cNvGrpSpPr/>
          <p:nvPr/>
        </p:nvGrpSpPr>
        <p:grpSpPr>
          <a:xfrm>
            <a:off x="-13656" y="5748427"/>
            <a:ext cx="12203723" cy="1123362"/>
            <a:chOff x="-17585" y="5729324"/>
            <a:chExt cx="12203723" cy="1123362"/>
          </a:xfrm>
        </p:grpSpPr>
        <p:pic>
          <p:nvPicPr>
            <p:cNvPr id="11" name="图片 25"/>
            <p:cNvPicPr>
              <a:picLocks noChangeAspect="1"/>
            </p:cNvPicPr>
            <p:nvPr/>
          </p:nvPicPr>
          <p:blipFill rotWithShape="1">
            <a:blip r:embed="rId8"/>
            <a:srcRect r="21459"/>
            <a:stretch>
              <a:fillRect/>
            </a:stretch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12" name="图片 24"/>
            <p:cNvPicPr>
              <a:picLocks noChangeAspect="1"/>
            </p:cNvPicPr>
            <p:nvPr/>
          </p:nvPicPr>
          <p:blipFill rotWithShape="1">
            <a:blip r:embed="rId8"/>
            <a:srcRect l="1990"/>
            <a:stretch>
              <a:fillRect/>
            </a:stretch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1389" b="61852" l="27448" r="72865">
                        <a14:foregroundMark x1="45573" y1="58148" x2="45573" y2="58148"/>
                        <a14:foregroundMark x1="45573" y1="59352" x2="45573" y2="59352"/>
                        <a14:foregroundMark x1="30885" y1="57685" x2="30885" y2="57685"/>
                        <a14:foregroundMark x1="38854" y1="57130" x2="38854" y2="57130"/>
                        <a14:foregroundMark x1="52448" y1="57870" x2="52448" y2="57870"/>
                        <a14:foregroundMark x1="60625" y1="58241" x2="60625" y2="58241"/>
                        <a14:foregroundMark x1="42969" y1="56296" x2="42969" y2="56296"/>
                        <a14:foregroundMark x1="43438" y1="55185" x2="43438" y2="55185"/>
                        <a14:foregroundMark x1="42969" y1="56296" x2="43906" y2="53796"/>
                        <a14:foregroundMark x1="69427" y1="55370" x2="69427" y2="55370"/>
                        <a14:foregroundMark x1="67448" y1="58241" x2="67448" y2="58241"/>
                        <a14:foregroundMark x1="67344" y1="58611" x2="67344" y2="58611"/>
                        <a14:foregroundMark x1="67292" y1="59074" x2="67292" y2="59074"/>
                        <a14:backgroundMark x1="40208" y1="53519" x2="40208" y2="53519"/>
                        <a14:backgroundMark x1="40000" y1="54722" x2="40000" y2="54722"/>
                      </a14:backgroundRemoval>
                    </a14:imgEffect>
                  </a14:imgLayer>
                </a14:imgProps>
              </a:ext>
            </a:extLst>
          </a:blip>
          <a:srcRect l="26979" t="49999" r="26980" b="35927"/>
          <a:stretch>
            <a:fillRect/>
          </a:stretch>
        </p:blipFill>
        <p:spPr>
          <a:xfrm>
            <a:off x="1222625" y="2710801"/>
            <a:ext cx="9871349" cy="1697336"/>
          </a:xfrm>
          <a:prstGeom prst="rect">
            <a:avLst/>
          </a:prstGeom>
        </p:spPr>
      </p:pic>
      <p:sp>
        <p:nvSpPr>
          <p:cNvPr id="16" name="MH_Other_2"/>
          <p:cNvSpPr/>
          <p:nvPr>
            <p:custDataLst>
              <p:tags r:id="rId11"/>
            </p:custDataLst>
          </p:nvPr>
        </p:nvSpPr>
        <p:spPr>
          <a:xfrm>
            <a:off x="337783" y="17744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3835071" y="2393879"/>
            <a:ext cx="2247230" cy="863029"/>
          </a:xfrm>
          <a:custGeom>
            <a:avLst/>
            <a:gdLst>
              <a:gd name="connsiteX0" fmla="*/ 2247230 w 2247230"/>
              <a:gd name="connsiteY0" fmla="*/ 0 h 863029"/>
              <a:gd name="connsiteX1" fmla="*/ 1045154 w 2247230"/>
              <a:gd name="connsiteY1" fmla="*/ 123290 h 863029"/>
              <a:gd name="connsiteX2" fmla="*/ 2165037 w 2247230"/>
              <a:gd name="connsiteY2" fmla="*/ 595901 h 863029"/>
              <a:gd name="connsiteX3" fmla="*/ 212947 w 2247230"/>
              <a:gd name="connsiteY3" fmla="*/ 801384 h 863029"/>
              <a:gd name="connsiteX4" fmla="*/ 141028 w 2247230"/>
              <a:gd name="connsiteY4" fmla="*/ 863029 h 863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7230" h="863029">
                <a:moveTo>
                  <a:pt x="2247230" y="0"/>
                </a:moveTo>
                <a:cubicBezTo>
                  <a:pt x="1653041" y="11986"/>
                  <a:pt x="1058853" y="23973"/>
                  <a:pt x="1045154" y="123290"/>
                </a:cubicBezTo>
                <a:cubicBezTo>
                  <a:pt x="1031455" y="222607"/>
                  <a:pt x="2303738" y="482885"/>
                  <a:pt x="2165037" y="595901"/>
                </a:cubicBezTo>
                <a:cubicBezTo>
                  <a:pt x="2026336" y="708917"/>
                  <a:pt x="550282" y="756863"/>
                  <a:pt x="212947" y="801384"/>
                </a:cubicBezTo>
                <a:cubicBezTo>
                  <a:pt x="-124388" y="845905"/>
                  <a:pt x="8320" y="854467"/>
                  <a:pt x="141028" y="863029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2004499" y="2536665"/>
            <a:ext cx="623039" cy="596953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9472773" y="2222239"/>
            <a:ext cx="626724" cy="97462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588194" y="3955551"/>
            <a:ext cx="4226017" cy="97604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 flipV="1">
            <a:off x="5198724" y="3984106"/>
            <a:ext cx="441788" cy="88731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8251042" y="3970411"/>
            <a:ext cx="1057345" cy="144512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036849" y="268817"/>
            <a:ext cx="4603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chuồng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thỏ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1" cstate="screen"/>
          <a:srcRect r="1773"/>
          <a:stretch>
            <a:fillRect/>
          </a:stretch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screen"/>
          <a:srcRect l="1020" b="5828"/>
          <a:stretch>
            <a:fillRect/>
          </a:stretch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4"/>
            <a:ext cx="7633146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p="http://schemas.openxmlformats.org/presentationml/2006/main">
  <p:tag name="PA" val="v3.0.0"/>
</p:tagLst>
</file>

<file path=ppt/tags/tag2.xml><?xml version="1.0" encoding="utf-8"?>
<p:tagLst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668</Words>
  <Application>WPS Presentation</Application>
  <PresentationFormat>Widescreen</PresentationFormat>
  <Paragraphs>134</Paragraphs>
  <Slides>7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7" baseType="lpstr">
      <vt:lpstr>Arial</vt:lpstr>
      <vt:lpstr>SimSun</vt:lpstr>
      <vt:lpstr>Wingdings</vt:lpstr>
      <vt:lpstr>Calibri</vt:lpstr>
      <vt:lpstr>Times New Roman</vt:lpstr>
      <vt:lpstr>Microsoft YaHei</vt:lpstr>
      <vt:lpstr>Arial Unicode MS</vt:lpstr>
      <vt:lpstr>Calibri Light</vt:lpstr>
      <vt:lpstr>等线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65</cp:revision>
  <dcterms:created xsi:type="dcterms:W3CDTF">2021-05-28T09:26:00Z</dcterms:created>
  <dcterms:modified xsi:type="dcterms:W3CDTF">2022-10-09T04:35:37Z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68D9A5FDC19848268AD1B66308AEC0BD</vt:lpwstr>
  </property>
  <property fmtid="{D5CDD505-2E9C-101B-9397-08002B2CF9AE}" pid="3" name="KSOProductBuildVer">
    <vt:lpwstr>1033-11.2.0.11341</vt:lpwstr>
  </property>
</Properties>
</file>