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15"/>
  </p:notesMasterIdLst>
  <p:sldIdLst>
    <p:sldId id="2007577099" r:id="rId6"/>
    <p:sldId id="308" r:id="rId7"/>
    <p:sldId id="306" r:id="rId8"/>
    <p:sldId id="311" r:id="rId9"/>
    <p:sldId id="310" r:id="rId10"/>
    <p:sldId id="309" r:id="rId11"/>
    <p:sldId id="312" r:id="rId12"/>
    <p:sldId id="2007577098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0609" autoAdjust="0"/>
  </p:normalViewPr>
  <p:slideViewPr>
    <p:cSldViewPr snapToGrid="0">
      <p:cViewPr varScale="1">
        <p:scale>
          <a:sx n="62" d="100"/>
          <a:sy n="62" d="100"/>
        </p:scale>
        <p:origin x="79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5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3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5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 NHIÊN XÃ HỘI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7: NGÀY HỘI ĐỌC SÁCH CHÚNG EM ( TIẾT </a:t>
            </a: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2)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6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7975" y="91440"/>
            <a:ext cx="381190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Giải câu đố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35150" y="1405890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Thân hình chữ nhật,</a:t>
            </a:r>
          </a:p>
          <a:p>
            <a:pPr algn="ctr"/>
            <a:r>
              <a:rPr lang="en-US" sz="3200"/>
              <a:t>Chữ nghĩa đầy mình,</a:t>
            </a:r>
          </a:p>
          <a:p>
            <a:pPr algn="ctr"/>
            <a:r>
              <a:rPr lang="en-US" sz="3200"/>
              <a:t>Ai mà muốn giỏi, </a:t>
            </a:r>
          </a:p>
          <a:p>
            <a:pPr algn="ctr"/>
            <a:r>
              <a:rPr lang="en-US" sz="3200"/>
              <a:t>Sẽ phải nhìn tôi -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35095" y="5447030"/>
            <a:ext cx="3811905" cy="932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Đáp án: Quyển sách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204720"/>
            <a:ext cx="7505065" cy="1913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với bạn cuốn sách mà em yêu thích: Tên cuốn sách, tác giả, nhân vật, nội dung....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4" name="39"/>
          <p:cNvSpPr txBox="1"/>
          <p:nvPr/>
        </p:nvSpPr>
        <p:spPr>
          <a:xfrm flipH="1">
            <a:off x="2470150" y="2331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39"/>
          <p:cNvSpPr txBox="1"/>
          <p:nvPr/>
        </p:nvSpPr>
        <p:spPr>
          <a:xfrm flipH="1">
            <a:off x="2597150" y="2458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Trong hình là hoạt động gì?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0" y="1460500"/>
            <a:ext cx="7085330" cy="5254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đang nói 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nhân vật nào trong cuốn sách?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0BD42-F3DC-444D-8A31-C4481B14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E4EC5-6214-4F8C-A4F7-217F8A6F9D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4D4EC1-3648-4867-B60A-84E7AD6C3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C4A25C1E-0842-456B-801D-340EAE66DDFA}"/>
              </a:ext>
            </a:extLst>
          </p:cNvPr>
          <p:cNvSpPr/>
          <p:nvPr/>
        </p:nvSpPr>
        <p:spPr>
          <a:xfrm>
            <a:off x="1619481" y="142240"/>
            <a:ext cx="8287790" cy="932815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="" xmlns:a16="http://schemas.microsoft.com/office/drawing/2014/main" id="{C627E271-0773-4628-9DD2-EE949FEE0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71919"/>
              </p:ext>
            </p:extLst>
          </p:nvPr>
        </p:nvGraphicFramePr>
        <p:xfrm>
          <a:off x="275422" y="1795749"/>
          <a:ext cx="11622792" cy="1919636"/>
        </p:xfrm>
        <a:graphic>
          <a:graphicData uri="http://schemas.openxmlformats.org/drawingml/2006/table">
            <a:tbl>
              <a:tblPr firstRow="1" bandRow="1"/>
              <a:tblGrid>
                <a:gridCol w="2905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5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5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5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93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 dirty="0" err="1"/>
                        <a:t>Thời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đọc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/>
                        <a:t>Tên cuốn sách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/>
                        <a:t>Nhân vật yêu thích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2800"/>
                        <a:t>Những điều học được từ cuốn sách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sz="2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sz="2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sz="2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6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55" y="481965"/>
            <a:ext cx="9035415" cy="589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180</Words>
  <Application>Microsoft Office PowerPoint</Application>
  <PresentationFormat>Widescreen</PresentationFormat>
  <Paragraphs>31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宋体</vt:lpstr>
      <vt:lpstr>Arial</vt:lpstr>
      <vt:lpstr>Calibri</vt:lpstr>
      <vt:lpstr>Calibri Light</vt:lpstr>
      <vt:lpstr>Times New Roman</vt:lpstr>
      <vt:lpstr>字魂59号-创粗黑</vt:lpstr>
      <vt:lpstr>等线</vt:lpstr>
      <vt:lpstr>1_Office Theme</vt:lpstr>
      <vt:lpstr>2_Office Theme</vt:lpstr>
      <vt:lpstr>Office 主题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Microsoft account</cp:lastModifiedBy>
  <cp:revision>12</cp:revision>
  <dcterms:created xsi:type="dcterms:W3CDTF">2021-06-02T05:01:13Z</dcterms:created>
  <dcterms:modified xsi:type="dcterms:W3CDTF">2022-10-12T09:19:27Z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