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10" r:id="rId4"/>
    <p:sldId id="295" r:id="rId6"/>
    <p:sldId id="291" r:id="rId7"/>
    <p:sldId id="264" r:id="rId8"/>
    <p:sldId id="296" r:id="rId9"/>
    <p:sldId id="258" r:id="rId10"/>
    <p:sldId id="298" r:id="rId11"/>
    <p:sldId id="299" r:id="rId12"/>
    <p:sldId id="302" r:id="rId13"/>
    <p:sldId id="303" r:id="rId14"/>
    <p:sldId id="305" r:id="rId15"/>
    <p:sldId id="270" r:id="rId16"/>
    <p:sldId id="304" r:id="rId17"/>
    <p:sldId id="293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2705" autoAdjust="0"/>
  </p:normalViewPr>
  <p:slideViewPr>
    <p:cSldViewPr snapToGrid="0">
      <p:cViewPr varScale="1">
        <p:scale>
          <a:sx n="62" d="100"/>
          <a:sy n="62" d="100"/>
        </p:scale>
        <p:origin x="812" y="68"/>
      </p:cViewPr>
      <p:guideLst>
        <p:guide orient="horz" pos="2130"/>
        <p:guide pos="38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1.jpe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microsoft.com/office/2007/relationships/hdphoto" Target="../media/image33.wdp"/><Relationship Id="rId7" Type="http://schemas.openxmlformats.org/officeDocument/2006/relationships/image" Target="../media/image3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image22.wdp"/><Relationship Id="rId3" Type="http://schemas.openxmlformats.org/officeDocument/2006/relationships/image" Target="../media/image23.png"/><Relationship Id="rId2" Type="http://schemas.microsoft.com/office/2007/relationships/hdphoto" Target="../media/image20.wdp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4.jpe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4.jpeg"/><Relationship Id="rId7" Type="http://schemas.openxmlformats.org/officeDocument/2006/relationships/image" Target="../media/image26.png"/><Relationship Id="rId6" Type="http://schemas.openxmlformats.org/officeDocument/2006/relationships/image" Target="../media/image28.jpeg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27.png"/><Relationship Id="rId3" Type="http://schemas.openxmlformats.org/officeDocument/2006/relationships/image" Target="../media/image37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3.xml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microsoft.com/office/2007/relationships/hdphoto" Target="../media/image25.wdp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28.jpe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29.jpe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0.jpe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8354652" cy="12306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Từ ngữ chỉ sự vật, đặc điểm. Câu nêu đặc điểm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070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>
            <a:fillRect/>
          </a:stretch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>
            <a:fillRect/>
          </a:stretch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67100" y="1493296"/>
            <a:ext cx="7429500" cy="3497804"/>
            <a:chOff x="3467100" y="1493296"/>
            <a:chExt cx="7429500" cy="3497804"/>
          </a:xfrm>
        </p:grpSpPr>
        <p:grpSp>
          <p:nvGrpSpPr>
            <p:cNvPr id="3" name="Group 2"/>
            <p:cNvGrpSpPr/>
            <p:nvPr/>
          </p:nvGrpSpPr>
          <p:grpSpPr>
            <a:xfrm>
              <a:off x="3467100" y="1493296"/>
              <a:ext cx="7429500" cy="3497804"/>
              <a:chOff x="3467100" y="1493296"/>
              <a:chExt cx="7429500" cy="349780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467100" y="1493296"/>
                <a:ext cx="7429500" cy="3497804"/>
                <a:chOff x="3143250" y="1531396"/>
                <a:chExt cx="7429500" cy="3497804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3181350" y="2293396"/>
                  <a:ext cx="7391400" cy="584727"/>
                </a:xfrm>
                <a:prstGeom prst="rect">
                  <a:avLst/>
                </a:prstGeom>
                <a:noFill/>
              </p:spPr>
              <p:txBody>
                <a:bodyPr wrap="square" lIns="91391" tIns="45696" rIns="91391" bIns="45696" rtlCol="0">
                  <a:spAutoFit/>
                </a:bodyPr>
                <a:lstStyle/>
                <a:p>
                  <a:pPr algn="just"/>
                  <a:r>
                    <a:rPr lang="en-US" sz="3200" dirty="0">
                      <a:solidFill>
                        <a:srgbClr val="00206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	</a:t>
                  </a:r>
                  <a:endParaRPr lang="en-US" sz="3200" i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" name="Rounded Rectangle 6"/>
                <p:cNvSpPr/>
                <p:nvPr/>
              </p:nvSpPr>
              <p:spPr>
                <a:xfrm>
                  <a:off x="3143250" y="1531396"/>
                  <a:ext cx="6781800" cy="3497804"/>
                </a:xfrm>
                <a:prstGeom prst="roundRect">
                  <a:avLst/>
                </a:prstGeom>
                <a:noFill/>
                <a:ln w="28575">
                  <a:solidFill>
                    <a:srgbClr val="00206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" name="Rectangle 1"/>
              <p:cNvSpPr/>
              <p:nvPr/>
            </p:nvSpPr>
            <p:spPr>
              <a:xfrm>
                <a:off x="3810000" y="2077640"/>
                <a:ext cx="6096000" cy="5847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endPara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867150" y="2378358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</a:t>
              </a:r>
              <a: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 gì hai lưỡi không răng</a:t>
              </a:r>
              <a:b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 nhai giấy vải băng băng lạ kì</a:t>
              </a:r>
              <a:b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</a:t>
              </a:r>
              <a: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 cái gì?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65734" y="1490507"/>
            <a:ext cx="6781800" cy="3497804"/>
            <a:chOff x="3300115" y="4966367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3300115" y="4966367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18" b="12445"/>
            <a:stretch>
              <a:fillRect/>
            </a:stretch>
          </p:blipFill>
          <p:spPr>
            <a:xfrm>
              <a:off x="3856435" y="5136482"/>
              <a:ext cx="3865750" cy="300513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164527" y="4126821"/>
            <a:ext cx="179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070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>
            <a:fillRect/>
          </a:stretch>
        </p:blipFill>
        <p:spPr>
          <a:xfrm>
            <a:off x="1" y="4078820"/>
            <a:ext cx="1737719" cy="2779180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0" y="1770673"/>
            <a:ext cx="1607814" cy="1607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40" y="1559152"/>
            <a:ext cx="2434519" cy="1822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99" y="1770674"/>
            <a:ext cx="1769306" cy="149351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862" y="3586790"/>
            <a:ext cx="235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68902" y="3586790"/>
            <a:ext cx="208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12152" y="3586790"/>
            <a:ext cx="2795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tẩy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gôm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216276" y="3533963"/>
            <a:ext cx="2829934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916502" y="3543900"/>
            <a:ext cx="2392122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364862" y="3520060"/>
            <a:ext cx="2392122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705100" y="4933950"/>
            <a:ext cx="640434" cy="3619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868752" y="4853315"/>
            <a:ext cx="299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11" grpId="0" animBg="1"/>
      <p:bldP spid="32" grpId="0" animBg="1"/>
      <p:bldP spid="33" grpId="0" animBg="1"/>
      <p:bldP spid="12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8673769" cy="52070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9821" y="1454947"/>
            <a:ext cx="1699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3" y="1350176"/>
            <a:ext cx="1607814" cy="16078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65" y="3129324"/>
            <a:ext cx="2434519" cy="1822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2850127" y="2182599"/>
            <a:ext cx="4033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7683" y="3818332"/>
            <a:ext cx="82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79809" y="5371049"/>
            <a:ext cx="4460487" cy="15291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46" y="4997971"/>
            <a:ext cx="1560973" cy="1317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23557" y="5364412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20" grpId="0"/>
      <p:bldP spid="21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8673769" cy="52070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9" t="46824" r="30080" b="23532"/>
          <a:stretch>
            <a:fillRect/>
          </a:stretch>
        </p:blipFill>
        <p:spPr>
          <a:xfrm>
            <a:off x="6646217" y="2965370"/>
            <a:ext cx="5255118" cy="317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101" y="3203113"/>
            <a:ext cx="3407109" cy="268867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111744" y="1359878"/>
            <a:ext cx="4319534" cy="1653709"/>
            <a:chOff x="3111744" y="1359878"/>
            <a:chExt cx="4319534" cy="1653709"/>
          </a:xfrm>
        </p:grpSpPr>
        <p:sp>
          <p:nvSpPr>
            <p:cNvPr id="3" name="Oval Callout 2"/>
            <p:cNvSpPr/>
            <p:nvPr/>
          </p:nvSpPr>
          <p:spPr>
            <a:xfrm>
              <a:off x="3111744" y="1359878"/>
              <a:ext cx="4319534" cy="1653709"/>
            </a:xfrm>
            <a:prstGeom prst="wedgeEllipseCallout">
              <a:avLst>
                <a:gd name="adj1" fmla="val -36284"/>
                <a:gd name="adj2" fmla="val 63559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88010" y="1843028"/>
              <a:ext cx="389561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M: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Thân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nâu</a:t>
              </a:r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bóng</a:t>
              </a:r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595891" y="940641"/>
            <a:ext cx="2421798" cy="2049214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31715" y="254569"/>
            <a:ext cx="1931773" cy="2868969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85" y="424494"/>
            <a:ext cx="2630310" cy="1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44700" y="2248604"/>
            <a:ext cx="8585200" cy="2336165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81000" indent="-3810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81000" indent="-3810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47.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6742" y="2727900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>
            <a:fillRect/>
          </a:stretch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1040616"/>
            <a:ext cx="3605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5"/>
              </a:spcBef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 TIÊU: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624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/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5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  <a:endParaRPr lang="en-US" sz="2135" b="1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9" name="Group 7"/>
            <p:cNvGrpSpPr/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5" b="1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  <a:endParaRPr lang="en-US" sz="2135" b="1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>
            <a:fillRect/>
          </a:stretch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6" y="2866335"/>
            <a:ext cx="8723313" cy="4924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HS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.)</a:t>
            </a:r>
            <a:endParaRPr lang="zh-CN" alt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0" y="3937456"/>
            <a:ext cx="580654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dồ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70" y="461676"/>
            <a:ext cx="1656853" cy="120269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1677" y="442834"/>
            <a:ext cx="9137146" cy="6415166"/>
            <a:chOff x="1241677" y="442834"/>
            <a:chExt cx="9137146" cy="6415166"/>
          </a:xfrm>
        </p:grpSpPr>
        <p:pic>
          <p:nvPicPr>
            <p:cNvPr id="16" name="图片 9220" descr="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1677" y="442834"/>
              <a:ext cx="9137146" cy="6415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4076700" y="1664367"/>
              <a:ext cx="3392805" cy="860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BÀI CŨ</a:t>
              </a:r>
              <a:endPara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239500" y="414360"/>
            <a:ext cx="928994" cy="1379694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2" y="456549"/>
            <a:ext cx="1171231" cy="106745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>
            <a:fillRect/>
          </a:stretch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gray">
          <a:xfrm>
            <a:off x="171450" y="583714"/>
            <a:ext cx="8896350" cy="1568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219200">
              <a:lnSpc>
                <a:spcPct val="150000"/>
              </a:lnSpc>
              <a:defRPr/>
            </a:pP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ở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" y="2489122"/>
            <a:ext cx="73914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" y="3841074"/>
            <a:ext cx="6305550" cy="107505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 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023" y1="26444" x2="49767" y2="10847"/>
                        <a14:foregroundMark x1="42791" y1="46149" x2="49302" y2="55841"/>
                        <a14:foregroundMark x1="48256" y1="76444" x2="48256" y2="85558"/>
                        <a14:foregroundMark x1="74535" y1="77279" x2="73023" y2="87805"/>
                        <a14:foregroundMark x1="22093" y1="9499" x2="16628" y2="28370"/>
                        <a14:foregroundMark x1="57907" y1="80873" x2="45233" y2="90051"/>
                        <a14:foregroundMark x1="67907" y1="80873" x2="70465" y2="8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204600"/>
            <a:ext cx="3200400" cy="5797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>
            <a:fillRect/>
          </a:stretch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gray">
          <a:xfrm>
            <a:off x="171450" y="583714"/>
            <a:ext cx="8896350" cy="1568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219200">
              <a:lnSpc>
                <a:spcPct val="150000"/>
              </a:lnSpc>
              <a:defRPr/>
            </a:pP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350" y="2763904"/>
            <a:ext cx="630555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023" y1="26444" x2="49767" y2="10847"/>
                        <a14:foregroundMark x1="42791" y1="46149" x2="49302" y2="55841"/>
                        <a14:foregroundMark x1="48256" y1="76444" x2="48256" y2="85558"/>
                        <a14:foregroundMark x1="74535" y1="77279" x2="73023" y2="87805"/>
                        <a14:foregroundMark x1="22093" y1="9499" x2="16628" y2="28370"/>
                        <a14:foregroundMark x1="57907" y1="80873" x2="45233" y2="90051"/>
                        <a14:foregroundMark x1="67907" y1="80873" x2="70465" y2="8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204600"/>
            <a:ext cx="3200400" cy="5797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070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67100" y="1493296"/>
            <a:ext cx="7543800" cy="3497804"/>
            <a:chOff x="3143250" y="1531396"/>
            <a:chExt cx="7543800" cy="3497804"/>
          </a:xfrm>
        </p:grpSpPr>
        <p:sp>
          <p:nvSpPr>
            <p:cNvPr id="21" name="TextBox 20"/>
            <p:cNvSpPr txBox="1"/>
            <p:nvPr/>
          </p:nvSpPr>
          <p:spPr>
            <a:xfrm>
              <a:off x="3295650" y="1550446"/>
              <a:ext cx="7391400" cy="3323938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tích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Nhắc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nhắc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chậm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khoan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          </a:t>
              </a:r>
              <a:r>
                <a:rPr lang="en-US" sz="28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sz="28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8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8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?)</a:t>
              </a:r>
              <a:endParaRPr lang="en-US" sz="2800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3250" y="1531396"/>
              <a:ext cx="6781800" cy="34978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>
            <a:fillRect/>
          </a:stretch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>
            <a:fillRect/>
          </a:stretch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67100" y="1478303"/>
            <a:ext cx="6781800" cy="3497804"/>
            <a:chOff x="3467100" y="3087382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3467100" y="3087382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27222" y1="18111" x2="33889" y2="3111"/>
                          <a14:foregroundMark x1="35556" y1="3333" x2="60556" y2="1444"/>
                          <a14:foregroundMark x1="62778" y1="1444" x2="70000" y2="5889"/>
                          <a14:foregroundMark x1="49778" y1="21444" x2="51111" y2="29444"/>
                          <a14:foregroundMark x1="44444" y1="40889" x2="51667" y2="61444"/>
                          <a14:foregroundMark x1="49222" y1="38111" x2="53889" y2="40000"/>
                          <a14:foregroundMark x1="68111" y1="48667" x2="71444" y2="51667"/>
                          <a14:foregroundMark x1="70889" y1="59222" x2="73333" y2="63333"/>
                          <a14:foregroundMark x1="67222" y1="67778" x2="69444" y2="73111"/>
                          <a14:foregroundMark x1="62000" y1="75889" x2="62222" y2="80556"/>
                          <a14:foregroundMark x1="68111" y1="85556" x2="74222" y2="94444"/>
                          <a14:foregroundMark x1="49778" y1="78333" x2="50556" y2="83333"/>
                          <a14:foregroundMark x1="29778" y1="59222" x2="30000" y2="63333"/>
                          <a14:foregroundMark x1="34222" y1="50889" x2="35556" y2="53333"/>
                          <a14:foregroundMark x1="35000" y1="68667" x2="32556" y2="73333"/>
                          <a14:foregroundMark x1="31667" y1="87000" x2="26667" y2="9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174" y="3235725"/>
              <a:ext cx="2878152" cy="2878152"/>
            </a:xfrm>
            <a:prstGeom prst="rect">
              <a:avLst/>
            </a:prstGeom>
          </p:spPr>
        </p:pic>
      </p:grpSp>
      <p:pic>
        <p:nvPicPr>
          <p:cNvPr id="18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29300" y="4397367"/>
            <a:ext cx="23558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070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67100" y="1493296"/>
            <a:ext cx="7429500" cy="3497804"/>
            <a:chOff x="3143250" y="1531396"/>
            <a:chExt cx="7429500" cy="3497804"/>
          </a:xfrm>
        </p:grpSpPr>
        <p:sp>
          <p:nvSpPr>
            <p:cNvPr id="21" name="TextBox 20"/>
            <p:cNvSpPr txBox="1"/>
            <p:nvPr/>
          </p:nvSpPr>
          <p:spPr>
            <a:xfrm>
              <a:off x="3181350" y="2293396"/>
              <a:ext cx="7391400" cy="2308276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b.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Ruột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mũi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Mũi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mòn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ruột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dần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dần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mòn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theo.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  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sz="32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?)</a:t>
              </a:r>
              <a:endParaRPr lang="en-US" sz="3200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3200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3250" y="1531396"/>
              <a:ext cx="6781800" cy="34978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>
            <a:fillRect/>
          </a:stretch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>
            <a:fillRect/>
          </a:stretch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58376" y="1493296"/>
            <a:ext cx="6781800" cy="3497804"/>
            <a:chOff x="3458376" y="3729647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3458376" y="3729647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80" y="3839217"/>
              <a:ext cx="3832839" cy="2869154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6134100" y="4397367"/>
            <a:ext cx="1749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070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>
            <a:fillRect/>
          </a:stretch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>
            <a:fillRect/>
          </a:stretch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67100" y="1493296"/>
            <a:ext cx="7688277" cy="3497804"/>
            <a:chOff x="3467100" y="1493296"/>
            <a:chExt cx="7688277" cy="3497804"/>
          </a:xfrm>
        </p:grpSpPr>
        <p:grpSp>
          <p:nvGrpSpPr>
            <p:cNvPr id="8" name="Group 7"/>
            <p:cNvGrpSpPr/>
            <p:nvPr/>
          </p:nvGrpSpPr>
          <p:grpSpPr>
            <a:xfrm>
              <a:off x="3467100" y="1493296"/>
              <a:ext cx="7429500" cy="3497804"/>
              <a:chOff x="3143250" y="1531396"/>
              <a:chExt cx="7429500" cy="349780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181350" y="2293396"/>
                <a:ext cx="7391400" cy="584727"/>
              </a:xfrm>
              <a:prstGeom prst="rect">
                <a:avLst/>
              </a:prstGeom>
              <a:noFill/>
            </p:spPr>
            <p:txBody>
              <a:bodyPr wrap="square" lIns="91391" tIns="45696" rIns="91391" bIns="45696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	</a:t>
                </a:r>
                <a:endPara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143250" y="1531396"/>
                <a:ext cx="6781800" cy="3497804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5059377" y="1926070"/>
              <a:ext cx="6096000" cy="2554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kẹo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Dẻo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bánh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giầy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lâu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nay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sz="32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?)</a:t>
              </a:r>
              <a:endParaRPr lang="en-US" sz="3200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67100" y="1493296"/>
            <a:ext cx="6781800" cy="3497804"/>
            <a:chOff x="3097227" y="4348007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3097227" y="4348007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122" y="4412005"/>
              <a:ext cx="4020009" cy="339338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107376" y="3633545"/>
            <a:ext cx="1798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tẩy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gôm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070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>
            <a:fillRect/>
          </a:stretch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>
            <a:fillRect/>
          </a:stretch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67100" y="1493296"/>
            <a:ext cx="7429500" cy="3497804"/>
            <a:chOff x="3467100" y="1493296"/>
            <a:chExt cx="7429500" cy="3497804"/>
          </a:xfrm>
        </p:grpSpPr>
        <p:grpSp>
          <p:nvGrpSpPr>
            <p:cNvPr id="8" name="Group 7"/>
            <p:cNvGrpSpPr/>
            <p:nvPr/>
          </p:nvGrpSpPr>
          <p:grpSpPr>
            <a:xfrm>
              <a:off x="3467100" y="1493296"/>
              <a:ext cx="7429500" cy="3497804"/>
              <a:chOff x="3143250" y="1531396"/>
              <a:chExt cx="7429500" cy="349780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181350" y="2293396"/>
                <a:ext cx="7391400" cy="584727"/>
              </a:xfrm>
              <a:prstGeom prst="rect">
                <a:avLst/>
              </a:prstGeom>
              <a:noFill/>
            </p:spPr>
            <p:txBody>
              <a:bodyPr wrap="square" lIns="91391" tIns="45696" rIns="91391" bIns="45696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	</a:t>
                </a:r>
                <a:endPara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143250" y="1531396"/>
                <a:ext cx="6781800" cy="3497804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810000" y="2077640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</a:t>
              </a:r>
              <a: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 em xưa ở bụi tre.</a:t>
              </a:r>
              <a:b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 đông xếp lại mùa hè mở ra.</a:t>
              </a:r>
              <a:b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</a:t>
              </a:r>
              <a: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 cái gì?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67100" y="1493296"/>
            <a:ext cx="6781800" cy="3497804"/>
            <a:chOff x="4114800" y="5219383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4114800" y="5219383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27" b="8333"/>
            <a:stretch>
              <a:fillRect/>
            </a:stretch>
          </p:blipFill>
          <p:spPr>
            <a:xfrm>
              <a:off x="5271667" y="5348966"/>
              <a:ext cx="4134097" cy="3238638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107376" y="4090745"/>
            <a:ext cx="179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1851</Words>
  <Application>WPS Presentation</Application>
  <PresentationFormat>Widescreen</PresentationFormat>
  <Paragraphs>125</Paragraphs>
  <Slides>15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SimSun</vt:lpstr>
      <vt:lpstr>Wingdings</vt:lpstr>
      <vt:lpstr>Arial-Rounded</vt:lpstr>
      <vt:lpstr>Yellowtail</vt:lpstr>
      <vt:lpstr>iCiel Cadena</vt:lpstr>
      <vt:lpstr>Times New Roman</vt:lpstr>
      <vt:lpstr>iCiel Pony</vt:lpstr>
      <vt:lpstr>iCiel Crocante</vt:lpstr>
      <vt:lpstr>Cambria</vt:lpstr>
      <vt:lpstr>Arial Rounded MT Bold</vt:lpstr>
      <vt:lpstr>Calibri</vt:lpstr>
      <vt:lpstr>Microsoft YaHei</vt:lpstr>
      <vt:lpstr>Arial Unicode MS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221</cp:revision>
  <dcterms:created xsi:type="dcterms:W3CDTF">2021-06-17T09:40:00Z</dcterms:created>
  <dcterms:modified xsi:type="dcterms:W3CDTF">2022-10-09T03:37:49Z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143523B91E024A478271E674326FF1B5</vt:lpwstr>
  </property>
  <property fmtid="{D5CDD505-2E9C-101B-9397-08002B2CF9AE}" pid="3" name="KSOProductBuildVer">
    <vt:lpwstr>1033-11.2.0.11341</vt:lpwstr>
  </property>
</Properties>
</file>