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5"/>
  </p:notesMasterIdLst>
  <p:sldIdLst>
    <p:sldId id="294" r:id="rId4"/>
    <p:sldId id="258" r:id="rId6"/>
    <p:sldId id="279" r:id="rId7"/>
    <p:sldId id="271" r:id="rId8"/>
    <p:sldId id="284" r:id="rId9"/>
    <p:sldId id="285" r:id="rId10"/>
    <p:sldId id="283" r:id="rId11"/>
    <p:sldId id="286" r:id="rId12"/>
    <p:sldId id="287" r:id="rId13"/>
    <p:sldId id="289" r:id="rId14"/>
    <p:sldId id="288" r:id="rId15"/>
    <p:sldId id="259" r:id="rId16"/>
    <p:sldId id="263" r:id="rId17"/>
    <p:sldId id="281" r:id="rId18"/>
  </p:sldIdLst>
  <p:sldSz cx="12192000" cy="6858000"/>
  <p:notesSz cx="6858000" cy="9144000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32"/>
      </p:cViewPr>
      <p:guideLst>
        <p:guide orient="horz" pos="2172"/>
        <p:guide pos="38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2" Type="http://schemas.openxmlformats.org/officeDocument/2006/relationships/tags" Target="tags/tag2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D71C66-D2F9-4D4B-95CD-C5FE0D8C061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2B162E-F920-4511-832F-006A16C91FE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2B162E-F920-4511-832F-006A16C91FE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2B162E-F920-4511-832F-006A16C91FE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2B162E-F920-4511-832F-006A16C91FE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2B162E-F920-4511-832F-006A16C91FE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2B162E-F920-4511-832F-006A16C91FE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2B162E-F920-4511-832F-006A16C91FE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2B162E-F920-4511-832F-006A16C91FE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2B162E-F920-4511-832F-006A16C91FE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2B162E-F920-4511-832F-006A16C91FE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54D79-588C-414F-9935-D85D2666634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EC328-9116-4993-92C0-623125586BF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54D79-588C-414F-9935-D85D2666634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EC328-9116-4993-92C0-623125586BF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54D79-588C-414F-9935-D85D2666634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EC328-9116-4993-92C0-623125586BF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54D79-588C-414F-9935-D85D2666634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EC328-9116-4993-92C0-623125586BF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54D79-588C-414F-9935-D85D2666634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EC328-9116-4993-92C0-623125586BF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54D79-588C-414F-9935-D85D2666634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EC328-9116-4993-92C0-623125586BF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54D79-588C-414F-9935-D85D2666634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EC328-9116-4993-92C0-623125586BF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54D79-588C-414F-9935-D85D2666634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EC328-9116-4993-92C0-623125586BF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54D79-588C-414F-9935-D85D2666634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EC328-9116-4993-92C0-623125586BF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54D79-588C-414F-9935-D85D2666634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EC328-9116-4993-92C0-623125586BF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54D79-588C-414F-9935-D85D2666634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EC328-9116-4993-92C0-623125586BF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D54D79-588C-414F-9935-D85D2666634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EC328-9116-4993-92C0-623125586BFE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图片 7" descr="444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-8255" y="3810"/>
            <a:ext cx="12208510" cy="685101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1.xml"/><Relationship Id="rId8" Type="http://schemas.openxmlformats.org/officeDocument/2006/relationships/image" Target="../media/image7.png"/><Relationship Id="rId7" Type="http://schemas.microsoft.com/office/2007/relationships/media" Target="../media/media1.mp3"/><Relationship Id="rId6" Type="http://schemas.openxmlformats.org/officeDocument/2006/relationships/audio" Target="../media/media1.mp3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1" Type="http://schemas.openxmlformats.org/officeDocument/2006/relationships/notesSlide" Target="../notesSlides/notesSlide1.xml"/><Relationship Id="rId10" Type="http://schemas.openxmlformats.org/officeDocument/2006/relationships/slideLayout" Target="../slideLayouts/slideLayout17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14.png"/><Relationship Id="rId1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11.png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矢量智能"/>
          <p:cNvPicPr/>
          <p:nvPr/>
        </p:nvPicPr>
        <p:blipFill>
          <a:blip r:embed="rId1" cstate="screen"/>
          <a:stretch>
            <a:fillRect/>
          </a:stretch>
        </p:blipFill>
        <p:spPr>
          <a:xfrm>
            <a:off x="1588" y="4156608"/>
            <a:ext cx="12188826" cy="2700501"/>
          </a:xfrm>
          <a:prstGeom prst="rect">
            <a:avLst/>
          </a:prstGeom>
        </p:spPr>
      </p:pic>
      <p:pic>
        <p:nvPicPr>
          <p:cNvPr id="3" name="图片 2" descr="9ee5199484871c902f5b226d6e69cbee"/>
          <p:cNvPicPr/>
          <p:nvPr/>
        </p:nvPicPr>
        <p:blipFill>
          <a:blip r:embed="rId2" cstate="screen"/>
          <a:stretch>
            <a:fillRect/>
          </a:stretch>
        </p:blipFill>
        <p:spPr>
          <a:xfrm>
            <a:off x="1897839" y="4406055"/>
            <a:ext cx="2778671" cy="2393962"/>
          </a:xfrm>
          <a:prstGeom prst="rect">
            <a:avLst/>
          </a:prstGeom>
        </p:spPr>
      </p:pic>
      <p:pic>
        <p:nvPicPr>
          <p:cNvPr id="4" name="图片 3" descr="e0f01d50e93b5be62aa78ca12bd19666"/>
          <p:cNvPicPr/>
          <p:nvPr/>
        </p:nvPicPr>
        <p:blipFill>
          <a:blip r:embed="rId3" cstate="screen"/>
          <a:stretch>
            <a:fillRect/>
          </a:stretch>
        </p:blipFill>
        <p:spPr>
          <a:xfrm>
            <a:off x="5233895" y="5226497"/>
            <a:ext cx="2169865" cy="1573519"/>
          </a:xfrm>
          <a:prstGeom prst="rect">
            <a:avLst/>
          </a:prstGeom>
        </p:spPr>
      </p:pic>
      <p:pic>
        <p:nvPicPr>
          <p:cNvPr id="10" name="图片 9" descr="e6a655ed09bc757151afabca7ab85c5c"/>
          <p:cNvPicPr/>
          <p:nvPr/>
        </p:nvPicPr>
        <p:blipFill>
          <a:blip r:embed="rId4" cstate="screen"/>
          <a:stretch>
            <a:fillRect/>
          </a:stretch>
        </p:blipFill>
        <p:spPr>
          <a:xfrm rot="1426081">
            <a:off x="10360367" y="521455"/>
            <a:ext cx="1145414" cy="1495043"/>
          </a:xfrm>
          <a:prstGeom prst="rect">
            <a:avLst/>
          </a:prstGeom>
        </p:spPr>
      </p:pic>
      <p:pic>
        <p:nvPicPr>
          <p:cNvPr id="11" name="图片 10" descr="d1ca708a87c9b39e9bdf39142e09b55e"/>
          <p:cNvPicPr/>
          <p:nvPr/>
        </p:nvPicPr>
        <p:blipFill>
          <a:blip r:embed="rId5"/>
          <a:stretch>
            <a:fillRect/>
          </a:stretch>
        </p:blipFill>
        <p:spPr>
          <a:xfrm>
            <a:off x="192038" y="-179790"/>
            <a:ext cx="2428243" cy="2428243"/>
          </a:xfrm>
          <a:prstGeom prst="rect">
            <a:avLst/>
          </a:prstGeom>
        </p:spPr>
      </p:pic>
      <p:pic>
        <p:nvPicPr>
          <p:cNvPr id="13" name="轻松欢乐节奏感动进取电子音乐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140063" y="-586084"/>
            <a:ext cx="812588" cy="812588"/>
          </a:xfrm>
          <a:prstGeom prst="rect">
            <a:avLst/>
          </a:prstGeom>
        </p:spPr>
      </p:pic>
      <p:sp>
        <p:nvSpPr>
          <p:cNvPr id="13315" name="TextBox 3"/>
          <p:cNvSpPr txBox="1">
            <a:spLocks noChangeArrowheads="1"/>
          </p:cNvSpPr>
          <p:nvPr/>
        </p:nvSpPr>
        <p:spPr bwMode="auto">
          <a:xfrm>
            <a:off x="1408777" y="226345"/>
            <a:ext cx="9374127" cy="953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 VÀ  ĐÀO TẠO QUẬN LONG BIÊN</a:t>
            </a:r>
            <a:endParaRPr lang="en-US" alt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PHÚC LỢI</a:t>
            </a:r>
            <a:endParaRPr lang="en-US" alt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文本框 9"/>
          <p:cNvSpPr txBox="1"/>
          <p:nvPr/>
        </p:nvSpPr>
        <p:spPr>
          <a:xfrm>
            <a:off x="2713514" y="2439439"/>
            <a:ext cx="6765520" cy="707702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algn="ctr"/>
            <a:r>
              <a:rPr lang="vi-VN" sz="7200" b="1" dirty="0">
                <a:solidFill>
                  <a:srgbClr val="559AA9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TIẾNG VIỆT</a:t>
            </a:r>
            <a:endParaRPr lang="vi-VN" sz="7200" b="1" dirty="0">
              <a:solidFill>
                <a:srgbClr val="559AA9"/>
              </a:solidFill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5" name="18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897611" y="3429680"/>
            <a:ext cx="8354652" cy="615315"/>
          </a:xfrm>
          <a:prstGeom prst="rect">
            <a:avLst/>
          </a:prstGeom>
          <a:noFill/>
          <a:ln w="12700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vi-VN" altLang="en-US" sz="4000" b="1" spc="600" dirty="0" smtClean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DANH SÁCH HỌC SINH</a:t>
            </a:r>
            <a:endParaRPr lang="vi-VN" altLang="en-US" sz="4000" b="1" spc="600" dirty="0" smtClean="0">
              <a:solidFill>
                <a:srgbClr val="FF0000"/>
              </a:solidFill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4000">
        <p:random/>
      </p:transition>
    </mc:Choice>
    <mc:Fallback>
      <p:transition spd="slow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4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14" grpId="0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图片 73732" descr="PPT素材-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2520" y="215758"/>
            <a:ext cx="10543131" cy="596984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 descr="595d3f6b2095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2184" y="4146550"/>
            <a:ext cx="6308090" cy="2711450"/>
          </a:xfrm>
          <a:prstGeom prst="rect">
            <a:avLst/>
          </a:prstGeom>
        </p:spPr>
      </p:pic>
      <p:sp>
        <p:nvSpPr>
          <p:cNvPr id="49" name="Rectangle 11"/>
          <p:cNvSpPr>
            <a:spLocks noChangeArrowheads="1"/>
          </p:cNvSpPr>
          <p:nvPr/>
        </p:nvSpPr>
        <p:spPr bwMode="gray">
          <a:xfrm>
            <a:off x="652520" y="2583204"/>
            <a:ext cx="11203016" cy="123380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200">
              <a:lnSpc>
                <a:spcPct val="150000"/>
              </a:lnSpc>
              <a:defRPr/>
            </a:pPr>
            <a:r>
              <a:rPr lang="en-US" altLang="zh-CN" sz="495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Luyện</a:t>
            </a:r>
            <a:r>
              <a:rPr lang="en-US" altLang="zh-CN" sz="495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95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495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95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lại</a:t>
            </a:r>
            <a:endParaRPr lang="zh-CN" altLang="en-US" sz="495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4"/>
          <p:cNvGrpSpPr>
            <a:grpSpLocks noChangeAspect="1"/>
          </p:cNvGrpSpPr>
          <p:nvPr/>
        </p:nvGrpSpPr>
        <p:grpSpPr bwMode="auto">
          <a:xfrm flipV="1">
            <a:off x="1949751" y="925184"/>
            <a:ext cx="2540000" cy="2620645"/>
            <a:chOff x="1308" y="1009"/>
            <a:chExt cx="1001" cy="1033"/>
          </a:xfrm>
        </p:grpSpPr>
        <p:sp>
          <p:nvSpPr>
            <p:cNvPr id="53" name="Freeform 5"/>
            <p:cNvSpPr/>
            <p:nvPr/>
          </p:nvSpPr>
          <p:spPr bwMode="auto">
            <a:xfrm>
              <a:off x="1533" y="1009"/>
              <a:ext cx="571" cy="830"/>
            </a:xfrm>
            <a:custGeom>
              <a:avLst/>
              <a:gdLst>
                <a:gd name="T0" fmla="*/ 404 w 439"/>
                <a:gd name="T1" fmla="*/ 298 h 638"/>
                <a:gd name="T2" fmla="*/ 321 w 439"/>
                <a:gd name="T3" fmla="*/ 223 h 638"/>
                <a:gd name="T4" fmla="*/ 321 w 439"/>
                <a:gd name="T5" fmla="*/ 50 h 638"/>
                <a:gd name="T6" fmla="*/ 318 w 439"/>
                <a:gd name="T7" fmla="*/ 41 h 638"/>
                <a:gd name="T8" fmla="*/ 221 w 439"/>
                <a:gd name="T9" fmla="*/ 0 h 638"/>
                <a:gd name="T10" fmla="*/ 118 w 439"/>
                <a:gd name="T11" fmla="*/ 40 h 638"/>
                <a:gd name="T12" fmla="*/ 114 w 439"/>
                <a:gd name="T13" fmla="*/ 50 h 638"/>
                <a:gd name="T14" fmla="*/ 114 w 439"/>
                <a:gd name="T15" fmla="*/ 225 h 638"/>
                <a:gd name="T16" fmla="*/ 34 w 439"/>
                <a:gd name="T17" fmla="*/ 300 h 638"/>
                <a:gd name="T18" fmla="*/ 0 w 439"/>
                <a:gd name="T19" fmla="*/ 418 h 638"/>
                <a:gd name="T20" fmla="*/ 220 w 439"/>
                <a:gd name="T21" fmla="*/ 638 h 638"/>
                <a:gd name="T22" fmla="*/ 439 w 439"/>
                <a:gd name="T23" fmla="*/ 418 h 638"/>
                <a:gd name="T24" fmla="*/ 404 w 439"/>
                <a:gd name="T25" fmla="*/ 298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9" h="638">
                  <a:moveTo>
                    <a:pt x="404" y="298"/>
                  </a:moveTo>
                  <a:cubicBezTo>
                    <a:pt x="383" y="267"/>
                    <a:pt x="355" y="241"/>
                    <a:pt x="321" y="223"/>
                  </a:cubicBezTo>
                  <a:cubicBezTo>
                    <a:pt x="321" y="222"/>
                    <a:pt x="321" y="50"/>
                    <a:pt x="321" y="50"/>
                  </a:cubicBezTo>
                  <a:cubicBezTo>
                    <a:pt x="321" y="47"/>
                    <a:pt x="320" y="44"/>
                    <a:pt x="318" y="41"/>
                  </a:cubicBezTo>
                  <a:cubicBezTo>
                    <a:pt x="316" y="39"/>
                    <a:pt x="282" y="0"/>
                    <a:pt x="221" y="0"/>
                  </a:cubicBezTo>
                  <a:cubicBezTo>
                    <a:pt x="162" y="0"/>
                    <a:pt x="120" y="38"/>
                    <a:pt x="118" y="40"/>
                  </a:cubicBezTo>
                  <a:cubicBezTo>
                    <a:pt x="116" y="43"/>
                    <a:pt x="114" y="46"/>
                    <a:pt x="114" y="50"/>
                  </a:cubicBezTo>
                  <a:cubicBezTo>
                    <a:pt x="114" y="50"/>
                    <a:pt x="114" y="223"/>
                    <a:pt x="114" y="225"/>
                  </a:cubicBezTo>
                  <a:cubicBezTo>
                    <a:pt x="81" y="243"/>
                    <a:pt x="54" y="269"/>
                    <a:pt x="34" y="300"/>
                  </a:cubicBezTo>
                  <a:cubicBezTo>
                    <a:pt x="11" y="335"/>
                    <a:pt x="0" y="376"/>
                    <a:pt x="0" y="418"/>
                  </a:cubicBezTo>
                  <a:cubicBezTo>
                    <a:pt x="0" y="539"/>
                    <a:pt x="98" y="638"/>
                    <a:pt x="220" y="638"/>
                  </a:cubicBezTo>
                  <a:cubicBezTo>
                    <a:pt x="341" y="638"/>
                    <a:pt x="439" y="539"/>
                    <a:pt x="439" y="418"/>
                  </a:cubicBezTo>
                  <a:cubicBezTo>
                    <a:pt x="439" y="375"/>
                    <a:pt x="427" y="334"/>
                    <a:pt x="404" y="298"/>
                  </a:cubicBezTo>
                  <a:close/>
                </a:path>
              </a:pathLst>
            </a:custGeom>
            <a:noFill/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4" name="Freeform 6"/>
            <p:cNvSpPr>
              <a:spLocks noEditPoints="1"/>
            </p:cNvSpPr>
            <p:nvPr/>
          </p:nvSpPr>
          <p:spPr bwMode="auto">
            <a:xfrm>
              <a:off x="1526" y="1009"/>
              <a:ext cx="573" cy="830"/>
            </a:xfrm>
            <a:custGeom>
              <a:avLst/>
              <a:gdLst>
                <a:gd name="T0" fmla="*/ 440 w 440"/>
                <a:gd name="T1" fmla="*/ 418 h 638"/>
                <a:gd name="T2" fmla="*/ 322 w 440"/>
                <a:gd name="T3" fmla="*/ 223 h 638"/>
                <a:gd name="T4" fmla="*/ 319 w 440"/>
                <a:gd name="T5" fmla="*/ 41 h 638"/>
                <a:gd name="T6" fmla="*/ 119 w 440"/>
                <a:gd name="T7" fmla="*/ 40 h 638"/>
                <a:gd name="T8" fmla="*/ 114 w 440"/>
                <a:gd name="T9" fmla="*/ 225 h 638"/>
                <a:gd name="T10" fmla="*/ 0 w 440"/>
                <a:gd name="T11" fmla="*/ 418 h 638"/>
                <a:gd name="T12" fmla="*/ 143 w 440"/>
                <a:gd name="T13" fmla="*/ 75 h 638"/>
                <a:gd name="T14" fmla="*/ 294 w 440"/>
                <a:gd name="T15" fmla="*/ 134 h 638"/>
                <a:gd name="T16" fmla="*/ 143 w 440"/>
                <a:gd name="T17" fmla="*/ 75 h 638"/>
                <a:gd name="T18" fmla="*/ 294 w 440"/>
                <a:gd name="T19" fmla="*/ 162 h 638"/>
                <a:gd name="T20" fmla="*/ 294 w 440"/>
                <a:gd name="T21" fmla="*/ 189 h 638"/>
                <a:gd name="T22" fmla="*/ 143 w 440"/>
                <a:gd name="T23" fmla="*/ 134 h 638"/>
                <a:gd name="T24" fmla="*/ 213 w 440"/>
                <a:gd name="T25" fmla="*/ 411 h 638"/>
                <a:gd name="T26" fmla="*/ 184 w 440"/>
                <a:gd name="T27" fmla="*/ 400 h 638"/>
                <a:gd name="T28" fmla="*/ 196 w 440"/>
                <a:gd name="T29" fmla="*/ 200 h 638"/>
                <a:gd name="T30" fmla="*/ 230 w 440"/>
                <a:gd name="T31" fmla="*/ 228 h 638"/>
                <a:gd name="T32" fmla="*/ 218 w 440"/>
                <a:gd name="T33" fmla="*/ 408 h 638"/>
                <a:gd name="T34" fmla="*/ 213 w 440"/>
                <a:gd name="T35" fmla="*/ 459 h 638"/>
                <a:gd name="T36" fmla="*/ 213 w 440"/>
                <a:gd name="T37" fmla="*/ 435 h 638"/>
                <a:gd name="T38" fmla="*/ 136 w 440"/>
                <a:gd name="T39" fmla="*/ 245 h 638"/>
                <a:gd name="T40" fmla="*/ 143 w 440"/>
                <a:gd name="T41" fmla="*/ 191 h 638"/>
                <a:gd name="T42" fmla="*/ 183 w 440"/>
                <a:gd name="T43" fmla="*/ 228 h 638"/>
                <a:gd name="T44" fmla="*/ 146 w 440"/>
                <a:gd name="T45" fmla="*/ 411 h 638"/>
                <a:gd name="T46" fmla="*/ 139 w 440"/>
                <a:gd name="T47" fmla="*/ 470 h 638"/>
                <a:gd name="T48" fmla="*/ 181 w 440"/>
                <a:gd name="T49" fmla="*/ 421 h 638"/>
                <a:gd name="T50" fmla="*/ 188 w 440"/>
                <a:gd name="T51" fmla="*/ 450 h 638"/>
                <a:gd name="T52" fmla="*/ 237 w 440"/>
                <a:gd name="T53" fmla="*/ 450 h 638"/>
                <a:gd name="T54" fmla="*/ 245 w 440"/>
                <a:gd name="T55" fmla="*/ 421 h 638"/>
                <a:gd name="T56" fmla="*/ 286 w 440"/>
                <a:gd name="T57" fmla="*/ 470 h 638"/>
                <a:gd name="T58" fmla="*/ 279 w 440"/>
                <a:gd name="T59" fmla="*/ 411 h 638"/>
                <a:gd name="T60" fmla="*/ 243 w 440"/>
                <a:gd name="T61" fmla="*/ 228 h 638"/>
                <a:gd name="T62" fmla="*/ 294 w 440"/>
                <a:gd name="T63" fmla="*/ 217 h 638"/>
                <a:gd name="T64" fmla="*/ 302 w 440"/>
                <a:gd name="T65" fmla="*/ 244 h 638"/>
                <a:gd name="T66" fmla="*/ 220 w 440"/>
                <a:gd name="T67" fmla="*/ 610 h 638"/>
                <a:gd name="T68" fmla="*/ 136 w 440"/>
                <a:gd name="T69" fmla="*/ 245 h 638"/>
                <a:gd name="T70" fmla="*/ 160 w 440"/>
                <a:gd name="T71" fmla="*/ 443 h 638"/>
                <a:gd name="T72" fmla="*/ 143 w 440"/>
                <a:gd name="T73" fmla="*/ 447 h 638"/>
                <a:gd name="T74" fmla="*/ 168 w 440"/>
                <a:gd name="T75" fmla="*/ 422 h 638"/>
                <a:gd name="T76" fmla="*/ 273 w 440"/>
                <a:gd name="T77" fmla="*/ 429 h 638"/>
                <a:gd name="T78" fmla="*/ 280 w 440"/>
                <a:gd name="T79" fmla="*/ 452 h 638"/>
                <a:gd name="T80" fmla="*/ 258 w 440"/>
                <a:gd name="T81" fmla="*/ 422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0" h="638">
                  <a:moveTo>
                    <a:pt x="220" y="638"/>
                  </a:moveTo>
                  <a:cubicBezTo>
                    <a:pt x="342" y="638"/>
                    <a:pt x="440" y="539"/>
                    <a:pt x="440" y="418"/>
                  </a:cubicBezTo>
                  <a:cubicBezTo>
                    <a:pt x="440" y="375"/>
                    <a:pt x="428" y="334"/>
                    <a:pt x="405" y="298"/>
                  </a:cubicBezTo>
                  <a:cubicBezTo>
                    <a:pt x="384" y="267"/>
                    <a:pt x="356" y="241"/>
                    <a:pt x="322" y="223"/>
                  </a:cubicBezTo>
                  <a:cubicBezTo>
                    <a:pt x="322" y="222"/>
                    <a:pt x="322" y="50"/>
                    <a:pt x="322" y="50"/>
                  </a:cubicBezTo>
                  <a:cubicBezTo>
                    <a:pt x="322" y="47"/>
                    <a:pt x="321" y="44"/>
                    <a:pt x="319" y="41"/>
                  </a:cubicBezTo>
                  <a:cubicBezTo>
                    <a:pt x="317" y="39"/>
                    <a:pt x="283" y="0"/>
                    <a:pt x="222" y="0"/>
                  </a:cubicBezTo>
                  <a:cubicBezTo>
                    <a:pt x="162" y="0"/>
                    <a:pt x="121" y="38"/>
                    <a:pt x="119" y="40"/>
                  </a:cubicBezTo>
                  <a:cubicBezTo>
                    <a:pt x="117" y="43"/>
                    <a:pt x="115" y="46"/>
                    <a:pt x="115" y="50"/>
                  </a:cubicBezTo>
                  <a:cubicBezTo>
                    <a:pt x="115" y="50"/>
                    <a:pt x="115" y="223"/>
                    <a:pt x="114" y="225"/>
                  </a:cubicBezTo>
                  <a:cubicBezTo>
                    <a:pt x="82" y="243"/>
                    <a:pt x="55" y="269"/>
                    <a:pt x="35" y="300"/>
                  </a:cubicBezTo>
                  <a:cubicBezTo>
                    <a:pt x="12" y="335"/>
                    <a:pt x="0" y="376"/>
                    <a:pt x="0" y="418"/>
                  </a:cubicBezTo>
                  <a:cubicBezTo>
                    <a:pt x="0" y="539"/>
                    <a:pt x="99" y="638"/>
                    <a:pt x="220" y="638"/>
                  </a:cubicBezTo>
                  <a:close/>
                  <a:moveTo>
                    <a:pt x="143" y="75"/>
                  </a:moveTo>
                  <a:cubicBezTo>
                    <a:pt x="294" y="102"/>
                    <a:pt x="294" y="102"/>
                    <a:pt x="294" y="102"/>
                  </a:cubicBezTo>
                  <a:cubicBezTo>
                    <a:pt x="294" y="134"/>
                    <a:pt x="294" y="134"/>
                    <a:pt x="294" y="134"/>
                  </a:cubicBezTo>
                  <a:cubicBezTo>
                    <a:pt x="143" y="106"/>
                    <a:pt x="143" y="106"/>
                    <a:pt x="143" y="106"/>
                  </a:cubicBezTo>
                  <a:lnTo>
                    <a:pt x="143" y="75"/>
                  </a:lnTo>
                  <a:close/>
                  <a:moveTo>
                    <a:pt x="143" y="134"/>
                  </a:moveTo>
                  <a:cubicBezTo>
                    <a:pt x="294" y="162"/>
                    <a:pt x="294" y="162"/>
                    <a:pt x="294" y="162"/>
                  </a:cubicBezTo>
                  <a:cubicBezTo>
                    <a:pt x="294" y="180"/>
                    <a:pt x="294" y="180"/>
                    <a:pt x="294" y="180"/>
                  </a:cubicBezTo>
                  <a:cubicBezTo>
                    <a:pt x="294" y="189"/>
                    <a:pt x="294" y="189"/>
                    <a:pt x="294" y="189"/>
                  </a:cubicBezTo>
                  <a:cubicBezTo>
                    <a:pt x="143" y="163"/>
                    <a:pt x="143" y="163"/>
                    <a:pt x="143" y="163"/>
                  </a:cubicBezTo>
                  <a:lnTo>
                    <a:pt x="143" y="134"/>
                  </a:lnTo>
                  <a:close/>
                  <a:moveTo>
                    <a:pt x="218" y="408"/>
                  </a:moveTo>
                  <a:cubicBezTo>
                    <a:pt x="216" y="409"/>
                    <a:pt x="214" y="410"/>
                    <a:pt x="213" y="411"/>
                  </a:cubicBezTo>
                  <a:cubicBezTo>
                    <a:pt x="211" y="410"/>
                    <a:pt x="209" y="409"/>
                    <a:pt x="207" y="408"/>
                  </a:cubicBezTo>
                  <a:cubicBezTo>
                    <a:pt x="201" y="404"/>
                    <a:pt x="193" y="402"/>
                    <a:pt x="184" y="400"/>
                  </a:cubicBezTo>
                  <a:cubicBezTo>
                    <a:pt x="191" y="354"/>
                    <a:pt x="194" y="273"/>
                    <a:pt x="195" y="228"/>
                  </a:cubicBezTo>
                  <a:cubicBezTo>
                    <a:pt x="195" y="215"/>
                    <a:pt x="196" y="205"/>
                    <a:pt x="196" y="200"/>
                  </a:cubicBezTo>
                  <a:cubicBezTo>
                    <a:pt x="230" y="206"/>
                    <a:pt x="230" y="206"/>
                    <a:pt x="230" y="206"/>
                  </a:cubicBezTo>
                  <a:cubicBezTo>
                    <a:pt x="230" y="211"/>
                    <a:pt x="230" y="219"/>
                    <a:pt x="230" y="228"/>
                  </a:cubicBezTo>
                  <a:cubicBezTo>
                    <a:pt x="231" y="273"/>
                    <a:pt x="234" y="354"/>
                    <a:pt x="241" y="400"/>
                  </a:cubicBezTo>
                  <a:cubicBezTo>
                    <a:pt x="233" y="402"/>
                    <a:pt x="225" y="404"/>
                    <a:pt x="218" y="408"/>
                  </a:cubicBezTo>
                  <a:close/>
                  <a:moveTo>
                    <a:pt x="225" y="448"/>
                  </a:moveTo>
                  <a:cubicBezTo>
                    <a:pt x="224" y="452"/>
                    <a:pt x="218" y="459"/>
                    <a:pt x="213" y="459"/>
                  </a:cubicBezTo>
                  <a:cubicBezTo>
                    <a:pt x="208" y="459"/>
                    <a:pt x="201" y="452"/>
                    <a:pt x="201" y="448"/>
                  </a:cubicBezTo>
                  <a:cubicBezTo>
                    <a:pt x="201" y="445"/>
                    <a:pt x="204" y="439"/>
                    <a:pt x="213" y="435"/>
                  </a:cubicBezTo>
                  <a:cubicBezTo>
                    <a:pt x="221" y="439"/>
                    <a:pt x="225" y="445"/>
                    <a:pt x="225" y="448"/>
                  </a:cubicBezTo>
                  <a:close/>
                  <a:moveTo>
                    <a:pt x="136" y="245"/>
                  </a:moveTo>
                  <a:cubicBezTo>
                    <a:pt x="144" y="242"/>
                    <a:pt x="144" y="242"/>
                    <a:pt x="144" y="242"/>
                  </a:cubicBezTo>
                  <a:cubicBezTo>
                    <a:pt x="143" y="191"/>
                    <a:pt x="143" y="191"/>
                    <a:pt x="143" y="191"/>
                  </a:cubicBezTo>
                  <a:cubicBezTo>
                    <a:pt x="183" y="198"/>
                    <a:pt x="183" y="198"/>
                    <a:pt x="183" y="198"/>
                  </a:cubicBezTo>
                  <a:cubicBezTo>
                    <a:pt x="183" y="205"/>
                    <a:pt x="183" y="215"/>
                    <a:pt x="183" y="228"/>
                  </a:cubicBezTo>
                  <a:cubicBezTo>
                    <a:pt x="181" y="278"/>
                    <a:pt x="178" y="360"/>
                    <a:pt x="172" y="400"/>
                  </a:cubicBezTo>
                  <a:cubicBezTo>
                    <a:pt x="162" y="401"/>
                    <a:pt x="153" y="404"/>
                    <a:pt x="146" y="411"/>
                  </a:cubicBezTo>
                  <a:cubicBezTo>
                    <a:pt x="138" y="418"/>
                    <a:pt x="133" y="429"/>
                    <a:pt x="131" y="441"/>
                  </a:cubicBezTo>
                  <a:cubicBezTo>
                    <a:pt x="129" y="453"/>
                    <a:pt x="132" y="464"/>
                    <a:pt x="139" y="470"/>
                  </a:cubicBezTo>
                  <a:cubicBezTo>
                    <a:pt x="146" y="477"/>
                    <a:pt x="158" y="477"/>
                    <a:pt x="170" y="457"/>
                  </a:cubicBezTo>
                  <a:cubicBezTo>
                    <a:pt x="174" y="449"/>
                    <a:pt x="178" y="436"/>
                    <a:pt x="181" y="421"/>
                  </a:cubicBezTo>
                  <a:cubicBezTo>
                    <a:pt x="186" y="421"/>
                    <a:pt x="192" y="423"/>
                    <a:pt x="197" y="425"/>
                  </a:cubicBezTo>
                  <a:cubicBezTo>
                    <a:pt x="189" y="434"/>
                    <a:pt x="188" y="444"/>
                    <a:pt x="188" y="450"/>
                  </a:cubicBezTo>
                  <a:cubicBezTo>
                    <a:pt x="189" y="464"/>
                    <a:pt x="200" y="480"/>
                    <a:pt x="213" y="480"/>
                  </a:cubicBezTo>
                  <a:cubicBezTo>
                    <a:pt x="225" y="480"/>
                    <a:pt x="236" y="464"/>
                    <a:pt x="237" y="450"/>
                  </a:cubicBezTo>
                  <a:cubicBezTo>
                    <a:pt x="237" y="444"/>
                    <a:pt x="236" y="434"/>
                    <a:pt x="229" y="425"/>
                  </a:cubicBezTo>
                  <a:cubicBezTo>
                    <a:pt x="234" y="423"/>
                    <a:pt x="239" y="421"/>
                    <a:pt x="245" y="421"/>
                  </a:cubicBezTo>
                  <a:cubicBezTo>
                    <a:pt x="248" y="436"/>
                    <a:pt x="251" y="449"/>
                    <a:pt x="256" y="457"/>
                  </a:cubicBezTo>
                  <a:cubicBezTo>
                    <a:pt x="267" y="477"/>
                    <a:pt x="279" y="477"/>
                    <a:pt x="286" y="470"/>
                  </a:cubicBezTo>
                  <a:cubicBezTo>
                    <a:pt x="293" y="464"/>
                    <a:pt x="296" y="453"/>
                    <a:pt x="294" y="441"/>
                  </a:cubicBezTo>
                  <a:cubicBezTo>
                    <a:pt x="292" y="429"/>
                    <a:pt x="287" y="418"/>
                    <a:pt x="279" y="411"/>
                  </a:cubicBezTo>
                  <a:cubicBezTo>
                    <a:pt x="272" y="404"/>
                    <a:pt x="263" y="401"/>
                    <a:pt x="254" y="400"/>
                  </a:cubicBezTo>
                  <a:cubicBezTo>
                    <a:pt x="247" y="360"/>
                    <a:pt x="244" y="278"/>
                    <a:pt x="243" y="228"/>
                  </a:cubicBezTo>
                  <a:cubicBezTo>
                    <a:pt x="243" y="220"/>
                    <a:pt x="242" y="214"/>
                    <a:pt x="242" y="208"/>
                  </a:cubicBezTo>
                  <a:cubicBezTo>
                    <a:pt x="294" y="217"/>
                    <a:pt x="294" y="217"/>
                    <a:pt x="294" y="217"/>
                  </a:cubicBezTo>
                  <a:cubicBezTo>
                    <a:pt x="294" y="240"/>
                    <a:pt x="294" y="240"/>
                    <a:pt x="294" y="240"/>
                  </a:cubicBezTo>
                  <a:cubicBezTo>
                    <a:pt x="302" y="244"/>
                    <a:pt x="302" y="244"/>
                    <a:pt x="302" y="244"/>
                  </a:cubicBezTo>
                  <a:cubicBezTo>
                    <a:pt x="369" y="275"/>
                    <a:pt x="413" y="344"/>
                    <a:pt x="413" y="418"/>
                  </a:cubicBezTo>
                  <a:cubicBezTo>
                    <a:pt x="413" y="524"/>
                    <a:pt x="326" y="610"/>
                    <a:pt x="220" y="610"/>
                  </a:cubicBezTo>
                  <a:cubicBezTo>
                    <a:pt x="114" y="610"/>
                    <a:pt x="28" y="524"/>
                    <a:pt x="28" y="418"/>
                  </a:cubicBezTo>
                  <a:cubicBezTo>
                    <a:pt x="28" y="344"/>
                    <a:pt x="70" y="278"/>
                    <a:pt x="136" y="245"/>
                  </a:cubicBezTo>
                  <a:close/>
                  <a:moveTo>
                    <a:pt x="168" y="422"/>
                  </a:moveTo>
                  <a:cubicBezTo>
                    <a:pt x="165" y="431"/>
                    <a:pt x="163" y="438"/>
                    <a:pt x="160" y="443"/>
                  </a:cubicBezTo>
                  <a:cubicBezTo>
                    <a:pt x="154" y="454"/>
                    <a:pt x="148" y="455"/>
                    <a:pt x="145" y="452"/>
                  </a:cubicBezTo>
                  <a:cubicBezTo>
                    <a:pt x="144" y="451"/>
                    <a:pt x="143" y="449"/>
                    <a:pt x="143" y="447"/>
                  </a:cubicBezTo>
                  <a:cubicBezTo>
                    <a:pt x="144" y="439"/>
                    <a:pt x="147" y="434"/>
                    <a:pt x="152" y="429"/>
                  </a:cubicBezTo>
                  <a:cubicBezTo>
                    <a:pt x="156" y="425"/>
                    <a:pt x="162" y="423"/>
                    <a:pt x="168" y="422"/>
                  </a:cubicBezTo>
                  <a:close/>
                  <a:moveTo>
                    <a:pt x="258" y="422"/>
                  </a:moveTo>
                  <a:cubicBezTo>
                    <a:pt x="264" y="423"/>
                    <a:pt x="269" y="425"/>
                    <a:pt x="273" y="429"/>
                  </a:cubicBezTo>
                  <a:cubicBezTo>
                    <a:pt x="278" y="434"/>
                    <a:pt x="281" y="439"/>
                    <a:pt x="282" y="447"/>
                  </a:cubicBezTo>
                  <a:cubicBezTo>
                    <a:pt x="283" y="449"/>
                    <a:pt x="282" y="451"/>
                    <a:pt x="280" y="452"/>
                  </a:cubicBezTo>
                  <a:cubicBezTo>
                    <a:pt x="277" y="455"/>
                    <a:pt x="271" y="454"/>
                    <a:pt x="265" y="443"/>
                  </a:cubicBezTo>
                  <a:cubicBezTo>
                    <a:pt x="262" y="438"/>
                    <a:pt x="260" y="431"/>
                    <a:pt x="258" y="422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5" name="Freeform 7"/>
            <p:cNvSpPr/>
            <p:nvPr/>
          </p:nvSpPr>
          <p:spPr bwMode="auto">
            <a:xfrm>
              <a:off x="2145" y="1578"/>
              <a:ext cx="164" cy="42"/>
            </a:xfrm>
            <a:custGeom>
              <a:avLst/>
              <a:gdLst>
                <a:gd name="T0" fmla="*/ 0 w 126"/>
                <a:gd name="T1" fmla="*/ 16 h 33"/>
                <a:gd name="T2" fmla="*/ 17 w 126"/>
                <a:gd name="T3" fmla="*/ 33 h 33"/>
                <a:gd name="T4" fmla="*/ 109 w 126"/>
                <a:gd name="T5" fmla="*/ 33 h 33"/>
                <a:gd name="T6" fmla="*/ 126 w 126"/>
                <a:gd name="T7" fmla="*/ 16 h 33"/>
                <a:gd name="T8" fmla="*/ 109 w 126"/>
                <a:gd name="T9" fmla="*/ 0 h 33"/>
                <a:gd name="T10" fmla="*/ 17 w 126"/>
                <a:gd name="T11" fmla="*/ 0 h 33"/>
                <a:gd name="T12" fmla="*/ 0 w 126"/>
                <a:gd name="T13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33">
                  <a:moveTo>
                    <a:pt x="0" y="16"/>
                  </a:moveTo>
                  <a:cubicBezTo>
                    <a:pt x="0" y="25"/>
                    <a:pt x="7" y="33"/>
                    <a:pt x="17" y="33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18" y="33"/>
                    <a:pt x="126" y="25"/>
                    <a:pt x="126" y="16"/>
                  </a:cubicBezTo>
                  <a:cubicBezTo>
                    <a:pt x="126" y="7"/>
                    <a:pt x="118" y="0"/>
                    <a:pt x="10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0" y="7"/>
                    <a:pt x="0" y="16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6" name="Freeform 8"/>
            <p:cNvSpPr/>
            <p:nvPr/>
          </p:nvSpPr>
          <p:spPr bwMode="auto">
            <a:xfrm>
              <a:off x="1763" y="1882"/>
              <a:ext cx="44" cy="160"/>
            </a:xfrm>
            <a:custGeom>
              <a:avLst/>
              <a:gdLst>
                <a:gd name="T0" fmla="*/ 17 w 34"/>
                <a:gd name="T1" fmla="*/ 0 h 123"/>
                <a:gd name="T2" fmla="*/ 0 w 34"/>
                <a:gd name="T3" fmla="*/ 16 h 123"/>
                <a:gd name="T4" fmla="*/ 0 w 34"/>
                <a:gd name="T5" fmla="*/ 106 h 123"/>
                <a:gd name="T6" fmla="*/ 17 w 34"/>
                <a:gd name="T7" fmla="*/ 123 h 123"/>
                <a:gd name="T8" fmla="*/ 34 w 34"/>
                <a:gd name="T9" fmla="*/ 106 h 123"/>
                <a:gd name="T10" fmla="*/ 34 w 34"/>
                <a:gd name="T11" fmla="*/ 16 h 123"/>
                <a:gd name="T12" fmla="*/ 17 w 34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23">
                  <a:moveTo>
                    <a:pt x="17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15"/>
                    <a:pt x="7" y="123"/>
                    <a:pt x="17" y="123"/>
                  </a:cubicBezTo>
                  <a:cubicBezTo>
                    <a:pt x="26" y="123"/>
                    <a:pt x="34" y="115"/>
                    <a:pt x="34" y="10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6" y="0"/>
                    <a:pt x="17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7" name="Freeform 9"/>
            <p:cNvSpPr/>
            <p:nvPr/>
          </p:nvSpPr>
          <p:spPr bwMode="auto">
            <a:xfrm>
              <a:off x="1308" y="1557"/>
              <a:ext cx="165" cy="44"/>
            </a:xfrm>
            <a:custGeom>
              <a:avLst/>
              <a:gdLst>
                <a:gd name="T0" fmla="*/ 17 w 127"/>
                <a:gd name="T1" fmla="*/ 34 h 34"/>
                <a:gd name="T2" fmla="*/ 110 w 127"/>
                <a:gd name="T3" fmla="*/ 34 h 34"/>
                <a:gd name="T4" fmla="*/ 127 w 127"/>
                <a:gd name="T5" fmla="*/ 17 h 34"/>
                <a:gd name="T6" fmla="*/ 110 w 127"/>
                <a:gd name="T7" fmla="*/ 0 h 34"/>
                <a:gd name="T8" fmla="*/ 17 w 127"/>
                <a:gd name="T9" fmla="*/ 0 h 34"/>
                <a:gd name="T10" fmla="*/ 0 w 127"/>
                <a:gd name="T11" fmla="*/ 17 h 34"/>
                <a:gd name="T12" fmla="*/ 17 w 127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34">
                  <a:moveTo>
                    <a:pt x="17" y="34"/>
                  </a:moveTo>
                  <a:cubicBezTo>
                    <a:pt x="110" y="34"/>
                    <a:pt x="110" y="34"/>
                    <a:pt x="110" y="34"/>
                  </a:cubicBezTo>
                  <a:cubicBezTo>
                    <a:pt x="119" y="34"/>
                    <a:pt x="127" y="26"/>
                    <a:pt x="127" y="17"/>
                  </a:cubicBezTo>
                  <a:cubicBezTo>
                    <a:pt x="127" y="8"/>
                    <a:pt x="119" y="0"/>
                    <a:pt x="11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8" name="Freeform 10"/>
            <p:cNvSpPr/>
            <p:nvPr/>
          </p:nvSpPr>
          <p:spPr bwMode="auto">
            <a:xfrm>
              <a:off x="1403" y="1231"/>
              <a:ext cx="145" cy="117"/>
            </a:xfrm>
            <a:custGeom>
              <a:avLst/>
              <a:gdLst>
                <a:gd name="T0" fmla="*/ 9 w 112"/>
                <a:gd name="T1" fmla="*/ 30 h 90"/>
                <a:gd name="T2" fmla="*/ 83 w 112"/>
                <a:gd name="T3" fmla="*/ 84 h 90"/>
                <a:gd name="T4" fmla="*/ 107 w 112"/>
                <a:gd name="T5" fmla="*/ 81 h 90"/>
                <a:gd name="T6" fmla="*/ 103 w 112"/>
                <a:gd name="T7" fmla="*/ 58 h 90"/>
                <a:gd name="T8" fmla="*/ 30 w 112"/>
                <a:gd name="T9" fmla="*/ 3 h 90"/>
                <a:gd name="T10" fmla="*/ 20 w 112"/>
                <a:gd name="T11" fmla="*/ 0 h 90"/>
                <a:gd name="T12" fmla="*/ 6 w 112"/>
                <a:gd name="T13" fmla="*/ 7 h 90"/>
                <a:gd name="T14" fmla="*/ 9 w 112"/>
                <a:gd name="T15" fmla="*/ 3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9" y="30"/>
                  </a:moveTo>
                  <a:cubicBezTo>
                    <a:pt x="83" y="84"/>
                    <a:pt x="83" y="84"/>
                    <a:pt x="83" y="84"/>
                  </a:cubicBezTo>
                  <a:cubicBezTo>
                    <a:pt x="90" y="90"/>
                    <a:pt x="101" y="88"/>
                    <a:pt x="107" y="81"/>
                  </a:cubicBezTo>
                  <a:cubicBezTo>
                    <a:pt x="112" y="74"/>
                    <a:pt x="111" y="63"/>
                    <a:pt x="103" y="58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7" y="1"/>
                    <a:pt x="23" y="0"/>
                    <a:pt x="20" y="0"/>
                  </a:cubicBezTo>
                  <a:cubicBezTo>
                    <a:pt x="14" y="0"/>
                    <a:pt x="9" y="2"/>
                    <a:pt x="6" y="7"/>
                  </a:cubicBezTo>
                  <a:cubicBezTo>
                    <a:pt x="0" y="14"/>
                    <a:pt x="2" y="24"/>
                    <a:pt x="9" y="3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9" name="Freeform 11"/>
            <p:cNvSpPr/>
            <p:nvPr/>
          </p:nvSpPr>
          <p:spPr bwMode="auto">
            <a:xfrm>
              <a:off x="2073" y="1231"/>
              <a:ext cx="145" cy="117"/>
            </a:xfrm>
            <a:custGeom>
              <a:avLst/>
              <a:gdLst>
                <a:gd name="T0" fmla="*/ 29 w 112"/>
                <a:gd name="T1" fmla="*/ 84 h 90"/>
                <a:gd name="T2" fmla="*/ 103 w 112"/>
                <a:gd name="T3" fmla="*/ 30 h 90"/>
                <a:gd name="T4" fmla="*/ 106 w 112"/>
                <a:gd name="T5" fmla="*/ 7 h 90"/>
                <a:gd name="T6" fmla="*/ 92 w 112"/>
                <a:gd name="T7" fmla="*/ 0 h 90"/>
                <a:gd name="T8" fmla="*/ 82 w 112"/>
                <a:gd name="T9" fmla="*/ 3 h 90"/>
                <a:gd name="T10" fmla="*/ 9 w 112"/>
                <a:gd name="T11" fmla="*/ 58 h 90"/>
                <a:gd name="T12" fmla="*/ 5 w 112"/>
                <a:gd name="T13" fmla="*/ 81 h 90"/>
                <a:gd name="T14" fmla="*/ 29 w 112"/>
                <a:gd name="T15" fmla="*/ 8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29" y="84"/>
                  </a:moveTo>
                  <a:cubicBezTo>
                    <a:pt x="103" y="30"/>
                    <a:pt x="103" y="30"/>
                    <a:pt x="103" y="30"/>
                  </a:cubicBezTo>
                  <a:cubicBezTo>
                    <a:pt x="110" y="24"/>
                    <a:pt x="112" y="14"/>
                    <a:pt x="106" y="7"/>
                  </a:cubicBezTo>
                  <a:cubicBezTo>
                    <a:pt x="103" y="2"/>
                    <a:pt x="98" y="0"/>
                    <a:pt x="92" y="0"/>
                  </a:cubicBezTo>
                  <a:cubicBezTo>
                    <a:pt x="89" y="0"/>
                    <a:pt x="85" y="1"/>
                    <a:pt x="82" y="3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1" y="63"/>
                    <a:pt x="0" y="74"/>
                    <a:pt x="5" y="81"/>
                  </a:cubicBezTo>
                  <a:cubicBezTo>
                    <a:pt x="11" y="88"/>
                    <a:pt x="22" y="90"/>
                    <a:pt x="29" y="8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0" name="Freeform 12"/>
            <p:cNvSpPr/>
            <p:nvPr/>
          </p:nvSpPr>
          <p:spPr bwMode="auto">
            <a:xfrm>
              <a:off x="1431" y="1813"/>
              <a:ext cx="134" cy="128"/>
            </a:xfrm>
            <a:custGeom>
              <a:avLst/>
              <a:gdLst>
                <a:gd name="T0" fmla="*/ 84 w 103"/>
                <a:gd name="T1" fmla="*/ 0 h 98"/>
                <a:gd name="T2" fmla="*/ 72 w 103"/>
                <a:gd name="T3" fmla="*/ 4 h 98"/>
                <a:gd name="T4" fmla="*/ 7 w 103"/>
                <a:gd name="T5" fmla="*/ 68 h 98"/>
                <a:gd name="T6" fmla="*/ 7 w 103"/>
                <a:gd name="T7" fmla="*/ 91 h 98"/>
                <a:gd name="T8" fmla="*/ 31 w 103"/>
                <a:gd name="T9" fmla="*/ 91 h 98"/>
                <a:gd name="T10" fmla="*/ 96 w 103"/>
                <a:gd name="T11" fmla="*/ 28 h 98"/>
                <a:gd name="T12" fmla="*/ 96 w 103"/>
                <a:gd name="T13" fmla="*/ 4 h 98"/>
                <a:gd name="T14" fmla="*/ 84 w 103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98">
                  <a:moveTo>
                    <a:pt x="84" y="0"/>
                  </a:moveTo>
                  <a:cubicBezTo>
                    <a:pt x="80" y="0"/>
                    <a:pt x="75" y="1"/>
                    <a:pt x="72" y="4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0" y="74"/>
                    <a:pt x="0" y="85"/>
                    <a:pt x="7" y="91"/>
                  </a:cubicBezTo>
                  <a:cubicBezTo>
                    <a:pt x="13" y="98"/>
                    <a:pt x="24" y="98"/>
                    <a:pt x="31" y="91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103" y="21"/>
                    <a:pt x="103" y="11"/>
                    <a:pt x="96" y="4"/>
                  </a:cubicBezTo>
                  <a:cubicBezTo>
                    <a:pt x="93" y="1"/>
                    <a:pt x="88" y="0"/>
                    <a:pt x="84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1" name="Freeform 13"/>
            <p:cNvSpPr/>
            <p:nvPr/>
          </p:nvSpPr>
          <p:spPr bwMode="auto">
            <a:xfrm>
              <a:off x="2043" y="1813"/>
              <a:ext cx="132" cy="128"/>
            </a:xfrm>
            <a:custGeom>
              <a:avLst/>
              <a:gdLst>
                <a:gd name="T0" fmla="*/ 31 w 102"/>
                <a:gd name="T1" fmla="*/ 4 h 98"/>
                <a:gd name="T2" fmla="*/ 19 w 102"/>
                <a:gd name="T3" fmla="*/ 0 h 98"/>
                <a:gd name="T4" fmla="*/ 7 w 102"/>
                <a:gd name="T5" fmla="*/ 4 h 98"/>
                <a:gd name="T6" fmla="*/ 7 w 102"/>
                <a:gd name="T7" fmla="*/ 28 h 98"/>
                <a:gd name="T8" fmla="*/ 72 w 102"/>
                <a:gd name="T9" fmla="*/ 91 h 98"/>
                <a:gd name="T10" fmla="*/ 96 w 102"/>
                <a:gd name="T11" fmla="*/ 91 h 98"/>
                <a:gd name="T12" fmla="*/ 96 w 102"/>
                <a:gd name="T13" fmla="*/ 68 h 98"/>
                <a:gd name="T14" fmla="*/ 31 w 102"/>
                <a:gd name="T15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98">
                  <a:moveTo>
                    <a:pt x="31" y="4"/>
                  </a:moveTo>
                  <a:cubicBezTo>
                    <a:pt x="27" y="1"/>
                    <a:pt x="23" y="0"/>
                    <a:pt x="19" y="0"/>
                  </a:cubicBezTo>
                  <a:cubicBezTo>
                    <a:pt x="14" y="0"/>
                    <a:pt x="10" y="1"/>
                    <a:pt x="7" y="4"/>
                  </a:cubicBezTo>
                  <a:cubicBezTo>
                    <a:pt x="0" y="11"/>
                    <a:pt x="0" y="21"/>
                    <a:pt x="7" y="28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8" y="98"/>
                    <a:pt x="89" y="98"/>
                    <a:pt x="96" y="91"/>
                  </a:cubicBezTo>
                  <a:cubicBezTo>
                    <a:pt x="102" y="85"/>
                    <a:pt x="102" y="74"/>
                    <a:pt x="96" y="68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2221613" y="2431749"/>
            <a:ext cx="7960995" cy="2012807"/>
            <a:chOff x="7117" y="6217"/>
            <a:chExt cx="6260" cy="759"/>
          </a:xfrm>
        </p:grpSpPr>
        <p:sp>
          <p:nvSpPr>
            <p:cNvPr id="19" name="任意多边形 18"/>
            <p:cNvSpPr/>
            <p:nvPr/>
          </p:nvSpPr>
          <p:spPr>
            <a:xfrm>
              <a:off x="7117" y="6476"/>
              <a:ext cx="6260" cy="500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-1" fmla="*/ 0 w 6766560"/>
                <a:gd name="connsiteY0-2" fmla="*/ 75291 h 398381"/>
                <a:gd name="connsiteX1-3" fmla="*/ 4369154 w 6766560"/>
                <a:gd name="connsiteY1-4" fmla="*/ 18141 h 398381"/>
                <a:gd name="connsiteX2-5" fmla="*/ 4023360 w 6766560"/>
                <a:gd name="connsiteY2-6" fmla="*/ 395331 h 398381"/>
                <a:gd name="connsiteX3-7" fmla="*/ 6766560 w 6766560"/>
                <a:gd name="connsiteY3-8" fmla="*/ 166731 h 398381"/>
                <a:gd name="connsiteX0-9" fmla="*/ 0 w 6766560"/>
                <a:gd name="connsiteY0-10" fmla="*/ 71354 h 339035"/>
                <a:gd name="connsiteX1-11" fmla="*/ 4369154 w 6766560"/>
                <a:gd name="connsiteY1-12" fmla="*/ 14204 h 339035"/>
                <a:gd name="connsiteX2-13" fmla="*/ 4351696 w 6766560"/>
                <a:gd name="connsiteY2-14" fmla="*/ 334244 h 339035"/>
                <a:gd name="connsiteX3-15" fmla="*/ 6766560 w 6766560"/>
                <a:gd name="connsiteY3-16" fmla="*/ 162794 h 339035"/>
                <a:gd name="connsiteX0-17" fmla="*/ 0 w 7194823"/>
                <a:gd name="connsiteY0-18" fmla="*/ 71354 h 334304"/>
                <a:gd name="connsiteX1-19" fmla="*/ 4369154 w 7194823"/>
                <a:gd name="connsiteY1-20" fmla="*/ 14204 h 334304"/>
                <a:gd name="connsiteX2-21" fmla="*/ 4351696 w 7194823"/>
                <a:gd name="connsiteY2-22" fmla="*/ 334244 h 334304"/>
                <a:gd name="connsiteX3-23" fmla="*/ 7194823 w 7194823"/>
                <a:gd name="connsiteY3-24" fmla="*/ 37064 h 334304"/>
                <a:gd name="connsiteX0-25" fmla="*/ 0 w 7194823"/>
                <a:gd name="connsiteY0-26" fmla="*/ 72918 h 358721"/>
                <a:gd name="connsiteX1-27" fmla="*/ 4369154 w 7194823"/>
                <a:gd name="connsiteY1-28" fmla="*/ 15768 h 358721"/>
                <a:gd name="connsiteX2-29" fmla="*/ 4051911 w 7194823"/>
                <a:gd name="connsiteY2-30" fmla="*/ 358668 h 358721"/>
                <a:gd name="connsiteX3-31" fmla="*/ 7194823 w 7194823"/>
                <a:gd name="connsiteY3-32" fmla="*/ 38628 h 358721"/>
                <a:gd name="connsiteX0-33" fmla="*/ 0 w 6454042"/>
                <a:gd name="connsiteY0-34" fmla="*/ 72918 h 359955"/>
                <a:gd name="connsiteX1-35" fmla="*/ 4369154 w 6454042"/>
                <a:gd name="connsiteY1-36" fmla="*/ 15768 h 359955"/>
                <a:gd name="connsiteX2-37" fmla="*/ 4051911 w 6454042"/>
                <a:gd name="connsiteY2-38" fmla="*/ 358668 h 359955"/>
                <a:gd name="connsiteX3-39" fmla="*/ 6454042 w 6454042"/>
                <a:gd name="connsiteY3-40" fmla="*/ 112769 h 359955"/>
                <a:gd name="connsiteX0-41" fmla="*/ 0 w 6454042"/>
                <a:gd name="connsiteY0-42" fmla="*/ 62493 h 349247"/>
                <a:gd name="connsiteX1-43" fmla="*/ 4122228 w 6454042"/>
                <a:gd name="connsiteY1-44" fmla="*/ 17700 h 349247"/>
                <a:gd name="connsiteX2-45" fmla="*/ 4051911 w 6454042"/>
                <a:gd name="connsiteY2-46" fmla="*/ 348243 h 349247"/>
                <a:gd name="connsiteX3-47" fmla="*/ 6454042 w 6454042"/>
                <a:gd name="connsiteY3-48" fmla="*/ 102344 h 349247"/>
                <a:gd name="connsiteX0-49" fmla="*/ 0 w 4341830"/>
                <a:gd name="connsiteY0-50" fmla="*/ 62493 h 348243"/>
                <a:gd name="connsiteX1-51" fmla="*/ 4122228 w 4341830"/>
                <a:gd name="connsiteY1-52" fmla="*/ 17700 h 348243"/>
                <a:gd name="connsiteX2-53" fmla="*/ 4051911 w 4341830"/>
                <a:gd name="connsiteY2-54" fmla="*/ 348243 h 348243"/>
                <a:gd name="connsiteX0-55" fmla="*/ 0 w 4122228"/>
                <a:gd name="connsiteY0-56" fmla="*/ 62493 h 62493"/>
                <a:gd name="connsiteX1-57" fmla="*/ 4122228 w 4122228"/>
                <a:gd name="connsiteY1-58" fmla="*/ 17700 h 62493"/>
                <a:gd name="connsiteX0-59" fmla="*/ 0 w 4122228"/>
                <a:gd name="connsiteY0-60" fmla="*/ 44793 h 66159"/>
                <a:gd name="connsiteX1-61" fmla="*/ 4122228 w 4122228"/>
                <a:gd name="connsiteY1-62" fmla="*/ 0 h 66159"/>
                <a:gd name="connsiteX0-63" fmla="*/ 0 w 4245691"/>
                <a:gd name="connsiteY0-64" fmla="*/ 156004 h 156004"/>
                <a:gd name="connsiteX1-65" fmla="*/ 4245691 w 4245691"/>
                <a:gd name="connsiteY1-66" fmla="*/ 0 h 156004"/>
                <a:gd name="connsiteX0-67" fmla="*/ 0 w 4245691"/>
                <a:gd name="connsiteY0-68" fmla="*/ 156004 h 163985"/>
                <a:gd name="connsiteX1-69" fmla="*/ 4245691 w 4245691"/>
                <a:gd name="connsiteY1-70" fmla="*/ 0 h 163985"/>
                <a:gd name="connsiteX0-71" fmla="*/ 0 w 5449458"/>
                <a:gd name="connsiteY0-72" fmla="*/ 143648 h 143648"/>
                <a:gd name="connsiteX1-73" fmla="*/ 5449458 w 5449458"/>
                <a:gd name="connsiteY1-74" fmla="*/ 0 h 143648"/>
                <a:gd name="connsiteX0-75" fmla="*/ 0 w 5449458"/>
                <a:gd name="connsiteY0-76" fmla="*/ 143648 h 260913"/>
                <a:gd name="connsiteX1-77" fmla="*/ 1990356 w 5449458"/>
                <a:gd name="connsiteY1-78" fmla="*/ 260339 h 260913"/>
                <a:gd name="connsiteX2-79" fmla="*/ 5449458 w 5449458"/>
                <a:gd name="connsiteY2-80" fmla="*/ 0 h 260913"/>
                <a:gd name="connsiteX0-81" fmla="*/ 0 w 4693246"/>
                <a:gd name="connsiteY0-82" fmla="*/ 169 h 463018"/>
                <a:gd name="connsiteX1-83" fmla="*/ 1234144 w 4693246"/>
                <a:gd name="connsiteY1-84" fmla="*/ 462849 h 463018"/>
                <a:gd name="connsiteX2-85" fmla="*/ 4693246 w 4693246"/>
                <a:gd name="connsiteY2-86" fmla="*/ 202510 h 463018"/>
                <a:gd name="connsiteX0-87" fmla="*/ 153395 w 4846641"/>
                <a:gd name="connsiteY0-88" fmla="*/ 0 h 462988"/>
                <a:gd name="connsiteX1-89" fmla="*/ 1387539 w 4846641"/>
                <a:gd name="connsiteY1-90" fmla="*/ 462680 h 462988"/>
                <a:gd name="connsiteX2-91" fmla="*/ 4846641 w 4846641"/>
                <a:gd name="connsiteY2-92" fmla="*/ 202341 h 462988"/>
                <a:gd name="connsiteX0-93" fmla="*/ 212160 w 4457851"/>
                <a:gd name="connsiteY0-94" fmla="*/ 0 h 462988"/>
                <a:gd name="connsiteX1-95" fmla="*/ 998749 w 4457851"/>
                <a:gd name="connsiteY1-96" fmla="*/ 462680 h 462988"/>
                <a:gd name="connsiteX2-97" fmla="*/ 4457851 w 4457851"/>
                <a:gd name="connsiteY2-98" fmla="*/ 202341 h 462988"/>
                <a:gd name="connsiteX0-99" fmla="*/ 238795 w 4484486"/>
                <a:gd name="connsiteY0-100" fmla="*/ 0 h 462868"/>
                <a:gd name="connsiteX1-101" fmla="*/ 1025384 w 4484486"/>
                <a:gd name="connsiteY1-102" fmla="*/ 462680 h 462868"/>
                <a:gd name="connsiteX2-103" fmla="*/ 4484486 w 4484486"/>
                <a:gd name="connsiteY2-104" fmla="*/ 202341 h 462868"/>
                <a:gd name="connsiteX0-105" fmla="*/ 410770 w 4656461"/>
                <a:gd name="connsiteY0-106" fmla="*/ 0 h 425815"/>
                <a:gd name="connsiteX1-107" fmla="*/ 595476 w 4656461"/>
                <a:gd name="connsiteY1-108" fmla="*/ 425610 h 425815"/>
                <a:gd name="connsiteX2-109" fmla="*/ 4656461 w 4656461"/>
                <a:gd name="connsiteY2-110" fmla="*/ 202341 h 425815"/>
                <a:gd name="connsiteX0-111" fmla="*/ 410770 w 4656461"/>
                <a:gd name="connsiteY0-112" fmla="*/ 0 h 364069"/>
                <a:gd name="connsiteX1-113" fmla="*/ 595476 w 4656461"/>
                <a:gd name="connsiteY1-114" fmla="*/ 363827 h 364069"/>
                <a:gd name="connsiteX2-115" fmla="*/ 4656461 w 4656461"/>
                <a:gd name="connsiteY2-116" fmla="*/ 202341 h 364069"/>
                <a:gd name="connsiteX0-117" fmla="*/ 558636 w 4511100"/>
                <a:gd name="connsiteY0-118" fmla="*/ 0 h 388767"/>
                <a:gd name="connsiteX1-119" fmla="*/ 450115 w 4511100"/>
                <a:gd name="connsiteY1-120" fmla="*/ 388541 h 388767"/>
                <a:gd name="connsiteX2-121" fmla="*/ 4511100 w 4511100"/>
                <a:gd name="connsiteY2-122" fmla="*/ 227055 h 388767"/>
                <a:gd name="connsiteX0-123" fmla="*/ 445007 w 4613533"/>
                <a:gd name="connsiteY0-124" fmla="*/ 0 h 413467"/>
                <a:gd name="connsiteX1-125" fmla="*/ 552548 w 4613533"/>
                <a:gd name="connsiteY1-126" fmla="*/ 413255 h 413467"/>
                <a:gd name="connsiteX2-127" fmla="*/ 4613533 w 4613533"/>
                <a:gd name="connsiteY2-128" fmla="*/ 251769 h 413467"/>
                <a:gd name="connsiteX0-129" fmla="*/ 437894 w 4606420"/>
                <a:gd name="connsiteY0-130" fmla="*/ 0 h 351722"/>
                <a:gd name="connsiteX1-131" fmla="*/ 560868 w 4606420"/>
                <a:gd name="connsiteY1-132" fmla="*/ 351471 h 351722"/>
                <a:gd name="connsiteX2-133" fmla="*/ 4606420 w 4606420"/>
                <a:gd name="connsiteY2-134" fmla="*/ 251769 h 351722"/>
                <a:gd name="connsiteX0-135" fmla="*/ 424068 w 4592594"/>
                <a:gd name="connsiteY0-136" fmla="*/ 0 h 401116"/>
                <a:gd name="connsiteX1-137" fmla="*/ 577907 w 4592594"/>
                <a:gd name="connsiteY1-138" fmla="*/ 400898 h 401116"/>
                <a:gd name="connsiteX2-139" fmla="*/ 4592594 w 4592594"/>
                <a:gd name="connsiteY2-140" fmla="*/ 251769 h 401116"/>
                <a:gd name="connsiteX0-141" fmla="*/ 424068 w 4592594"/>
                <a:gd name="connsiteY0-142" fmla="*/ 0 h 401116"/>
                <a:gd name="connsiteX1-143" fmla="*/ 577907 w 4592594"/>
                <a:gd name="connsiteY1-144" fmla="*/ 400898 h 401116"/>
                <a:gd name="connsiteX2-145" fmla="*/ 4592594 w 4592594"/>
                <a:gd name="connsiteY2-146" fmla="*/ 338266 h 401116"/>
                <a:gd name="connsiteX0-147" fmla="*/ 391353 w 4638179"/>
                <a:gd name="connsiteY0-148" fmla="*/ 0 h 401116"/>
                <a:gd name="connsiteX1-149" fmla="*/ 623492 w 4638179"/>
                <a:gd name="connsiteY1-150" fmla="*/ 400898 h 401116"/>
                <a:gd name="connsiteX2-151" fmla="*/ 4638179 w 4638179"/>
                <a:gd name="connsiteY2-152" fmla="*/ 338266 h 401116"/>
                <a:gd name="connsiteX0-153" fmla="*/ 391353 w 4904398"/>
                <a:gd name="connsiteY0-154" fmla="*/ 0 h 401116"/>
                <a:gd name="connsiteX1-155" fmla="*/ 623492 w 4904398"/>
                <a:gd name="connsiteY1-156" fmla="*/ 400898 h 401116"/>
                <a:gd name="connsiteX2-157" fmla="*/ 4904398 w 4904398"/>
                <a:gd name="connsiteY2-158" fmla="*/ 322224 h 4011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>
              <a:solidFill>
                <a:schemeClr val="tx1">
                  <a:lumMod val="85000"/>
                  <a:lumOff val="1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8076" y="6217"/>
              <a:ext cx="4341" cy="685"/>
            </a:xfrm>
            <a:prstGeom prst="roundRect">
              <a:avLst>
                <a:gd name="adj" fmla="val 50000"/>
              </a:avLst>
            </a:prstGeom>
            <a:solidFill>
              <a:srgbClr val="FFDB4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0c0i Linotte" pitchFamily="2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668435" y="2636081"/>
            <a:ext cx="6292727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THEO VĂN BẢN ĐỌC</a:t>
            </a:r>
            <a:endParaRPr lang="en-US" sz="4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图片 37" descr="59a37ccd08b6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827895" y="3448685"/>
            <a:ext cx="2727960" cy="3409315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1130300" y="199392"/>
            <a:ext cx="9446323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2C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đăng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/>
        </p:nvGraphicFramePr>
        <p:xfrm>
          <a:off x="1130300" y="964546"/>
          <a:ext cx="9397999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4996"/>
                <a:gridCol w="3433403"/>
                <a:gridCol w="4239600"/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tự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Họ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tên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Truyện</a:t>
                      </a:r>
                      <a:endParaRPr lang="en-US" sz="2000" b="0" dirty="0" err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Trần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Trường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 An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Ngày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khai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trường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Nguyễn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Hà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Anh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Ếch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xanh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học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Nguyễn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Ngọc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Bảo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Ếch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xanh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học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Đỗ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Duy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Bắc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Ngày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khai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trường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Vũ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Tiến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Bình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Vì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sao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gà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chẳng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giỏi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bơi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Lê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Thị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Cúc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Ngày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khai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trường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Lê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Gia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Hân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Vì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sao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gà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chẳng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giỏi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bơi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Phùng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 Minh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Khánh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Ếch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xanh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2476500" y="5233035"/>
            <a:ext cx="7112000" cy="14712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>
              <a:buAutoNum type="arabicPeriod"/>
            </a:pP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图片 73732" descr="PPT素材-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4463" y="202778"/>
            <a:ext cx="10543131" cy="596984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 descr="59a37ccd089bc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7896" y="3187700"/>
            <a:ext cx="3824604" cy="3824604"/>
          </a:xfrm>
          <a:prstGeom prst="rect">
            <a:avLst/>
          </a:prstGeom>
        </p:spPr>
      </p:pic>
      <p:sp>
        <p:nvSpPr>
          <p:cNvPr id="50" name="Rectangle 11"/>
          <p:cNvSpPr>
            <a:spLocks noChangeArrowheads="1"/>
          </p:cNvSpPr>
          <p:nvPr/>
        </p:nvSpPr>
        <p:spPr bwMode="gray">
          <a:xfrm>
            <a:off x="385563" y="1872004"/>
            <a:ext cx="11203016" cy="316928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200">
              <a:defRPr/>
            </a:pPr>
            <a:r>
              <a:rPr lang="en-US" altLang="zh-CN" sz="8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Học</a:t>
            </a:r>
            <a:r>
              <a:rPr lang="en-US" altLang="zh-CN" sz="8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8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thuộc</a:t>
            </a:r>
            <a:endParaRPr lang="en-US" altLang="zh-CN" sz="8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  <a:p>
            <a:pPr algn="ctr" defTabSz="1219200">
              <a:lnSpc>
                <a:spcPct val="150000"/>
              </a:lnSpc>
              <a:defRPr/>
            </a:pPr>
            <a:r>
              <a:rPr lang="en-US" altLang="zh-CN" sz="8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8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bảng</a:t>
            </a:r>
            <a:r>
              <a:rPr lang="en-US" altLang="zh-CN" sz="8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8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chữ</a:t>
            </a:r>
            <a:r>
              <a:rPr lang="en-US" altLang="zh-CN" sz="8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8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cái</a:t>
            </a:r>
            <a:endParaRPr lang="zh-CN" altLang="en-US" sz="8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 descr="未标题-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120" y="111760"/>
            <a:ext cx="12245975" cy="6888480"/>
          </a:xfrm>
          <a:prstGeom prst="rect">
            <a:avLst/>
          </a:prstGeom>
        </p:spPr>
      </p:pic>
      <p:sp>
        <p:nvSpPr>
          <p:cNvPr id="3" name="20"/>
          <p:cNvSpPr/>
          <p:nvPr/>
        </p:nvSpPr>
        <p:spPr>
          <a:xfrm>
            <a:off x="3812540" y="1812925"/>
            <a:ext cx="5995035" cy="138493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p>
            <a:pPr algn="ctr"/>
            <a:r>
              <a:rPr lang="en-US" sz="4500" b="1" dirty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  <a:sym typeface="+mn-ea"/>
              </a:rPr>
              <a:t>HOẠT </a:t>
            </a:r>
            <a:r>
              <a:rPr lang="en-US" sz="4500" b="1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  <a:sym typeface="+mn-ea"/>
              </a:rPr>
              <a:t>ĐỘNG </a:t>
            </a:r>
            <a:endParaRPr lang="en-US" sz="4500" b="1">
              <a:ln w="22225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4500" b="1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  <a:sym typeface="+mn-ea"/>
              </a:rPr>
              <a:t>CỦNG CỐ - TIẾP </a:t>
            </a:r>
            <a:r>
              <a:rPr lang="en-US" sz="4500" b="1" dirty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  <a:sym typeface="+mn-ea"/>
              </a:rPr>
              <a:t>NỐI</a:t>
            </a:r>
            <a:endParaRPr lang="en-US" sz="4500" b="1" kern="1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cs typeface="Times New Roman" panose="020206030504050203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3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3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4"/>
          <p:cNvGrpSpPr>
            <a:grpSpLocks noChangeAspect="1"/>
          </p:cNvGrpSpPr>
          <p:nvPr/>
        </p:nvGrpSpPr>
        <p:grpSpPr bwMode="auto">
          <a:xfrm flipV="1">
            <a:off x="1803400" y="1273810"/>
            <a:ext cx="2540000" cy="2620645"/>
            <a:chOff x="1308" y="1009"/>
            <a:chExt cx="1001" cy="1033"/>
          </a:xfrm>
        </p:grpSpPr>
        <p:sp>
          <p:nvSpPr>
            <p:cNvPr id="53" name="Freeform 5"/>
            <p:cNvSpPr/>
            <p:nvPr/>
          </p:nvSpPr>
          <p:spPr bwMode="auto">
            <a:xfrm>
              <a:off x="1533" y="1009"/>
              <a:ext cx="571" cy="830"/>
            </a:xfrm>
            <a:custGeom>
              <a:avLst/>
              <a:gdLst>
                <a:gd name="T0" fmla="*/ 404 w 439"/>
                <a:gd name="T1" fmla="*/ 298 h 638"/>
                <a:gd name="T2" fmla="*/ 321 w 439"/>
                <a:gd name="T3" fmla="*/ 223 h 638"/>
                <a:gd name="T4" fmla="*/ 321 w 439"/>
                <a:gd name="T5" fmla="*/ 50 h 638"/>
                <a:gd name="T6" fmla="*/ 318 w 439"/>
                <a:gd name="T7" fmla="*/ 41 h 638"/>
                <a:gd name="T8" fmla="*/ 221 w 439"/>
                <a:gd name="T9" fmla="*/ 0 h 638"/>
                <a:gd name="T10" fmla="*/ 118 w 439"/>
                <a:gd name="T11" fmla="*/ 40 h 638"/>
                <a:gd name="T12" fmla="*/ 114 w 439"/>
                <a:gd name="T13" fmla="*/ 50 h 638"/>
                <a:gd name="T14" fmla="*/ 114 w 439"/>
                <a:gd name="T15" fmla="*/ 225 h 638"/>
                <a:gd name="T16" fmla="*/ 34 w 439"/>
                <a:gd name="T17" fmla="*/ 300 h 638"/>
                <a:gd name="T18" fmla="*/ 0 w 439"/>
                <a:gd name="T19" fmla="*/ 418 h 638"/>
                <a:gd name="T20" fmla="*/ 220 w 439"/>
                <a:gd name="T21" fmla="*/ 638 h 638"/>
                <a:gd name="T22" fmla="*/ 439 w 439"/>
                <a:gd name="T23" fmla="*/ 418 h 638"/>
                <a:gd name="T24" fmla="*/ 404 w 439"/>
                <a:gd name="T25" fmla="*/ 298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9" h="638">
                  <a:moveTo>
                    <a:pt x="404" y="298"/>
                  </a:moveTo>
                  <a:cubicBezTo>
                    <a:pt x="383" y="267"/>
                    <a:pt x="355" y="241"/>
                    <a:pt x="321" y="223"/>
                  </a:cubicBezTo>
                  <a:cubicBezTo>
                    <a:pt x="321" y="222"/>
                    <a:pt x="321" y="50"/>
                    <a:pt x="321" y="50"/>
                  </a:cubicBezTo>
                  <a:cubicBezTo>
                    <a:pt x="321" y="47"/>
                    <a:pt x="320" y="44"/>
                    <a:pt x="318" y="41"/>
                  </a:cubicBezTo>
                  <a:cubicBezTo>
                    <a:pt x="316" y="39"/>
                    <a:pt x="282" y="0"/>
                    <a:pt x="221" y="0"/>
                  </a:cubicBezTo>
                  <a:cubicBezTo>
                    <a:pt x="162" y="0"/>
                    <a:pt x="120" y="38"/>
                    <a:pt x="118" y="40"/>
                  </a:cubicBezTo>
                  <a:cubicBezTo>
                    <a:pt x="116" y="43"/>
                    <a:pt x="114" y="46"/>
                    <a:pt x="114" y="50"/>
                  </a:cubicBezTo>
                  <a:cubicBezTo>
                    <a:pt x="114" y="50"/>
                    <a:pt x="114" y="223"/>
                    <a:pt x="114" y="225"/>
                  </a:cubicBezTo>
                  <a:cubicBezTo>
                    <a:pt x="81" y="243"/>
                    <a:pt x="54" y="269"/>
                    <a:pt x="34" y="300"/>
                  </a:cubicBezTo>
                  <a:cubicBezTo>
                    <a:pt x="11" y="335"/>
                    <a:pt x="0" y="376"/>
                    <a:pt x="0" y="418"/>
                  </a:cubicBezTo>
                  <a:cubicBezTo>
                    <a:pt x="0" y="539"/>
                    <a:pt x="98" y="638"/>
                    <a:pt x="220" y="638"/>
                  </a:cubicBezTo>
                  <a:cubicBezTo>
                    <a:pt x="341" y="638"/>
                    <a:pt x="439" y="539"/>
                    <a:pt x="439" y="418"/>
                  </a:cubicBezTo>
                  <a:cubicBezTo>
                    <a:pt x="439" y="375"/>
                    <a:pt x="427" y="334"/>
                    <a:pt x="404" y="298"/>
                  </a:cubicBezTo>
                  <a:close/>
                </a:path>
              </a:pathLst>
            </a:custGeom>
            <a:noFill/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4" name="Freeform 6"/>
            <p:cNvSpPr>
              <a:spLocks noEditPoints="1"/>
            </p:cNvSpPr>
            <p:nvPr/>
          </p:nvSpPr>
          <p:spPr bwMode="auto">
            <a:xfrm>
              <a:off x="1526" y="1009"/>
              <a:ext cx="573" cy="830"/>
            </a:xfrm>
            <a:custGeom>
              <a:avLst/>
              <a:gdLst>
                <a:gd name="T0" fmla="*/ 440 w 440"/>
                <a:gd name="T1" fmla="*/ 418 h 638"/>
                <a:gd name="T2" fmla="*/ 322 w 440"/>
                <a:gd name="T3" fmla="*/ 223 h 638"/>
                <a:gd name="T4" fmla="*/ 319 w 440"/>
                <a:gd name="T5" fmla="*/ 41 h 638"/>
                <a:gd name="T6" fmla="*/ 119 w 440"/>
                <a:gd name="T7" fmla="*/ 40 h 638"/>
                <a:gd name="T8" fmla="*/ 114 w 440"/>
                <a:gd name="T9" fmla="*/ 225 h 638"/>
                <a:gd name="T10" fmla="*/ 0 w 440"/>
                <a:gd name="T11" fmla="*/ 418 h 638"/>
                <a:gd name="T12" fmla="*/ 143 w 440"/>
                <a:gd name="T13" fmla="*/ 75 h 638"/>
                <a:gd name="T14" fmla="*/ 294 w 440"/>
                <a:gd name="T15" fmla="*/ 134 h 638"/>
                <a:gd name="T16" fmla="*/ 143 w 440"/>
                <a:gd name="T17" fmla="*/ 75 h 638"/>
                <a:gd name="T18" fmla="*/ 294 w 440"/>
                <a:gd name="T19" fmla="*/ 162 h 638"/>
                <a:gd name="T20" fmla="*/ 294 w 440"/>
                <a:gd name="T21" fmla="*/ 189 h 638"/>
                <a:gd name="T22" fmla="*/ 143 w 440"/>
                <a:gd name="T23" fmla="*/ 134 h 638"/>
                <a:gd name="T24" fmla="*/ 213 w 440"/>
                <a:gd name="T25" fmla="*/ 411 h 638"/>
                <a:gd name="T26" fmla="*/ 184 w 440"/>
                <a:gd name="T27" fmla="*/ 400 h 638"/>
                <a:gd name="T28" fmla="*/ 196 w 440"/>
                <a:gd name="T29" fmla="*/ 200 h 638"/>
                <a:gd name="T30" fmla="*/ 230 w 440"/>
                <a:gd name="T31" fmla="*/ 228 h 638"/>
                <a:gd name="T32" fmla="*/ 218 w 440"/>
                <a:gd name="T33" fmla="*/ 408 h 638"/>
                <a:gd name="T34" fmla="*/ 213 w 440"/>
                <a:gd name="T35" fmla="*/ 459 h 638"/>
                <a:gd name="T36" fmla="*/ 213 w 440"/>
                <a:gd name="T37" fmla="*/ 435 h 638"/>
                <a:gd name="T38" fmla="*/ 136 w 440"/>
                <a:gd name="T39" fmla="*/ 245 h 638"/>
                <a:gd name="T40" fmla="*/ 143 w 440"/>
                <a:gd name="T41" fmla="*/ 191 h 638"/>
                <a:gd name="T42" fmla="*/ 183 w 440"/>
                <a:gd name="T43" fmla="*/ 228 h 638"/>
                <a:gd name="T44" fmla="*/ 146 w 440"/>
                <a:gd name="T45" fmla="*/ 411 h 638"/>
                <a:gd name="T46" fmla="*/ 139 w 440"/>
                <a:gd name="T47" fmla="*/ 470 h 638"/>
                <a:gd name="T48" fmla="*/ 181 w 440"/>
                <a:gd name="T49" fmla="*/ 421 h 638"/>
                <a:gd name="T50" fmla="*/ 188 w 440"/>
                <a:gd name="T51" fmla="*/ 450 h 638"/>
                <a:gd name="T52" fmla="*/ 237 w 440"/>
                <a:gd name="T53" fmla="*/ 450 h 638"/>
                <a:gd name="T54" fmla="*/ 245 w 440"/>
                <a:gd name="T55" fmla="*/ 421 h 638"/>
                <a:gd name="T56" fmla="*/ 286 w 440"/>
                <a:gd name="T57" fmla="*/ 470 h 638"/>
                <a:gd name="T58" fmla="*/ 279 w 440"/>
                <a:gd name="T59" fmla="*/ 411 h 638"/>
                <a:gd name="T60" fmla="*/ 243 w 440"/>
                <a:gd name="T61" fmla="*/ 228 h 638"/>
                <a:gd name="T62" fmla="*/ 294 w 440"/>
                <a:gd name="T63" fmla="*/ 217 h 638"/>
                <a:gd name="T64" fmla="*/ 302 w 440"/>
                <a:gd name="T65" fmla="*/ 244 h 638"/>
                <a:gd name="T66" fmla="*/ 220 w 440"/>
                <a:gd name="T67" fmla="*/ 610 h 638"/>
                <a:gd name="T68" fmla="*/ 136 w 440"/>
                <a:gd name="T69" fmla="*/ 245 h 638"/>
                <a:gd name="T70" fmla="*/ 160 w 440"/>
                <a:gd name="T71" fmla="*/ 443 h 638"/>
                <a:gd name="T72" fmla="*/ 143 w 440"/>
                <a:gd name="T73" fmla="*/ 447 h 638"/>
                <a:gd name="T74" fmla="*/ 168 w 440"/>
                <a:gd name="T75" fmla="*/ 422 h 638"/>
                <a:gd name="T76" fmla="*/ 273 w 440"/>
                <a:gd name="T77" fmla="*/ 429 h 638"/>
                <a:gd name="T78" fmla="*/ 280 w 440"/>
                <a:gd name="T79" fmla="*/ 452 h 638"/>
                <a:gd name="T80" fmla="*/ 258 w 440"/>
                <a:gd name="T81" fmla="*/ 422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0" h="638">
                  <a:moveTo>
                    <a:pt x="220" y="638"/>
                  </a:moveTo>
                  <a:cubicBezTo>
                    <a:pt x="342" y="638"/>
                    <a:pt x="440" y="539"/>
                    <a:pt x="440" y="418"/>
                  </a:cubicBezTo>
                  <a:cubicBezTo>
                    <a:pt x="440" y="375"/>
                    <a:pt x="428" y="334"/>
                    <a:pt x="405" y="298"/>
                  </a:cubicBezTo>
                  <a:cubicBezTo>
                    <a:pt x="384" y="267"/>
                    <a:pt x="356" y="241"/>
                    <a:pt x="322" y="223"/>
                  </a:cubicBezTo>
                  <a:cubicBezTo>
                    <a:pt x="322" y="222"/>
                    <a:pt x="322" y="50"/>
                    <a:pt x="322" y="50"/>
                  </a:cubicBezTo>
                  <a:cubicBezTo>
                    <a:pt x="322" y="47"/>
                    <a:pt x="321" y="44"/>
                    <a:pt x="319" y="41"/>
                  </a:cubicBezTo>
                  <a:cubicBezTo>
                    <a:pt x="317" y="39"/>
                    <a:pt x="283" y="0"/>
                    <a:pt x="222" y="0"/>
                  </a:cubicBezTo>
                  <a:cubicBezTo>
                    <a:pt x="162" y="0"/>
                    <a:pt x="121" y="38"/>
                    <a:pt x="119" y="40"/>
                  </a:cubicBezTo>
                  <a:cubicBezTo>
                    <a:pt x="117" y="43"/>
                    <a:pt x="115" y="46"/>
                    <a:pt x="115" y="50"/>
                  </a:cubicBezTo>
                  <a:cubicBezTo>
                    <a:pt x="115" y="50"/>
                    <a:pt x="115" y="223"/>
                    <a:pt x="114" y="225"/>
                  </a:cubicBezTo>
                  <a:cubicBezTo>
                    <a:pt x="82" y="243"/>
                    <a:pt x="55" y="269"/>
                    <a:pt x="35" y="300"/>
                  </a:cubicBezTo>
                  <a:cubicBezTo>
                    <a:pt x="12" y="335"/>
                    <a:pt x="0" y="376"/>
                    <a:pt x="0" y="418"/>
                  </a:cubicBezTo>
                  <a:cubicBezTo>
                    <a:pt x="0" y="539"/>
                    <a:pt x="99" y="638"/>
                    <a:pt x="220" y="638"/>
                  </a:cubicBezTo>
                  <a:close/>
                  <a:moveTo>
                    <a:pt x="143" y="75"/>
                  </a:moveTo>
                  <a:cubicBezTo>
                    <a:pt x="294" y="102"/>
                    <a:pt x="294" y="102"/>
                    <a:pt x="294" y="102"/>
                  </a:cubicBezTo>
                  <a:cubicBezTo>
                    <a:pt x="294" y="134"/>
                    <a:pt x="294" y="134"/>
                    <a:pt x="294" y="134"/>
                  </a:cubicBezTo>
                  <a:cubicBezTo>
                    <a:pt x="143" y="106"/>
                    <a:pt x="143" y="106"/>
                    <a:pt x="143" y="106"/>
                  </a:cubicBezTo>
                  <a:lnTo>
                    <a:pt x="143" y="75"/>
                  </a:lnTo>
                  <a:close/>
                  <a:moveTo>
                    <a:pt x="143" y="134"/>
                  </a:moveTo>
                  <a:cubicBezTo>
                    <a:pt x="294" y="162"/>
                    <a:pt x="294" y="162"/>
                    <a:pt x="294" y="162"/>
                  </a:cubicBezTo>
                  <a:cubicBezTo>
                    <a:pt x="294" y="180"/>
                    <a:pt x="294" y="180"/>
                    <a:pt x="294" y="180"/>
                  </a:cubicBezTo>
                  <a:cubicBezTo>
                    <a:pt x="294" y="189"/>
                    <a:pt x="294" y="189"/>
                    <a:pt x="294" y="189"/>
                  </a:cubicBezTo>
                  <a:cubicBezTo>
                    <a:pt x="143" y="163"/>
                    <a:pt x="143" y="163"/>
                    <a:pt x="143" y="163"/>
                  </a:cubicBezTo>
                  <a:lnTo>
                    <a:pt x="143" y="134"/>
                  </a:lnTo>
                  <a:close/>
                  <a:moveTo>
                    <a:pt x="218" y="408"/>
                  </a:moveTo>
                  <a:cubicBezTo>
                    <a:pt x="216" y="409"/>
                    <a:pt x="214" y="410"/>
                    <a:pt x="213" y="411"/>
                  </a:cubicBezTo>
                  <a:cubicBezTo>
                    <a:pt x="211" y="410"/>
                    <a:pt x="209" y="409"/>
                    <a:pt x="207" y="408"/>
                  </a:cubicBezTo>
                  <a:cubicBezTo>
                    <a:pt x="201" y="404"/>
                    <a:pt x="193" y="402"/>
                    <a:pt x="184" y="400"/>
                  </a:cubicBezTo>
                  <a:cubicBezTo>
                    <a:pt x="191" y="354"/>
                    <a:pt x="194" y="273"/>
                    <a:pt x="195" y="228"/>
                  </a:cubicBezTo>
                  <a:cubicBezTo>
                    <a:pt x="195" y="215"/>
                    <a:pt x="196" y="205"/>
                    <a:pt x="196" y="200"/>
                  </a:cubicBezTo>
                  <a:cubicBezTo>
                    <a:pt x="230" y="206"/>
                    <a:pt x="230" y="206"/>
                    <a:pt x="230" y="206"/>
                  </a:cubicBezTo>
                  <a:cubicBezTo>
                    <a:pt x="230" y="211"/>
                    <a:pt x="230" y="219"/>
                    <a:pt x="230" y="228"/>
                  </a:cubicBezTo>
                  <a:cubicBezTo>
                    <a:pt x="231" y="273"/>
                    <a:pt x="234" y="354"/>
                    <a:pt x="241" y="400"/>
                  </a:cubicBezTo>
                  <a:cubicBezTo>
                    <a:pt x="233" y="402"/>
                    <a:pt x="225" y="404"/>
                    <a:pt x="218" y="408"/>
                  </a:cubicBezTo>
                  <a:close/>
                  <a:moveTo>
                    <a:pt x="225" y="448"/>
                  </a:moveTo>
                  <a:cubicBezTo>
                    <a:pt x="224" y="452"/>
                    <a:pt x="218" y="459"/>
                    <a:pt x="213" y="459"/>
                  </a:cubicBezTo>
                  <a:cubicBezTo>
                    <a:pt x="208" y="459"/>
                    <a:pt x="201" y="452"/>
                    <a:pt x="201" y="448"/>
                  </a:cubicBezTo>
                  <a:cubicBezTo>
                    <a:pt x="201" y="445"/>
                    <a:pt x="204" y="439"/>
                    <a:pt x="213" y="435"/>
                  </a:cubicBezTo>
                  <a:cubicBezTo>
                    <a:pt x="221" y="439"/>
                    <a:pt x="225" y="445"/>
                    <a:pt x="225" y="448"/>
                  </a:cubicBezTo>
                  <a:close/>
                  <a:moveTo>
                    <a:pt x="136" y="245"/>
                  </a:moveTo>
                  <a:cubicBezTo>
                    <a:pt x="144" y="242"/>
                    <a:pt x="144" y="242"/>
                    <a:pt x="144" y="242"/>
                  </a:cubicBezTo>
                  <a:cubicBezTo>
                    <a:pt x="143" y="191"/>
                    <a:pt x="143" y="191"/>
                    <a:pt x="143" y="191"/>
                  </a:cubicBezTo>
                  <a:cubicBezTo>
                    <a:pt x="183" y="198"/>
                    <a:pt x="183" y="198"/>
                    <a:pt x="183" y="198"/>
                  </a:cubicBezTo>
                  <a:cubicBezTo>
                    <a:pt x="183" y="205"/>
                    <a:pt x="183" y="215"/>
                    <a:pt x="183" y="228"/>
                  </a:cubicBezTo>
                  <a:cubicBezTo>
                    <a:pt x="181" y="278"/>
                    <a:pt x="178" y="360"/>
                    <a:pt x="172" y="400"/>
                  </a:cubicBezTo>
                  <a:cubicBezTo>
                    <a:pt x="162" y="401"/>
                    <a:pt x="153" y="404"/>
                    <a:pt x="146" y="411"/>
                  </a:cubicBezTo>
                  <a:cubicBezTo>
                    <a:pt x="138" y="418"/>
                    <a:pt x="133" y="429"/>
                    <a:pt x="131" y="441"/>
                  </a:cubicBezTo>
                  <a:cubicBezTo>
                    <a:pt x="129" y="453"/>
                    <a:pt x="132" y="464"/>
                    <a:pt x="139" y="470"/>
                  </a:cubicBezTo>
                  <a:cubicBezTo>
                    <a:pt x="146" y="477"/>
                    <a:pt x="158" y="477"/>
                    <a:pt x="170" y="457"/>
                  </a:cubicBezTo>
                  <a:cubicBezTo>
                    <a:pt x="174" y="449"/>
                    <a:pt x="178" y="436"/>
                    <a:pt x="181" y="421"/>
                  </a:cubicBezTo>
                  <a:cubicBezTo>
                    <a:pt x="186" y="421"/>
                    <a:pt x="192" y="423"/>
                    <a:pt x="197" y="425"/>
                  </a:cubicBezTo>
                  <a:cubicBezTo>
                    <a:pt x="189" y="434"/>
                    <a:pt x="188" y="444"/>
                    <a:pt x="188" y="450"/>
                  </a:cubicBezTo>
                  <a:cubicBezTo>
                    <a:pt x="189" y="464"/>
                    <a:pt x="200" y="480"/>
                    <a:pt x="213" y="480"/>
                  </a:cubicBezTo>
                  <a:cubicBezTo>
                    <a:pt x="225" y="480"/>
                    <a:pt x="236" y="464"/>
                    <a:pt x="237" y="450"/>
                  </a:cubicBezTo>
                  <a:cubicBezTo>
                    <a:pt x="237" y="444"/>
                    <a:pt x="236" y="434"/>
                    <a:pt x="229" y="425"/>
                  </a:cubicBezTo>
                  <a:cubicBezTo>
                    <a:pt x="234" y="423"/>
                    <a:pt x="239" y="421"/>
                    <a:pt x="245" y="421"/>
                  </a:cubicBezTo>
                  <a:cubicBezTo>
                    <a:pt x="248" y="436"/>
                    <a:pt x="251" y="449"/>
                    <a:pt x="256" y="457"/>
                  </a:cubicBezTo>
                  <a:cubicBezTo>
                    <a:pt x="267" y="477"/>
                    <a:pt x="279" y="477"/>
                    <a:pt x="286" y="470"/>
                  </a:cubicBezTo>
                  <a:cubicBezTo>
                    <a:pt x="293" y="464"/>
                    <a:pt x="296" y="453"/>
                    <a:pt x="294" y="441"/>
                  </a:cubicBezTo>
                  <a:cubicBezTo>
                    <a:pt x="292" y="429"/>
                    <a:pt x="287" y="418"/>
                    <a:pt x="279" y="411"/>
                  </a:cubicBezTo>
                  <a:cubicBezTo>
                    <a:pt x="272" y="404"/>
                    <a:pt x="263" y="401"/>
                    <a:pt x="254" y="400"/>
                  </a:cubicBezTo>
                  <a:cubicBezTo>
                    <a:pt x="247" y="360"/>
                    <a:pt x="244" y="278"/>
                    <a:pt x="243" y="228"/>
                  </a:cubicBezTo>
                  <a:cubicBezTo>
                    <a:pt x="243" y="220"/>
                    <a:pt x="242" y="214"/>
                    <a:pt x="242" y="208"/>
                  </a:cubicBezTo>
                  <a:cubicBezTo>
                    <a:pt x="294" y="217"/>
                    <a:pt x="294" y="217"/>
                    <a:pt x="294" y="217"/>
                  </a:cubicBezTo>
                  <a:cubicBezTo>
                    <a:pt x="294" y="240"/>
                    <a:pt x="294" y="240"/>
                    <a:pt x="294" y="240"/>
                  </a:cubicBezTo>
                  <a:cubicBezTo>
                    <a:pt x="302" y="244"/>
                    <a:pt x="302" y="244"/>
                    <a:pt x="302" y="244"/>
                  </a:cubicBezTo>
                  <a:cubicBezTo>
                    <a:pt x="369" y="275"/>
                    <a:pt x="413" y="344"/>
                    <a:pt x="413" y="418"/>
                  </a:cubicBezTo>
                  <a:cubicBezTo>
                    <a:pt x="413" y="524"/>
                    <a:pt x="326" y="610"/>
                    <a:pt x="220" y="610"/>
                  </a:cubicBezTo>
                  <a:cubicBezTo>
                    <a:pt x="114" y="610"/>
                    <a:pt x="28" y="524"/>
                    <a:pt x="28" y="418"/>
                  </a:cubicBezTo>
                  <a:cubicBezTo>
                    <a:pt x="28" y="344"/>
                    <a:pt x="70" y="278"/>
                    <a:pt x="136" y="245"/>
                  </a:cubicBezTo>
                  <a:close/>
                  <a:moveTo>
                    <a:pt x="168" y="422"/>
                  </a:moveTo>
                  <a:cubicBezTo>
                    <a:pt x="165" y="431"/>
                    <a:pt x="163" y="438"/>
                    <a:pt x="160" y="443"/>
                  </a:cubicBezTo>
                  <a:cubicBezTo>
                    <a:pt x="154" y="454"/>
                    <a:pt x="148" y="455"/>
                    <a:pt x="145" y="452"/>
                  </a:cubicBezTo>
                  <a:cubicBezTo>
                    <a:pt x="144" y="451"/>
                    <a:pt x="143" y="449"/>
                    <a:pt x="143" y="447"/>
                  </a:cubicBezTo>
                  <a:cubicBezTo>
                    <a:pt x="144" y="439"/>
                    <a:pt x="147" y="434"/>
                    <a:pt x="152" y="429"/>
                  </a:cubicBezTo>
                  <a:cubicBezTo>
                    <a:pt x="156" y="425"/>
                    <a:pt x="162" y="423"/>
                    <a:pt x="168" y="422"/>
                  </a:cubicBezTo>
                  <a:close/>
                  <a:moveTo>
                    <a:pt x="258" y="422"/>
                  </a:moveTo>
                  <a:cubicBezTo>
                    <a:pt x="264" y="423"/>
                    <a:pt x="269" y="425"/>
                    <a:pt x="273" y="429"/>
                  </a:cubicBezTo>
                  <a:cubicBezTo>
                    <a:pt x="278" y="434"/>
                    <a:pt x="281" y="439"/>
                    <a:pt x="282" y="447"/>
                  </a:cubicBezTo>
                  <a:cubicBezTo>
                    <a:pt x="283" y="449"/>
                    <a:pt x="282" y="451"/>
                    <a:pt x="280" y="452"/>
                  </a:cubicBezTo>
                  <a:cubicBezTo>
                    <a:pt x="277" y="455"/>
                    <a:pt x="271" y="454"/>
                    <a:pt x="265" y="443"/>
                  </a:cubicBezTo>
                  <a:cubicBezTo>
                    <a:pt x="262" y="438"/>
                    <a:pt x="260" y="431"/>
                    <a:pt x="258" y="422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5" name="Freeform 7"/>
            <p:cNvSpPr/>
            <p:nvPr/>
          </p:nvSpPr>
          <p:spPr bwMode="auto">
            <a:xfrm>
              <a:off x="2145" y="1578"/>
              <a:ext cx="164" cy="42"/>
            </a:xfrm>
            <a:custGeom>
              <a:avLst/>
              <a:gdLst>
                <a:gd name="T0" fmla="*/ 0 w 126"/>
                <a:gd name="T1" fmla="*/ 16 h 33"/>
                <a:gd name="T2" fmla="*/ 17 w 126"/>
                <a:gd name="T3" fmla="*/ 33 h 33"/>
                <a:gd name="T4" fmla="*/ 109 w 126"/>
                <a:gd name="T5" fmla="*/ 33 h 33"/>
                <a:gd name="T6" fmla="*/ 126 w 126"/>
                <a:gd name="T7" fmla="*/ 16 h 33"/>
                <a:gd name="T8" fmla="*/ 109 w 126"/>
                <a:gd name="T9" fmla="*/ 0 h 33"/>
                <a:gd name="T10" fmla="*/ 17 w 126"/>
                <a:gd name="T11" fmla="*/ 0 h 33"/>
                <a:gd name="T12" fmla="*/ 0 w 126"/>
                <a:gd name="T13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33">
                  <a:moveTo>
                    <a:pt x="0" y="16"/>
                  </a:moveTo>
                  <a:cubicBezTo>
                    <a:pt x="0" y="25"/>
                    <a:pt x="7" y="33"/>
                    <a:pt x="17" y="33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18" y="33"/>
                    <a:pt x="126" y="25"/>
                    <a:pt x="126" y="16"/>
                  </a:cubicBezTo>
                  <a:cubicBezTo>
                    <a:pt x="126" y="7"/>
                    <a:pt x="118" y="0"/>
                    <a:pt x="10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0" y="7"/>
                    <a:pt x="0" y="16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6" name="Freeform 8"/>
            <p:cNvSpPr/>
            <p:nvPr/>
          </p:nvSpPr>
          <p:spPr bwMode="auto">
            <a:xfrm>
              <a:off x="1763" y="1882"/>
              <a:ext cx="44" cy="160"/>
            </a:xfrm>
            <a:custGeom>
              <a:avLst/>
              <a:gdLst>
                <a:gd name="T0" fmla="*/ 17 w 34"/>
                <a:gd name="T1" fmla="*/ 0 h 123"/>
                <a:gd name="T2" fmla="*/ 0 w 34"/>
                <a:gd name="T3" fmla="*/ 16 h 123"/>
                <a:gd name="T4" fmla="*/ 0 w 34"/>
                <a:gd name="T5" fmla="*/ 106 h 123"/>
                <a:gd name="T6" fmla="*/ 17 w 34"/>
                <a:gd name="T7" fmla="*/ 123 h 123"/>
                <a:gd name="T8" fmla="*/ 34 w 34"/>
                <a:gd name="T9" fmla="*/ 106 h 123"/>
                <a:gd name="T10" fmla="*/ 34 w 34"/>
                <a:gd name="T11" fmla="*/ 16 h 123"/>
                <a:gd name="T12" fmla="*/ 17 w 34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23">
                  <a:moveTo>
                    <a:pt x="17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15"/>
                    <a:pt x="7" y="123"/>
                    <a:pt x="17" y="123"/>
                  </a:cubicBezTo>
                  <a:cubicBezTo>
                    <a:pt x="26" y="123"/>
                    <a:pt x="34" y="115"/>
                    <a:pt x="34" y="10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6" y="0"/>
                    <a:pt x="17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7" name="Freeform 9"/>
            <p:cNvSpPr/>
            <p:nvPr/>
          </p:nvSpPr>
          <p:spPr bwMode="auto">
            <a:xfrm>
              <a:off x="1308" y="1557"/>
              <a:ext cx="165" cy="44"/>
            </a:xfrm>
            <a:custGeom>
              <a:avLst/>
              <a:gdLst>
                <a:gd name="T0" fmla="*/ 17 w 127"/>
                <a:gd name="T1" fmla="*/ 34 h 34"/>
                <a:gd name="T2" fmla="*/ 110 w 127"/>
                <a:gd name="T3" fmla="*/ 34 h 34"/>
                <a:gd name="T4" fmla="*/ 127 w 127"/>
                <a:gd name="T5" fmla="*/ 17 h 34"/>
                <a:gd name="T6" fmla="*/ 110 w 127"/>
                <a:gd name="T7" fmla="*/ 0 h 34"/>
                <a:gd name="T8" fmla="*/ 17 w 127"/>
                <a:gd name="T9" fmla="*/ 0 h 34"/>
                <a:gd name="T10" fmla="*/ 0 w 127"/>
                <a:gd name="T11" fmla="*/ 17 h 34"/>
                <a:gd name="T12" fmla="*/ 17 w 127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34">
                  <a:moveTo>
                    <a:pt x="17" y="34"/>
                  </a:moveTo>
                  <a:cubicBezTo>
                    <a:pt x="110" y="34"/>
                    <a:pt x="110" y="34"/>
                    <a:pt x="110" y="34"/>
                  </a:cubicBezTo>
                  <a:cubicBezTo>
                    <a:pt x="119" y="34"/>
                    <a:pt x="127" y="26"/>
                    <a:pt x="127" y="17"/>
                  </a:cubicBezTo>
                  <a:cubicBezTo>
                    <a:pt x="127" y="8"/>
                    <a:pt x="119" y="0"/>
                    <a:pt x="11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8" name="Freeform 10"/>
            <p:cNvSpPr/>
            <p:nvPr/>
          </p:nvSpPr>
          <p:spPr bwMode="auto">
            <a:xfrm>
              <a:off x="1403" y="1231"/>
              <a:ext cx="145" cy="117"/>
            </a:xfrm>
            <a:custGeom>
              <a:avLst/>
              <a:gdLst>
                <a:gd name="T0" fmla="*/ 9 w 112"/>
                <a:gd name="T1" fmla="*/ 30 h 90"/>
                <a:gd name="T2" fmla="*/ 83 w 112"/>
                <a:gd name="T3" fmla="*/ 84 h 90"/>
                <a:gd name="T4" fmla="*/ 107 w 112"/>
                <a:gd name="T5" fmla="*/ 81 h 90"/>
                <a:gd name="T6" fmla="*/ 103 w 112"/>
                <a:gd name="T7" fmla="*/ 58 h 90"/>
                <a:gd name="T8" fmla="*/ 30 w 112"/>
                <a:gd name="T9" fmla="*/ 3 h 90"/>
                <a:gd name="T10" fmla="*/ 20 w 112"/>
                <a:gd name="T11" fmla="*/ 0 h 90"/>
                <a:gd name="T12" fmla="*/ 6 w 112"/>
                <a:gd name="T13" fmla="*/ 7 h 90"/>
                <a:gd name="T14" fmla="*/ 9 w 112"/>
                <a:gd name="T15" fmla="*/ 3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9" y="30"/>
                  </a:moveTo>
                  <a:cubicBezTo>
                    <a:pt x="83" y="84"/>
                    <a:pt x="83" y="84"/>
                    <a:pt x="83" y="84"/>
                  </a:cubicBezTo>
                  <a:cubicBezTo>
                    <a:pt x="90" y="90"/>
                    <a:pt x="101" y="88"/>
                    <a:pt x="107" y="81"/>
                  </a:cubicBezTo>
                  <a:cubicBezTo>
                    <a:pt x="112" y="74"/>
                    <a:pt x="111" y="63"/>
                    <a:pt x="103" y="58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7" y="1"/>
                    <a:pt x="23" y="0"/>
                    <a:pt x="20" y="0"/>
                  </a:cubicBezTo>
                  <a:cubicBezTo>
                    <a:pt x="14" y="0"/>
                    <a:pt x="9" y="2"/>
                    <a:pt x="6" y="7"/>
                  </a:cubicBezTo>
                  <a:cubicBezTo>
                    <a:pt x="0" y="14"/>
                    <a:pt x="2" y="24"/>
                    <a:pt x="9" y="3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9" name="Freeform 11"/>
            <p:cNvSpPr/>
            <p:nvPr/>
          </p:nvSpPr>
          <p:spPr bwMode="auto">
            <a:xfrm>
              <a:off x="2073" y="1231"/>
              <a:ext cx="145" cy="117"/>
            </a:xfrm>
            <a:custGeom>
              <a:avLst/>
              <a:gdLst>
                <a:gd name="T0" fmla="*/ 29 w 112"/>
                <a:gd name="T1" fmla="*/ 84 h 90"/>
                <a:gd name="T2" fmla="*/ 103 w 112"/>
                <a:gd name="T3" fmla="*/ 30 h 90"/>
                <a:gd name="T4" fmla="*/ 106 w 112"/>
                <a:gd name="T5" fmla="*/ 7 h 90"/>
                <a:gd name="T6" fmla="*/ 92 w 112"/>
                <a:gd name="T7" fmla="*/ 0 h 90"/>
                <a:gd name="T8" fmla="*/ 82 w 112"/>
                <a:gd name="T9" fmla="*/ 3 h 90"/>
                <a:gd name="T10" fmla="*/ 9 w 112"/>
                <a:gd name="T11" fmla="*/ 58 h 90"/>
                <a:gd name="T12" fmla="*/ 5 w 112"/>
                <a:gd name="T13" fmla="*/ 81 h 90"/>
                <a:gd name="T14" fmla="*/ 29 w 112"/>
                <a:gd name="T15" fmla="*/ 8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29" y="84"/>
                  </a:moveTo>
                  <a:cubicBezTo>
                    <a:pt x="103" y="30"/>
                    <a:pt x="103" y="30"/>
                    <a:pt x="103" y="30"/>
                  </a:cubicBezTo>
                  <a:cubicBezTo>
                    <a:pt x="110" y="24"/>
                    <a:pt x="112" y="14"/>
                    <a:pt x="106" y="7"/>
                  </a:cubicBezTo>
                  <a:cubicBezTo>
                    <a:pt x="103" y="2"/>
                    <a:pt x="98" y="0"/>
                    <a:pt x="92" y="0"/>
                  </a:cubicBezTo>
                  <a:cubicBezTo>
                    <a:pt x="89" y="0"/>
                    <a:pt x="85" y="1"/>
                    <a:pt x="82" y="3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1" y="63"/>
                    <a:pt x="0" y="74"/>
                    <a:pt x="5" y="81"/>
                  </a:cubicBezTo>
                  <a:cubicBezTo>
                    <a:pt x="11" y="88"/>
                    <a:pt x="22" y="90"/>
                    <a:pt x="29" y="8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0" name="Freeform 12"/>
            <p:cNvSpPr/>
            <p:nvPr/>
          </p:nvSpPr>
          <p:spPr bwMode="auto">
            <a:xfrm>
              <a:off x="1431" y="1813"/>
              <a:ext cx="134" cy="128"/>
            </a:xfrm>
            <a:custGeom>
              <a:avLst/>
              <a:gdLst>
                <a:gd name="T0" fmla="*/ 84 w 103"/>
                <a:gd name="T1" fmla="*/ 0 h 98"/>
                <a:gd name="T2" fmla="*/ 72 w 103"/>
                <a:gd name="T3" fmla="*/ 4 h 98"/>
                <a:gd name="T4" fmla="*/ 7 w 103"/>
                <a:gd name="T5" fmla="*/ 68 h 98"/>
                <a:gd name="T6" fmla="*/ 7 w 103"/>
                <a:gd name="T7" fmla="*/ 91 h 98"/>
                <a:gd name="T8" fmla="*/ 31 w 103"/>
                <a:gd name="T9" fmla="*/ 91 h 98"/>
                <a:gd name="T10" fmla="*/ 96 w 103"/>
                <a:gd name="T11" fmla="*/ 28 h 98"/>
                <a:gd name="T12" fmla="*/ 96 w 103"/>
                <a:gd name="T13" fmla="*/ 4 h 98"/>
                <a:gd name="T14" fmla="*/ 84 w 103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98">
                  <a:moveTo>
                    <a:pt x="84" y="0"/>
                  </a:moveTo>
                  <a:cubicBezTo>
                    <a:pt x="80" y="0"/>
                    <a:pt x="75" y="1"/>
                    <a:pt x="72" y="4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0" y="74"/>
                    <a:pt x="0" y="85"/>
                    <a:pt x="7" y="91"/>
                  </a:cubicBezTo>
                  <a:cubicBezTo>
                    <a:pt x="13" y="98"/>
                    <a:pt x="24" y="98"/>
                    <a:pt x="31" y="91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103" y="21"/>
                    <a:pt x="103" y="11"/>
                    <a:pt x="96" y="4"/>
                  </a:cubicBezTo>
                  <a:cubicBezTo>
                    <a:pt x="93" y="1"/>
                    <a:pt x="88" y="0"/>
                    <a:pt x="84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1" name="Freeform 13"/>
            <p:cNvSpPr/>
            <p:nvPr/>
          </p:nvSpPr>
          <p:spPr bwMode="auto">
            <a:xfrm>
              <a:off x="2043" y="1813"/>
              <a:ext cx="132" cy="128"/>
            </a:xfrm>
            <a:custGeom>
              <a:avLst/>
              <a:gdLst>
                <a:gd name="T0" fmla="*/ 31 w 102"/>
                <a:gd name="T1" fmla="*/ 4 h 98"/>
                <a:gd name="T2" fmla="*/ 19 w 102"/>
                <a:gd name="T3" fmla="*/ 0 h 98"/>
                <a:gd name="T4" fmla="*/ 7 w 102"/>
                <a:gd name="T5" fmla="*/ 4 h 98"/>
                <a:gd name="T6" fmla="*/ 7 w 102"/>
                <a:gd name="T7" fmla="*/ 28 h 98"/>
                <a:gd name="T8" fmla="*/ 72 w 102"/>
                <a:gd name="T9" fmla="*/ 91 h 98"/>
                <a:gd name="T10" fmla="*/ 96 w 102"/>
                <a:gd name="T11" fmla="*/ 91 h 98"/>
                <a:gd name="T12" fmla="*/ 96 w 102"/>
                <a:gd name="T13" fmla="*/ 68 h 98"/>
                <a:gd name="T14" fmla="*/ 31 w 102"/>
                <a:gd name="T15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98">
                  <a:moveTo>
                    <a:pt x="31" y="4"/>
                  </a:moveTo>
                  <a:cubicBezTo>
                    <a:pt x="27" y="1"/>
                    <a:pt x="23" y="0"/>
                    <a:pt x="19" y="0"/>
                  </a:cubicBezTo>
                  <a:cubicBezTo>
                    <a:pt x="14" y="0"/>
                    <a:pt x="10" y="1"/>
                    <a:pt x="7" y="4"/>
                  </a:cubicBezTo>
                  <a:cubicBezTo>
                    <a:pt x="0" y="11"/>
                    <a:pt x="0" y="21"/>
                    <a:pt x="7" y="28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8" y="98"/>
                    <a:pt x="89" y="98"/>
                    <a:pt x="96" y="91"/>
                  </a:cubicBezTo>
                  <a:cubicBezTo>
                    <a:pt x="102" y="85"/>
                    <a:pt x="102" y="74"/>
                    <a:pt x="96" y="68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2012740" y="3087713"/>
            <a:ext cx="7960995" cy="1132057"/>
            <a:chOff x="7117" y="6217"/>
            <a:chExt cx="6260" cy="759"/>
          </a:xfrm>
        </p:grpSpPr>
        <p:sp>
          <p:nvSpPr>
            <p:cNvPr id="19" name="任意多边形 18"/>
            <p:cNvSpPr/>
            <p:nvPr/>
          </p:nvSpPr>
          <p:spPr>
            <a:xfrm>
              <a:off x="7117" y="6476"/>
              <a:ext cx="6260" cy="500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-1" fmla="*/ 0 w 6766560"/>
                <a:gd name="connsiteY0-2" fmla="*/ 75291 h 398381"/>
                <a:gd name="connsiteX1-3" fmla="*/ 4369154 w 6766560"/>
                <a:gd name="connsiteY1-4" fmla="*/ 18141 h 398381"/>
                <a:gd name="connsiteX2-5" fmla="*/ 4023360 w 6766560"/>
                <a:gd name="connsiteY2-6" fmla="*/ 395331 h 398381"/>
                <a:gd name="connsiteX3-7" fmla="*/ 6766560 w 6766560"/>
                <a:gd name="connsiteY3-8" fmla="*/ 166731 h 398381"/>
                <a:gd name="connsiteX0-9" fmla="*/ 0 w 6766560"/>
                <a:gd name="connsiteY0-10" fmla="*/ 71354 h 339035"/>
                <a:gd name="connsiteX1-11" fmla="*/ 4369154 w 6766560"/>
                <a:gd name="connsiteY1-12" fmla="*/ 14204 h 339035"/>
                <a:gd name="connsiteX2-13" fmla="*/ 4351696 w 6766560"/>
                <a:gd name="connsiteY2-14" fmla="*/ 334244 h 339035"/>
                <a:gd name="connsiteX3-15" fmla="*/ 6766560 w 6766560"/>
                <a:gd name="connsiteY3-16" fmla="*/ 162794 h 339035"/>
                <a:gd name="connsiteX0-17" fmla="*/ 0 w 7194823"/>
                <a:gd name="connsiteY0-18" fmla="*/ 71354 h 334304"/>
                <a:gd name="connsiteX1-19" fmla="*/ 4369154 w 7194823"/>
                <a:gd name="connsiteY1-20" fmla="*/ 14204 h 334304"/>
                <a:gd name="connsiteX2-21" fmla="*/ 4351696 w 7194823"/>
                <a:gd name="connsiteY2-22" fmla="*/ 334244 h 334304"/>
                <a:gd name="connsiteX3-23" fmla="*/ 7194823 w 7194823"/>
                <a:gd name="connsiteY3-24" fmla="*/ 37064 h 334304"/>
                <a:gd name="connsiteX0-25" fmla="*/ 0 w 7194823"/>
                <a:gd name="connsiteY0-26" fmla="*/ 72918 h 358721"/>
                <a:gd name="connsiteX1-27" fmla="*/ 4369154 w 7194823"/>
                <a:gd name="connsiteY1-28" fmla="*/ 15768 h 358721"/>
                <a:gd name="connsiteX2-29" fmla="*/ 4051911 w 7194823"/>
                <a:gd name="connsiteY2-30" fmla="*/ 358668 h 358721"/>
                <a:gd name="connsiteX3-31" fmla="*/ 7194823 w 7194823"/>
                <a:gd name="connsiteY3-32" fmla="*/ 38628 h 358721"/>
                <a:gd name="connsiteX0-33" fmla="*/ 0 w 6454042"/>
                <a:gd name="connsiteY0-34" fmla="*/ 72918 h 359955"/>
                <a:gd name="connsiteX1-35" fmla="*/ 4369154 w 6454042"/>
                <a:gd name="connsiteY1-36" fmla="*/ 15768 h 359955"/>
                <a:gd name="connsiteX2-37" fmla="*/ 4051911 w 6454042"/>
                <a:gd name="connsiteY2-38" fmla="*/ 358668 h 359955"/>
                <a:gd name="connsiteX3-39" fmla="*/ 6454042 w 6454042"/>
                <a:gd name="connsiteY3-40" fmla="*/ 112769 h 359955"/>
                <a:gd name="connsiteX0-41" fmla="*/ 0 w 6454042"/>
                <a:gd name="connsiteY0-42" fmla="*/ 62493 h 349247"/>
                <a:gd name="connsiteX1-43" fmla="*/ 4122228 w 6454042"/>
                <a:gd name="connsiteY1-44" fmla="*/ 17700 h 349247"/>
                <a:gd name="connsiteX2-45" fmla="*/ 4051911 w 6454042"/>
                <a:gd name="connsiteY2-46" fmla="*/ 348243 h 349247"/>
                <a:gd name="connsiteX3-47" fmla="*/ 6454042 w 6454042"/>
                <a:gd name="connsiteY3-48" fmla="*/ 102344 h 349247"/>
                <a:gd name="connsiteX0-49" fmla="*/ 0 w 4341830"/>
                <a:gd name="connsiteY0-50" fmla="*/ 62493 h 348243"/>
                <a:gd name="connsiteX1-51" fmla="*/ 4122228 w 4341830"/>
                <a:gd name="connsiteY1-52" fmla="*/ 17700 h 348243"/>
                <a:gd name="connsiteX2-53" fmla="*/ 4051911 w 4341830"/>
                <a:gd name="connsiteY2-54" fmla="*/ 348243 h 348243"/>
                <a:gd name="connsiteX0-55" fmla="*/ 0 w 4122228"/>
                <a:gd name="connsiteY0-56" fmla="*/ 62493 h 62493"/>
                <a:gd name="connsiteX1-57" fmla="*/ 4122228 w 4122228"/>
                <a:gd name="connsiteY1-58" fmla="*/ 17700 h 62493"/>
                <a:gd name="connsiteX0-59" fmla="*/ 0 w 4122228"/>
                <a:gd name="connsiteY0-60" fmla="*/ 44793 h 66159"/>
                <a:gd name="connsiteX1-61" fmla="*/ 4122228 w 4122228"/>
                <a:gd name="connsiteY1-62" fmla="*/ 0 h 66159"/>
                <a:gd name="connsiteX0-63" fmla="*/ 0 w 4245691"/>
                <a:gd name="connsiteY0-64" fmla="*/ 156004 h 156004"/>
                <a:gd name="connsiteX1-65" fmla="*/ 4245691 w 4245691"/>
                <a:gd name="connsiteY1-66" fmla="*/ 0 h 156004"/>
                <a:gd name="connsiteX0-67" fmla="*/ 0 w 4245691"/>
                <a:gd name="connsiteY0-68" fmla="*/ 156004 h 163985"/>
                <a:gd name="connsiteX1-69" fmla="*/ 4245691 w 4245691"/>
                <a:gd name="connsiteY1-70" fmla="*/ 0 h 163985"/>
                <a:gd name="connsiteX0-71" fmla="*/ 0 w 5449458"/>
                <a:gd name="connsiteY0-72" fmla="*/ 143648 h 143648"/>
                <a:gd name="connsiteX1-73" fmla="*/ 5449458 w 5449458"/>
                <a:gd name="connsiteY1-74" fmla="*/ 0 h 143648"/>
                <a:gd name="connsiteX0-75" fmla="*/ 0 w 5449458"/>
                <a:gd name="connsiteY0-76" fmla="*/ 143648 h 260913"/>
                <a:gd name="connsiteX1-77" fmla="*/ 1990356 w 5449458"/>
                <a:gd name="connsiteY1-78" fmla="*/ 260339 h 260913"/>
                <a:gd name="connsiteX2-79" fmla="*/ 5449458 w 5449458"/>
                <a:gd name="connsiteY2-80" fmla="*/ 0 h 260913"/>
                <a:gd name="connsiteX0-81" fmla="*/ 0 w 4693246"/>
                <a:gd name="connsiteY0-82" fmla="*/ 169 h 463018"/>
                <a:gd name="connsiteX1-83" fmla="*/ 1234144 w 4693246"/>
                <a:gd name="connsiteY1-84" fmla="*/ 462849 h 463018"/>
                <a:gd name="connsiteX2-85" fmla="*/ 4693246 w 4693246"/>
                <a:gd name="connsiteY2-86" fmla="*/ 202510 h 463018"/>
                <a:gd name="connsiteX0-87" fmla="*/ 153395 w 4846641"/>
                <a:gd name="connsiteY0-88" fmla="*/ 0 h 462988"/>
                <a:gd name="connsiteX1-89" fmla="*/ 1387539 w 4846641"/>
                <a:gd name="connsiteY1-90" fmla="*/ 462680 h 462988"/>
                <a:gd name="connsiteX2-91" fmla="*/ 4846641 w 4846641"/>
                <a:gd name="connsiteY2-92" fmla="*/ 202341 h 462988"/>
                <a:gd name="connsiteX0-93" fmla="*/ 212160 w 4457851"/>
                <a:gd name="connsiteY0-94" fmla="*/ 0 h 462988"/>
                <a:gd name="connsiteX1-95" fmla="*/ 998749 w 4457851"/>
                <a:gd name="connsiteY1-96" fmla="*/ 462680 h 462988"/>
                <a:gd name="connsiteX2-97" fmla="*/ 4457851 w 4457851"/>
                <a:gd name="connsiteY2-98" fmla="*/ 202341 h 462988"/>
                <a:gd name="connsiteX0-99" fmla="*/ 238795 w 4484486"/>
                <a:gd name="connsiteY0-100" fmla="*/ 0 h 462868"/>
                <a:gd name="connsiteX1-101" fmla="*/ 1025384 w 4484486"/>
                <a:gd name="connsiteY1-102" fmla="*/ 462680 h 462868"/>
                <a:gd name="connsiteX2-103" fmla="*/ 4484486 w 4484486"/>
                <a:gd name="connsiteY2-104" fmla="*/ 202341 h 462868"/>
                <a:gd name="connsiteX0-105" fmla="*/ 410770 w 4656461"/>
                <a:gd name="connsiteY0-106" fmla="*/ 0 h 425815"/>
                <a:gd name="connsiteX1-107" fmla="*/ 595476 w 4656461"/>
                <a:gd name="connsiteY1-108" fmla="*/ 425610 h 425815"/>
                <a:gd name="connsiteX2-109" fmla="*/ 4656461 w 4656461"/>
                <a:gd name="connsiteY2-110" fmla="*/ 202341 h 425815"/>
                <a:gd name="connsiteX0-111" fmla="*/ 410770 w 4656461"/>
                <a:gd name="connsiteY0-112" fmla="*/ 0 h 364069"/>
                <a:gd name="connsiteX1-113" fmla="*/ 595476 w 4656461"/>
                <a:gd name="connsiteY1-114" fmla="*/ 363827 h 364069"/>
                <a:gd name="connsiteX2-115" fmla="*/ 4656461 w 4656461"/>
                <a:gd name="connsiteY2-116" fmla="*/ 202341 h 364069"/>
                <a:gd name="connsiteX0-117" fmla="*/ 558636 w 4511100"/>
                <a:gd name="connsiteY0-118" fmla="*/ 0 h 388767"/>
                <a:gd name="connsiteX1-119" fmla="*/ 450115 w 4511100"/>
                <a:gd name="connsiteY1-120" fmla="*/ 388541 h 388767"/>
                <a:gd name="connsiteX2-121" fmla="*/ 4511100 w 4511100"/>
                <a:gd name="connsiteY2-122" fmla="*/ 227055 h 388767"/>
                <a:gd name="connsiteX0-123" fmla="*/ 445007 w 4613533"/>
                <a:gd name="connsiteY0-124" fmla="*/ 0 h 413467"/>
                <a:gd name="connsiteX1-125" fmla="*/ 552548 w 4613533"/>
                <a:gd name="connsiteY1-126" fmla="*/ 413255 h 413467"/>
                <a:gd name="connsiteX2-127" fmla="*/ 4613533 w 4613533"/>
                <a:gd name="connsiteY2-128" fmla="*/ 251769 h 413467"/>
                <a:gd name="connsiteX0-129" fmla="*/ 437894 w 4606420"/>
                <a:gd name="connsiteY0-130" fmla="*/ 0 h 351722"/>
                <a:gd name="connsiteX1-131" fmla="*/ 560868 w 4606420"/>
                <a:gd name="connsiteY1-132" fmla="*/ 351471 h 351722"/>
                <a:gd name="connsiteX2-133" fmla="*/ 4606420 w 4606420"/>
                <a:gd name="connsiteY2-134" fmla="*/ 251769 h 351722"/>
                <a:gd name="connsiteX0-135" fmla="*/ 424068 w 4592594"/>
                <a:gd name="connsiteY0-136" fmla="*/ 0 h 401116"/>
                <a:gd name="connsiteX1-137" fmla="*/ 577907 w 4592594"/>
                <a:gd name="connsiteY1-138" fmla="*/ 400898 h 401116"/>
                <a:gd name="connsiteX2-139" fmla="*/ 4592594 w 4592594"/>
                <a:gd name="connsiteY2-140" fmla="*/ 251769 h 401116"/>
                <a:gd name="connsiteX0-141" fmla="*/ 424068 w 4592594"/>
                <a:gd name="connsiteY0-142" fmla="*/ 0 h 401116"/>
                <a:gd name="connsiteX1-143" fmla="*/ 577907 w 4592594"/>
                <a:gd name="connsiteY1-144" fmla="*/ 400898 h 401116"/>
                <a:gd name="connsiteX2-145" fmla="*/ 4592594 w 4592594"/>
                <a:gd name="connsiteY2-146" fmla="*/ 338266 h 401116"/>
                <a:gd name="connsiteX0-147" fmla="*/ 391353 w 4638179"/>
                <a:gd name="connsiteY0-148" fmla="*/ 0 h 401116"/>
                <a:gd name="connsiteX1-149" fmla="*/ 623492 w 4638179"/>
                <a:gd name="connsiteY1-150" fmla="*/ 400898 h 401116"/>
                <a:gd name="connsiteX2-151" fmla="*/ 4638179 w 4638179"/>
                <a:gd name="connsiteY2-152" fmla="*/ 338266 h 401116"/>
                <a:gd name="connsiteX0-153" fmla="*/ 391353 w 4904398"/>
                <a:gd name="connsiteY0-154" fmla="*/ 0 h 401116"/>
                <a:gd name="connsiteX1-155" fmla="*/ 623492 w 4904398"/>
                <a:gd name="connsiteY1-156" fmla="*/ 400898 h 401116"/>
                <a:gd name="connsiteX2-157" fmla="*/ 4904398 w 4904398"/>
                <a:gd name="connsiteY2-158" fmla="*/ 322224 h 4011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>
              <a:solidFill>
                <a:schemeClr val="tx1">
                  <a:lumMod val="85000"/>
                  <a:lumOff val="1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8076" y="6217"/>
              <a:ext cx="4341" cy="685"/>
            </a:xfrm>
            <a:prstGeom prst="roundRect">
              <a:avLst>
                <a:gd name="adj" fmla="val 50000"/>
              </a:avLst>
            </a:prstGeom>
            <a:solidFill>
              <a:srgbClr val="FFDB4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0c0i Linotte" pitchFamily="2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5142701" y="3093735"/>
            <a:ext cx="224698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6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1"/>
          <a:srcRect b="27299"/>
          <a:stretch>
            <a:fillRect/>
          </a:stretch>
        </p:blipFill>
        <p:spPr>
          <a:xfrm rot="10800000" flipV="1">
            <a:off x="356093" y="184963"/>
            <a:ext cx="11507188" cy="62943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2384748" y="1494792"/>
            <a:ext cx="8141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2C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đăng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67888" y="136923"/>
            <a:ext cx="6653471" cy="612775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66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12: DANH SÁCH HỌC SINH </a:t>
            </a:r>
            <a:endParaRPr lang="en-US" sz="3200" b="1" dirty="0">
              <a:solidFill>
                <a:srgbClr val="FF6600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96634" y="804815"/>
            <a:ext cx="10475375" cy="738599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algn="just"/>
            <a:r>
              <a:rPr lang="en-US" sz="20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	</a:t>
            </a:r>
            <a:r>
              <a:rPr lang="en-US" sz="20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Hôm</a:t>
            </a:r>
            <a:r>
              <a:rPr lang="en-US" sz="20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nay </a:t>
            </a:r>
            <a:r>
              <a:rPr lang="en-US" sz="20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chúng</a:t>
            </a:r>
            <a:r>
              <a:rPr lang="en-US" sz="20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tôi</a:t>
            </a:r>
            <a:r>
              <a:rPr lang="en-US" sz="20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đọc</a:t>
            </a:r>
            <a:r>
              <a:rPr lang="en-US" sz="20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truyện</a:t>
            </a:r>
            <a:r>
              <a:rPr lang="en-US" sz="20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tại</a:t>
            </a:r>
            <a:r>
              <a:rPr lang="en-US" sz="20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lớp</a:t>
            </a:r>
            <a:r>
              <a:rPr lang="en-US" sz="20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Cô</a:t>
            </a:r>
            <a:r>
              <a:rPr lang="en-US" sz="20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giáo</a:t>
            </a:r>
            <a:r>
              <a:rPr lang="en-US" sz="20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chúng</a:t>
            </a:r>
            <a:r>
              <a:rPr lang="en-US" sz="20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tôi</a:t>
            </a:r>
            <a:r>
              <a:rPr lang="en-US" sz="20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đăng</a:t>
            </a:r>
            <a:r>
              <a:rPr lang="en-US" sz="20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kí</a:t>
            </a:r>
            <a:r>
              <a:rPr lang="en-US" sz="20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đọc</a:t>
            </a:r>
            <a:r>
              <a:rPr lang="en-US" sz="20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truyện</a:t>
            </a:r>
            <a:r>
              <a:rPr lang="en-US" sz="20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theo</a:t>
            </a:r>
            <a:r>
              <a:rPr lang="en-US" sz="20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sở</a:t>
            </a:r>
            <a:r>
              <a:rPr lang="en-US" sz="20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thích</a:t>
            </a:r>
            <a:r>
              <a:rPr lang="en-US" sz="20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Dưới</a:t>
            </a:r>
            <a:r>
              <a:rPr lang="en-US" sz="20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đây</a:t>
            </a:r>
            <a:r>
              <a:rPr lang="en-US" sz="20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danh</a:t>
            </a:r>
            <a:r>
              <a:rPr lang="en-US" sz="20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sách</a:t>
            </a:r>
            <a:r>
              <a:rPr lang="en-US" sz="20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đăng</a:t>
            </a:r>
            <a:r>
              <a:rPr lang="en-US" sz="20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kí</a:t>
            </a:r>
            <a:r>
              <a:rPr lang="en-US" sz="20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tổ</a:t>
            </a:r>
            <a:r>
              <a:rPr lang="en-US" sz="20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tôi</a:t>
            </a:r>
            <a:r>
              <a:rPr lang="en-US" sz="20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453486" y="1956458"/>
          <a:ext cx="5778500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0640"/>
                <a:gridCol w="2111079"/>
                <a:gridCol w="2606781"/>
              </a:tblGrid>
              <a:tr h="290158"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tự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Họ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tên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Truyện</a:t>
                      </a:r>
                      <a:endParaRPr lang="en-US" b="0" dirty="0" err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Trần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Trường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 An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Ngày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khai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trường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Nguyễn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Hà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Anh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Ếch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xanh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học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Nguyễn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Ngọc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Bảo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Ếch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xanh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học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Đỗ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Duy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Bắc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Ngày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khai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trường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Vũ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Tiến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Bình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Vì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sao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gà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chẳng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giỏi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bơi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Lê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Thị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Cúc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Ngày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khai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trường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Lê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Gia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Hân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Vì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sao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gà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chẳng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giỏi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bơi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Phùng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 Minh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Khánh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Ếch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xanh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871999" y="5423463"/>
            <a:ext cx="10475375" cy="1046376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algn="just"/>
            <a:r>
              <a:rPr lang="en-US" sz="20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	</a:t>
            </a:r>
            <a:r>
              <a:rPr lang="en-US" sz="20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Dựa</a:t>
            </a:r>
            <a:r>
              <a:rPr lang="en-US" sz="20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vào</a:t>
            </a:r>
            <a:r>
              <a:rPr lang="en-US" sz="20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danh</a:t>
            </a:r>
            <a:r>
              <a:rPr lang="en-US" sz="20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sách</a:t>
            </a:r>
            <a:r>
              <a:rPr lang="en-US" sz="20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đăng</a:t>
            </a:r>
            <a:r>
              <a:rPr lang="en-US" sz="20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kí</a:t>
            </a:r>
            <a:r>
              <a:rPr lang="en-US" sz="20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cô</a:t>
            </a:r>
            <a:r>
              <a:rPr lang="en-US" sz="20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chia </a:t>
            </a:r>
            <a:r>
              <a:rPr lang="en-US" sz="20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lớp</a:t>
            </a:r>
            <a:r>
              <a:rPr lang="en-US" sz="20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thành</a:t>
            </a:r>
            <a:r>
              <a:rPr lang="en-US" sz="20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ba</a:t>
            </a:r>
            <a:r>
              <a:rPr lang="en-US" sz="20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nhóm</a:t>
            </a:r>
            <a:r>
              <a:rPr lang="en-US" sz="20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mỗi</a:t>
            </a:r>
            <a:r>
              <a:rPr lang="en-US" sz="20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nhóm</a:t>
            </a:r>
            <a:r>
              <a:rPr lang="en-US" sz="20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đọc</a:t>
            </a:r>
            <a:r>
              <a:rPr lang="en-US" sz="20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truyện</a:t>
            </a:r>
            <a:r>
              <a:rPr lang="en-US" sz="20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Chúng</a:t>
            </a:r>
            <a:r>
              <a:rPr lang="en-US" sz="20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tôi</a:t>
            </a:r>
            <a:r>
              <a:rPr lang="en-US" sz="20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đọc</a:t>
            </a:r>
            <a:r>
              <a:rPr lang="en-US" sz="20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nhau</a:t>
            </a:r>
            <a:r>
              <a:rPr lang="en-US" sz="20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nghe</a:t>
            </a:r>
            <a:r>
              <a:rPr lang="en-US" sz="20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rồi</a:t>
            </a:r>
            <a:r>
              <a:rPr lang="en-US" sz="20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cùng</a:t>
            </a:r>
            <a:r>
              <a:rPr lang="en-US" sz="20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nhau</a:t>
            </a:r>
            <a:r>
              <a:rPr lang="en-US" sz="20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trao</a:t>
            </a:r>
            <a:r>
              <a:rPr lang="en-US" sz="20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đổi</a:t>
            </a:r>
            <a:r>
              <a:rPr lang="en-US" sz="20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về</a:t>
            </a:r>
            <a:r>
              <a:rPr lang="en-US" sz="20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nhân</a:t>
            </a:r>
            <a:r>
              <a:rPr lang="en-US" sz="20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vật</a:t>
            </a:r>
            <a:r>
              <a:rPr lang="en-US" sz="20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truyện</a:t>
            </a:r>
            <a:r>
              <a:rPr lang="en-US" sz="20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mà</a:t>
            </a:r>
            <a:r>
              <a:rPr lang="en-US" sz="20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nhóm</a:t>
            </a:r>
            <a:r>
              <a:rPr lang="en-US" sz="20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đã</a:t>
            </a:r>
            <a:r>
              <a:rPr lang="en-US" sz="20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chọn</a:t>
            </a:r>
            <a:r>
              <a:rPr lang="en-US" sz="20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175000" y="1956457"/>
            <a:ext cx="0" cy="329184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3504286" y="5423463"/>
            <a:ext cx="57277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1" name="Cloud Callout 30"/>
          <p:cNvSpPr/>
          <p:nvPr/>
        </p:nvSpPr>
        <p:spPr>
          <a:xfrm>
            <a:off x="822191" y="2646434"/>
            <a:ext cx="2236225" cy="1379155"/>
          </a:xfrm>
          <a:prstGeom prst="cloudCallout">
            <a:avLst>
              <a:gd name="adj1" fmla="val 46675"/>
              <a:gd name="adj2" fmla="val 115388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Đọc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từ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trên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xuống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dưới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solidFill>
                <a:srgbClr val="002060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Cloud Callout 33"/>
          <p:cNvSpPr/>
          <p:nvPr/>
        </p:nvSpPr>
        <p:spPr>
          <a:xfrm>
            <a:off x="9510471" y="3252995"/>
            <a:ext cx="2236225" cy="1379155"/>
          </a:xfrm>
          <a:prstGeom prst="cloudCallout">
            <a:avLst>
              <a:gd name="adj1" fmla="val -55551"/>
              <a:gd name="adj2" fmla="val 85921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Đọc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từ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trái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sang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phải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solidFill>
                <a:srgbClr val="002060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/>
      <p:bldP spid="16" grpId="0"/>
      <p:bldP spid="25" grpId="0"/>
      <p:bldP spid="31" grpId="0" animBg="1"/>
      <p:bldP spid="3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图片 73732" descr="PPT素材-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82463" y="215760"/>
            <a:ext cx="10543131" cy="596984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 descr="595d3f6b2095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2184" y="4146550"/>
            <a:ext cx="6308090" cy="2711450"/>
          </a:xfrm>
          <a:prstGeom prst="rect">
            <a:avLst/>
          </a:prstGeom>
        </p:spPr>
      </p:pic>
      <p:sp>
        <p:nvSpPr>
          <p:cNvPr id="49" name="Rectangle 11"/>
          <p:cNvSpPr>
            <a:spLocks noChangeArrowheads="1"/>
          </p:cNvSpPr>
          <p:nvPr/>
        </p:nvSpPr>
        <p:spPr bwMode="gray">
          <a:xfrm>
            <a:off x="652520" y="2583204"/>
            <a:ext cx="11203016" cy="123380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200">
              <a:lnSpc>
                <a:spcPct val="150000"/>
              </a:lnSpc>
              <a:defRPr/>
            </a:pPr>
            <a:r>
              <a:rPr lang="en-US" altLang="zh-CN" sz="495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Luyện</a:t>
            </a:r>
            <a:r>
              <a:rPr lang="en-US" altLang="zh-CN" sz="495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95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495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95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nhóm</a:t>
            </a:r>
            <a:endParaRPr lang="zh-CN" altLang="en-US" sz="495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4"/>
          <p:cNvGrpSpPr>
            <a:grpSpLocks noChangeAspect="1"/>
          </p:cNvGrpSpPr>
          <p:nvPr/>
        </p:nvGrpSpPr>
        <p:grpSpPr bwMode="auto">
          <a:xfrm flipV="1">
            <a:off x="1803400" y="1273810"/>
            <a:ext cx="2540000" cy="2620645"/>
            <a:chOff x="1308" y="1009"/>
            <a:chExt cx="1001" cy="1033"/>
          </a:xfrm>
        </p:grpSpPr>
        <p:sp>
          <p:nvSpPr>
            <p:cNvPr id="53" name="Freeform 5"/>
            <p:cNvSpPr/>
            <p:nvPr/>
          </p:nvSpPr>
          <p:spPr bwMode="auto">
            <a:xfrm>
              <a:off x="1533" y="1009"/>
              <a:ext cx="571" cy="830"/>
            </a:xfrm>
            <a:custGeom>
              <a:avLst/>
              <a:gdLst>
                <a:gd name="T0" fmla="*/ 404 w 439"/>
                <a:gd name="T1" fmla="*/ 298 h 638"/>
                <a:gd name="T2" fmla="*/ 321 w 439"/>
                <a:gd name="T3" fmla="*/ 223 h 638"/>
                <a:gd name="T4" fmla="*/ 321 w 439"/>
                <a:gd name="T5" fmla="*/ 50 h 638"/>
                <a:gd name="T6" fmla="*/ 318 w 439"/>
                <a:gd name="T7" fmla="*/ 41 h 638"/>
                <a:gd name="T8" fmla="*/ 221 w 439"/>
                <a:gd name="T9" fmla="*/ 0 h 638"/>
                <a:gd name="T10" fmla="*/ 118 w 439"/>
                <a:gd name="T11" fmla="*/ 40 h 638"/>
                <a:gd name="T12" fmla="*/ 114 w 439"/>
                <a:gd name="T13" fmla="*/ 50 h 638"/>
                <a:gd name="T14" fmla="*/ 114 w 439"/>
                <a:gd name="T15" fmla="*/ 225 h 638"/>
                <a:gd name="T16" fmla="*/ 34 w 439"/>
                <a:gd name="T17" fmla="*/ 300 h 638"/>
                <a:gd name="T18" fmla="*/ 0 w 439"/>
                <a:gd name="T19" fmla="*/ 418 h 638"/>
                <a:gd name="T20" fmla="*/ 220 w 439"/>
                <a:gd name="T21" fmla="*/ 638 h 638"/>
                <a:gd name="T22" fmla="*/ 439 w 439"/>
                <a:gd name="T23" fmla="*/ 418 h 638"/>
                <a:gd name="T24" fmla="*/ 404 w 439"/>
                <a:gd name="T25" fmla="*/ 298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9" h="638">
                  <a:moveTo>
                    <a:pt x="404" y="298"/>
                  </a:moveTo>
                  <a:cubicBezTo>
                    <a:pt x="383" y="267"/>
                    <a:pt x="355" y="241"/>
                    <a:pt x="321" y="223"/>
                  </a:cubicBezTo>
                  <a:cubicBezTo>
                    <a:pt x="321" y="222"/>
                    <a:pt x="321" y="50"/>
                    <a:pt x="321" y="50"/>
                  </a:cubicBezTo>
                  <a:cubicBezTo>
                    <a:pt x="321" y="47"/>
                    <a:pt x="320" y="44"/>
                    <a:pt x="318" y="41"/>
                  </a:cubicBezTo>
                  <a:cubicBezTo>
                    <a:pt x="316" y="39"/>
                    <a:pt x="282" y="0"/>
                    <a:pt x="221" y="0"/>
                  </a:cubicBezTo>
                  <a:cubicBezTo>
                    <a:pt x="162" y="0"/>
                    <a:pt x="120" y="38"/>
                    <a:pt x="118" y="40"/>
                  </a:cubicBezTo>
                  <a:cubicBezTo>
                    <a:pt x="116" y="43"/>
                    <a:pt x="114" y="46"/>
                    <a:pt x="114" y="50"/>
                  </a:cubicBezTo>
                  <a:cubicBezTo>
                    <a:pt x="114" y="50"/>
                    <a:pt x="114" y="223"/>
                    <a:pt x="114" y="225"/>
                  </a:cubicBezTo>
                  <a:cubicBezTo>
                    <a:pt x="81" y="243"/>
                    <a:pt x="54" y="269"/>
                    <a:pt x="34" y="300"/>
                  </a:cubicBezTo>
                  <a:cubicBezTo>
                    <a:pt x="11" y="335"/>
                    <a:pt x="0" y="376"/>
                    <a:pt x="0" y="418"/>
                  </a:cubicBezTo>
                  <a:cubicBezTo>
                    <a:pt x="0" y="539"/>
                    <a:pt x="98" y="638"/>
                    <a:pt x="220" y="638"/>
                  </a:cubicBezTo>
                  <a:cubicBezTo>
                    <a:pt x="341" y="638"/>
                    <a:pt x="439" y="539"/>
                    <a:pt x="439" y="418"/>
                  </a:cubicBezTo>
                  <a:cubicBezTo>
                    <a:pt x="439" y="375"/>
                    <a:pt x="427" y="334"/>
                    <a:pt x="404" y="298"/>
                  </a:cubicBezTo>
                  <a:close/>
                </a:path>
              </a:pathLst>
            </a:custGeom>
            <a:noFill/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4" name="Freeform 6"/>
            <p:cNvSpPr>
              <a:spLocks noEditPoints="1"/>
            </p:cNvSpPr>
            <p:nvPr/>
          </p:nvSpPr>
          <p:spPr bwMode="auto">
            <a:xfrm>
              <a:off x="1526" y="1009"/>
              <a:ext cx="573" cy="830"/>
            </a:xfrm>
            <a:custGeom>
              <a:avLst/>
              <a:gdLst>
                <a:gd name="T0" fmla="*/ 440 w 440"/>
                <a:gd name="T1" fmla="*/ 418 h 638"/>
                <a:gd name="T2" fmla="*/ 322 w 440"/>
                <a:gd name="T3" fmla="*/ 223 h 638"/>
                <a:gd name="T4" fmla="*/ 319 w 440"/>
                <a:gd name="T5" fmla="*/ 41 h 638"/>
                <a:gd name="T6" fmla="*/ 119 w 440"/>
                <a:gd name="T7" fmla="*/ 40 h 638"/>
                <a:gd name="T8" fmla="*/ 114 w 440"/>
                <a:gd name="T9" fmla="*/ 225 h 638"/>
                <a:gd name="T10" fmla="*/ 0 w 440"/>
                <a:gd name="T11" fmla="*/ 418 h 638"/>
                <a:gd name="T12" fmla="*/ 143 w 440"/>
                <a:gd name="T13" fmla="*/ 75 h 638"/>
                <a:gd name="T14" fmla="*/ 294 w 440"/>
                <a:gd name="T15" fmla="*/ 134 h 638"/>
                <a:gd name="T16" fmla="*/ 143 w 440"/>
                <a:gd name="T17" fmla="*/ 75 h 638"/>
                <a:gd name="T18" fmla="*/ 294 w 440"/>
                <a:gd name="T19" fmla="*/ 162 h 638"/>
                <a:gd name="T20" fmla="*/ 294 w 440"/>
                <a:gd name="T21" fmla="*/ 189 h 638"/>
                <a:gd name="T22" fmla="*/ 143 w 440"/>
                <a:gd name="T23" fmla="*/ 134 h 638"/>
                <a:gd name="T24" fmla="*/ 213 w 440"/>
                <a:gd name="T25" fmla="*/ 411 h 638"/>
                <a:gd name="T26" fmla="*/ 184 w 440"/>
                <a:gd name="T27" fmla="*/ 400 h 638"/>
                <a:gd name="T28" fmla="*/ 196 w 440"/>
                <a:gd name="T29" fmla="*/ 200 h 638"/>
                <a:gd name="T30" fmla="*/ 230 w 440"/>
                <a:gd name="T31" fmla="*/ 228 h 638"/>
                <a:gd name="T32" fmla="*/ 218 w 440"/>
                <a:gd name="T33" fmla="*/ 408 h 638"/>
                <a:gd name="T34" fmla="*/ 213 w 440"/>
                <a:gd name="T35" fmla="*/ 459 h 638"/>
                <a:gd name="T36" fmla="*/ 213 w 440"/>
                <a:gd name="T37" fmla="*/ 435 h 638"/>
                <a:gd name="T38" fmla="*/ 136 w 440"/>
                <a:gd name="T39" fmla="*/ 245 h 638"/>
                <a:gd name="T40" fmla="*/ 143 w 440"/>
                <a:gd name="T41" fmla="*/ 191 h 638"/>
                <a:gd name="T42" fmla="*/ 183 w 440"/>
                <a:gd name="T43" fmla="*/ 228 h 638"/>
                <a:gd name="T44" fmla="*/ 146 w 440"/>
                <a:gd name="T45" fmla="*/ 411 h 638"/>
                <a:gd name="T46" fmla="*/ 139 w 440"/>
                <a:gd name="T47" fmla="*/ 470 h 638"/>
                <a:gd name="T48" fmla="*/ 181 w 440"/>
                <a:gd name="T49" fmla="*/ 421 h 638"/>
                <a:gd name="T50" fmla="*/ 188 w 440"/>
                <a:gd name="T51" fmla="*/ 450 h 638"/>
                <a:gd name="T52" fmla="*/ 237 w 440"/>
                <a:gd name="T53" fmla="*/ 450 h 638"/>
                <a:gd name="T54" fmla="*/ 245 w 440"/>
                <a:gd name="T55" fmla="*/ 421 h 638"/>
                <a:gd name="T56" fmla="*/ 286 w 440"/>
                <a:gd name="T57" fmla="*/ 470 h 638"/>
                <a:gd name="T58" fmla="*/ 279 w 440"/>
                <a:gd name="T59" fmla="*/ 411 h 638"/>
                <a:gd name="T60" fmla="*/ 243 w 440"/>
                <a:gd name="T61" fmla="*/ 228 h 638"/>
                <a:gd name="T62" fmla="*/ 294 w 440"/>
                <a:gd name="T63" fmla="*/ 217 h 638"/>
                <a:gd name="T64" fmla="*/ 302 w 440"/>
                <a:gd name="T65" fmla="*/ 244 h 638"/>
                <a:gd name="T66" fmla="*/ 220 w 440"/>
                <a:gd name="T67" fmla="*/ 610 h 638"/>
                <a:gd name="T68" fmla="*/ 136 w 440"/>
                <a:gd name="T69" fmla="*/ 245 h 638"/>
                <a:gd name="T70" fmla="*/ 160 w 440"/>
                <a:gd name="T71" fmla="*/ 443 h 638"/>
                <a:gd name="T72" fmla="*/ 143 w 440"/>
                <a:gd name="T73" fmla="*/ 447 h 638"/>
                <a:gd name="T74" fmla="*/ 168 w 440"/>
                <a:gd name="T75" fmla="*/ 422 h 638"/>
                <a:gd name="T76" fmla="*/ 273 w 440"/>
                <a:gd name="T77" fmla="*/ 429 h 638"/>
                <a:gd name="T78" fmla="*/ 280 w 440"/>
                <a:gd name="T79" fmla="*/ 452 h 638"/>
                <a:gd name="T80" fmla="*/ 258 w 440"/>
                <a:gd name="T81" fmla="*/ 422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0" h="638">
                  <a:moveTo>
                    <a:pt x="220" y="638"/>
                  </a:moveTo>
                  <a:cubicBezTo>
                    <a:pt x="342" y="638"/>
                    <a:pt x="440" y="539"/>
                    <a:pt x="440" y="418"/>
                  </a:cubicBezTo>
                  <a:cubicBezTo>
                    <a:pt x="440" y="375"/>
                    <a:pt x="428" y="334"/>
                    <a:pt x="405" y="298"/>
                  </a:cubicBezTo>
                  <a:cubicBezTo>
                    <a:pt x="384" y="267"/>
                    <a:pt x="356" y="241"/>
                    <a:pt x="322" y="223"/>
                  </a:cubicBezTo>
                  <a:cubicBezTo>
                    <a:pt x="322" y="222"/>
                    <a:pt x="322" y="50"/>
                    <a:pt x="322" y="50"/>
                  </a:cubicBezTo>
                  <a:cubicBezTo>
                    <a:pt x="322" y="47"/>
                    <a:pt x="321" y="44"/>
                    <a:pt x="319" y="41"/>
                  </a:cubicBezTo>
                  <a:cubicBezTo>
                    <a:pt x="317" y="39"/>
                    <a:pt x="283" y="0"/>
                    <a:pt x="222" y="0"/>
                  </a:cubicBezTo>
                  <a:cubicBezTo>
                    <a:pt x="162" y="0"/>
                    <a:pt x="121" y="38"/>
                    <a:pt x="119" y="40"/>
                  </a:cubicBezTo>
                  <a:cubicBezTo>
                    <a:pt x="117" y="43"/>
                    <a:pt x="115" y="46"/>
                    <a:pt x="115" y="50"/>
                  </a:cubicBezTo>
                  <a:cubicBezTo>
                    <a:pt x="115" y="50"/>
                    <a:pt x="115" y="223"/>
                    <a:pt x="114" y="225"/>
                  </a:cubicBezTo>
                  <a:cubicBezTo>
                    <a:pt x="82" y="243"/>
                    <a:pt x="55" y="269"/>
                    <a:pt x="35" y="300"/>
                  </a:cubicBezTo>
                  <a:cubicBezTo>
                    <a:pt x="12" y="335"/>
                    <a:pt x="0" y="376"/>
                    <a:pt x="0" y="418"/>
                  </a:cubicBezTo>
                  <a:cubicBezTo>
                    <a:pt x="0" y="539"/>
                    <a:pt x="99" y="638"/>
                    <a:pt x="220" y="638"/>
                  </a:cubicBezTo>
                  <a:close/>
                  <a:moveTo>
                    <a:pt x="143" y="75"/>
                  </a:moveTo>
                  <a:cubicBezTo>
                    <a:pt x="294" y="102"/>
                    <a:pt x="294" y="102"/>
                    <a:pt x="294" y="102"/>
                  </a:cubicBezTo>
                  <a:cubicBezTo>
                    <a:pt x="294" y="134"/>
                    <a:pt x="294" y="134"/>
                    <a:pt x="294" y="134"/>
                  </a:cubicBezTo>
                  <a:cubicBezTo>
                    <a:pt x="143" y="106"/>
                    <a:pt x="143" y="106"/>
                    <a:pt x="143" y="106"/>
                  </a:cubicBezTo>
                  <a:lnTo>
                    <a:pt x="143" y="75"/>
                  </a:lnTo>
                  <a:close/>
                  <a:moveTo>
                    <a:pt x="143" y="134"/>
                  </a:moveTo>
                  <a:cubicBezTo>
                    <a:pt x="294" y="162"/>
                    <a:pt x="294" y="162"/>
                    <a:pt x="294" y="162"/>
                  </a:cubicBezTo>
                  <a:cubicBezTo>
                    <a:pt x="294" y="180"/>
                    <a:pt x="294" y="180"/>
                    <a:pt x="294" y="180"/>
                  </a:cubicBezTo>
                  <a:cubicBezTo>
                    <a:pt x="294" y="189"/>
                    <a:pt x="294" y="189"/>
                    <a:pt x="294" y="189"/>
                  </a:cubicBezTo>
                  <a:cubicBezTo>
                    <a:pt x="143" y="163"/>
                    <a:pt x="143" y="163"/>
                    <a:pt x="143" y="163"/>
                  </a:cubicBezTo>
                  <a:lnTo>
                    <a:pt x="143" y="134"/>
                  </a:lnTo>
                  <a:close/>
                  <a:moveTo>
                    <a:pt x="218" y="408"/>
                  </a:moveTo>
                  <a:cubicBezTo>
                    <a:pt x="216" y="409"/>
                    <a:pt x="214" y="410"/>
                    <a:pt x="213" y="411"/>
                  </a:cubicBezTo>
                  <a:cubicBezTo>
                    <a:pt x="211" y="410"/>
                    <a:pt x="209" y="409"/>
                    <a:pt x="207" y="408"/>
                  </a:cubicBezTo>
                  <a:cubicBezTo>
                    <a:pt x="201" y="404"/>
                    <a:pt x="193" y="402"/>
                    <a:pt x="184" y="400"/>
                  </a:cubicBezTo>
                  <a:cubicBezTo>
                    <a:pt x="191" y="354"/>
                    <a:pt x="194" y="273"/>
                    <a:pt x="195" y="228"/>
                  </a:cubicBezTo>
                  <a:cubicBezTo>
                    <a:pt x="195" y="215"/>
                    <a:pt x="196" y="205"/>
                    <a:pt x="196" y="200"/>
                  </a:cubicBezTo>
                  <a:cubicBezTo>
                    <a:pt x="230" y="206"/>
                    <a:pt x="230" y="206"/>
                    <a:pt x="230" y="206"/>
                  </a:cubicBezTo>
                  <a:cubicBezTo>
                    <a:pt x="230" y="211"/>
                    <a:pt x="230" y="219"/>
                    <a:pt x="230" y="228"/>
                  </a:cubicBezTo>
                  <a:cubicBezTo>
                    <a:pt x="231" y="273"/>
                    <a:pt x="234" y="354"/>
                    <a:pt x="241" y="400"/>
                  </a:cubicBezTo>
                  <a:cubicBezTo>
                    <a:pt x="233" y="402"/>
                    <a:pt x="225" y="404"/>
                    <a:pt x="218" y="408"/>
                  </a:cubicBezTo>
                  <a:close/>
                  <a:moveTo>
                    <a:pt x="225" y="448"/>
                  </a:moveTo>
                  <a:cubicBezTo>
                    <a:pt x="224" y="452"/>
                    <a:pt x="218" y="459"/>
                    <a:pt x="213" y="459"/>
                  </a:cubicBezTo>
                  <a:cubicBezTo>
                    <a:pt x="208" y="459"/>
                    <a:pt x="201" y="452"/>
                    <a:pt x="201" y="448"/>
                  </a:cubicBezTo>
                  <a:cubicBezTo>
                    <a:pt x="201" y="445"/>
                    <a:pt x="204" y="439"/>
                    <a:pt x="213" y="435"/>
                  </a:cubicBezTo>
                  <a:cubicBezTo>
                    <a:pt x="221" y="439"/>
                    <a:pt x="225" y="445"/>
                    <a:pt x="225" y="448"/>
                  </a:cubicBezTo>
                  <a:close/>
                  <a:moveTo>
                    <a:pt x="136" y="245"/>
                  </a:moveTo>
                  <a:cubicBezTo>
                    <a:pt x="144" y="242"/>
                    <a:pt x="144" y="242"/>
                    <a:pt x="144" y="242"/>
                  </a:cubicBezTo>
                  <a:cubicBezTo>
                    <a:pt x="143" y="191"/>
                    <a:pt x="143" y="191"/>
                    <a:pt x="143" y="191"/>
                  </a:cubicBezTo>
                  <a:cubicBezTo>
                    <a:pt x="183" y="198"/>
                    <a:pt x="183" y="198"/>
                    <a:pt x="183" y="198"/>
                  </a:cubicBezTo>
                  <a:cubicBezTo>
                    <a:pt x="183" y="205"/>
                    <a:pt x="183" y="215"/>
                    <a:pt x="183" y="228"/>
                  </a:cubicBezTo>
                  <a:cubicBezTo>
                    <a:pt x="181" y="278"/>
                    <a:pt x="178" y="360"/>
                    <a:pt x="172" y="400"/>
                  </a:cubicBezTo>
                  <a:cubicBezTo>
                    <a:pt x="162" y="401"/>
                    <a:pt x="153" y="404"/>
                    <a:pt x="146" y="411"/>
                  </a:cubicBezTo>
                  <a:cubicBezTo>
                    <a:pt x="138" y="418"/>
                    <a:pt x="133" y="429"/>
                    <a:pt x="131" y="441"/>
                  </a:cubicBezTo>
                  <a:cubicBezTo>
                    <a:pt x="129" y="453"/>
                    <a:pt x="132" y="464"/>
                    <a:pt x="139" y="470"/>
                  </a:cubicBezTo>
                  <a:cubicBezTo>
                    <a:pt x="146" y="477"/>
                    <a:pt x="158" y="477"/>
                    <a:pt x="170" y="457"/>
                  </a:cubicBezTo>
                  <a:cubicBezTo>
                    <a:pt x="174" y="449"/>
                    <a:pt x="178" y="436"/>
                    <a:pt x="181" y="421"/>
                  </a:cubicBezTo>
                  <a:cubicBezTo>
                    <a:pt x="186" y="421"/>
                    <a:pt x="192" y="423"/>
                    <a:pt x="197" y="425"/>
                  </a:cubicBezTo>
                  <a:cubicBezTo>
                    <a:pt x="189" y="434"/>
                    <a:pt x="188" y="444"/>
                    <a:pt x="188" y="450"/>
                  </a:cubicBezTo>
                  <a:cubicBezTo>
                    <a:pt x="189" y="464"/>
                    <a:pt x="200" y="480"/>
                    <a:pt x="213" y="480"/>
                  </a:cubicBezTo>
                  <a:cubicBezTo>
                    <a:pt x="225" y="480"/>
                    <a:pt x="236" y="464"/>
                    <a:pt x="237" y="450"/>
                  </a:cubicBezTo>
                  <a:cubicBezTo>
                    <a:pt x="237" y="444"/>
                    <a:pt x="236" y="434"/>
                    <a:pt x="229" y="425"/>
                  </a:cubicBezTo>
                  <a:cubicBezTo>
                    <a:pt x="234" y="423"/>
                    <a:pt x="239" y="421"/>
                    <a:pt x="245" y="421"/>
                  </a:cubicBezTo>
                  <a:cubicBezTo>
                    <a:pt x="248" y="436"/>
                    <a:pt x="251" y="449"/>
                    <a:pt x="256" y="457"/>
                  </a:cubicBezTo>
                  <a:cubicBezTo>
                    <a:pt x="267" y="477"/>
                    <a:pt x="279" y="477"/>
                    <a:pt x="286" y="470"/>
                  </a:cubicBezTo>
                  <a:cubicBezTo>
                    <a:pt x="293" y="464"/>
                    <a:pt x="296" y="453"/>
                    <a:pt x="294" y="441"/>
                  </a:cubicBezTo>
                  <a:cubicBezTo>
                    <a:pt x="292" y="429"/>
                    <a:pt x="287" y="418"/>
                    <a:pt x="279" y="411"/>
                  </a:cubicBezTo>
                  <a:cubicBezTo>
                    <a:pt x="272" y="404"/>
                    <a:pt x="263" y="401"/>
                    <a:pt x="254" y="400"/>
                  </a:cubicBezTo>
                  <a:cubicBezTo>
                    <a:pt x="247" y="360"/>
                    <a:pt x="244" y="278"/>
                    <a:pt x="243" y="228"/>
                  </a:cubicBezTo>
                  <a:cubicBezTo>
                    <a:pt x="243" y="220"/>
                    <a:pt x="242" y="214"/>
                    <a:pt x="242" y="208"/>
                  </a:cubicBezTo>
                  <a:cubicBezTo>
                    <a:pt x="294" y="217"/>
                    <a:pt x="294" y="217"/>
                    <a:pt x="294" y="217"/>
                  </a:cubicBezTo>
                  <a:cubicBezTo>
                    <a:pt x="294" y="240"/>
                    <a:pt x="294" y="240"/>
                    <a:pt x="294" y="240"/>
                  </a:cubicBezTo>
                  <a:cubicBezTo>
                    <a:pt x="302" y="244"/>
                    <a:pt x="302" y="244"/>
                    <a:pt x="302" y="244"/>
                  </a:cubicBezTo>
                  <a:cubicBezTo>
                    <a:pt x="369" y="275"/>
                    <a:pt x="413" y="344"/>
                    <a:pt x="413" y="418"/>
                  </a:cubicBezTo>
                  <a:cubicBezTo>
                    <a:pt x="413" y="524"/>
                    <a:pt x="326" y="610"/>
                    <a:pt x="220" y="610"/>
                  </a:cubicBezTo>
                  <a:cubicBezTo>
                    <a:pt x="114" y="610"/>
                    <a:pt x="28" y="524"/>
                    <a:pt x="28" y="418"/>
                  </a:cubicBezTo>
                  <a:cubicBezTo>
                    <a:pt x="28" y="344"/>
                    <a:pt x="70" y="278"/>
                    <a:pt x="136" y="245"/>
                  </a:cubicBezTo>
                  <a:close/>
                  <a:moveTo>
                    <a:pt x="168" y="422"/>
                  </a:moveTo>
                  <a:cubicBezTo>
                    <a:pt x="165" y="431"/>
                    <a:pt x="163" y="438"/>
                    <a:pt x="160" y="443"/>
                  </a:cubicBezTo>
                  <a:cubicBezTo>
                    <a:pt x="154" y="454"/>
                    <a:pt x="148" y="455"/>
                    <a:pt x="145" y="452"/>
                  </a:cubicBezTo>
                  <a:cubicBezTo>
                    <a:pt x="144" y="451"/>
                    <a:pt x="143" y="449"/>
                    <a:pt x="143" y="447"/>
                  </a:cubicBezTo>
                  <a:cubicBezTo>
                    <a:pt x="144" y="439"/>
                    <a:pt x="147" y="434"/>
                    <a:pt x="152" y="429"/>
                  </a:cubicBezTo>
                  <a:cubicBezTo>
                    <a:pt x="156" y="425"/>
                    <a:pt x="162" y="423"/>
                    <a:pt x="168" y="422"/>
                  </a:cubicBezTo>
                  <a:close/>
                  <a:moveTo>
                    <a:pt x="258" y="422"/>
                  </a:moveTo>
                  <a:cubicBezTo>
                    <a:pt x="264" y="423"/>
                    <a:pt x="269" y="425"/>
                    <a:pt x="273" y="429"/>
                  </a:cubicBezTo>
                  <a:cubicBezTo>
                    <a:pt x="278" y="434"/>
                    <a:pt x="281" y="439"/>
                    <a:pt x="282" y="447"/>
                  </a:cubicBezTo>
                  <a:cubicBezTo>
                    <a:pt x="283" y="449"/>
                    <a:pt x="282" y="451"/>
                    <a:pt x="280" y="452"/>
                  </a:cubicBezTo>
                  <a:cubicBezTo>
                    <a:pt x="277" y="455"/>
                    <a:pt x="271" y="454"/>
                    <a:pt x="265" y="443"/>
                  </a:cubicBezTo>
                  <a:cubicBezTo>
                    <a:pt x="262" y="438"/>
                    <a:pt x="260" y="431"/>
                    <a:pt x="258" y="422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5" name="Freeform 7"/>
            <p:cNvSpPr/>
            <p:nvPr/>
          </p:nvSpPr>
          <p:spPr bwMode="auto">
            <a:xfrm>
              <a:off x="2145" y="1578"/>
              <a:ext cx="164" cy="42"/>
            </a:xfrm>
            <a:custGeom>
              <a:avLst/>
              <a:gdLst>
                <a:gd name="T0" fmla="*/ 0 w 126"/>
                <a:gd name="T1" fmla="*/ 16 h 33"/>
                <a:gd name="T2" fmla="*/ 17 w 126"/>
                <a:gd name="T3" fmla="*/ 33 h 33"/>
                <a:gd name="T4" fmla="*/ 109 w 126"/>
                <a:gd name="T5" fmla="*/ 33 h 33"/>
                <a:gd name="T6" fmla="*/ 126 w 126"/>
                <a:gd name="T7" fmla="*/ 16 h 33"/>
                <a:gd name="T8" fmla="*/ 109 w 126"/>
                <a:gd name="T9" fmla="*/ 0 h 33"/>
                <a:gd name="T10" fmla="*/ 17 w 126"/>
                <a:gd name="T11" fmla="*/ 0 h 33"/>
                <a:gd name="T12" fmla="*/ 0 w 126"/>
                <a:gd name="T13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33">
                  <a:moveTo>
                    <a:pt x="0" y="16"/>
                  </a:moveTo>
                  <a:cubicBezTo>
                    <a:pt x="0" y="25"/>
                    <a:pt x="7" y="33"/>
                    <a:pt x="17" y="33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18" y="33"/>
                    <a:pt x="126" y="25"/>
                    <a:pt x="126" y="16"/>
                  </a:cubicBezTo>
                  <a:cubicBezTo>
                    <a:pt x="126" y="7"/>
                    <a:pt x="118" y="0"/>
                    <a:pt x="10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0" y="7"/>
                    <a:pt x="0" y="16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6" name="Freeform 8"/>
            <p:cNvSpPr/>
            <p:nvPr/>
          </p:nvSpPr>
          <p:spPr bwMode="auto">
            <a:xfrm>
              <a:off x="1763" y="1882"/>
              <a:ext cx="44" cy="160"/>
            </a:xfrm>
            <a:custGeom>
              <a:avLst/>
              <a:gdLst>
                <a:gd name="T0" fmla="*/ 17 w 34"/>
                <a:gd name="T1" fmla="*/ 0 h 123"/>
                <a:gd name="T2" fmla="*/ 0 w 34"/>
                <a:gd name="T3" fmla="*/ 16 h 123"/>
                <a:gd name="T4" fmla="*/ 0 w 34"/>
                <a:gd name="T5" fmla="*/ 106 h 123"/>
                <a:gd name="T6" fmla="*/ 17 w 34"/>
                <a:gd name="T7" fmla="*/ 123 h 123"/>
                <a:gd name="T8" fmla="*/ 34 w 34"/>
                <a:gd name="T9" fmla="*/ 106 h 123"/>
                <a:gd name="T10" fmla="*/ 34 w 34"/>
                <a:gd name="T11" fmla="*/ 16 h 123"/>
                <a:gd name="T12" fmla="*/ 17 w 34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23">
                  <a:moveTo>
                    <a:pt x="17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15"/>
                    <a:pt x="7" y="123"/>
                    <a:pt x="17" y="123"/>
                  </a:cubicBezTo>
                  <a:cubicBezTo>
                    <a:pt x="26" y="123"/>
                    <a:pt x="34" y="115"/>
                    <a:pt x="34" y="10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6" y="0"/>
                    <a:pt x="17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7" name="Freeform 9"/>
            <p:cNvSpPr/>
            <p:nvPr/>
          </p:nvSpPr>
          <p:spPr bwMode="auto">
            <a:xfrm>
              <a:off x="1308" y="1557"/>
              <a:ext cx="165" cy="44"/>
            </a:xfrm>
            <a:custGeom>
              <a:avLst/>
              <a:gdLst>
                <a:gd name="T0" fmla="*/ 17 w 127"/>
                <a:gd name="T1" fmla="*/ 34 h 34"/>
                <a:gd name="T2" fmla="*/ 110 w 127"/>
                <a:gd name="T3" fmla="*/ 34 h 34"/>
                <a:gd name="T4" fmla="*/ 127 w 127"/>
                <a:gd name="T5" fmla="*/ 17 h 34"/>
                <a:gd name="T6" fmla="*/ 110 w 127"/>
                <a:gd name="T7" fmla="*/ 0 h 34"/>
                <a:gd name="T8" fmla="*/ 17 w 127"/>
                <a:gd name="T9" fmla="*/ 0 h 34"/>
                <a:gd name="T10" fmla="*/ 0 w 127"/>
                <a:gd name="T11" fmla="*/ 17 h 34"/>
                <a:gd name="T12" fmla="*/ 17 w 127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34">
                  <a:moveTo>
                    <a:pt x="17" y="34"/>
                  </a:moveTo>
                  <a:cubicBezTo>
                    <a:pt x="110" y="34"/>
                    <a:pt x="110" y="34"/>
                    <a:pt x="110" y="34"/>
                  </a:cubicBezTo>
                  <a:cubicBezTo>
                    <a:pt x="119" y="34"/>
                    <a:pt x="127" y="26"/>
                    <a:pt x="127" y="17"/>
                  </a:cubicBezTo>
                  <a:cubicBezTo>
                    <a:pt x="127" y="8"/>
                    <a:pt x="119" y="0"/>
                    <a:pt x="11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8" name="Freeform 10"/>
            <p:cNvSpPr/>
            <p:nvPr/>
          </p:nvSpPr>
          <p:spPr bwMode="auto">
            <a:xfrm>
              <a:off x="1403" y="1231"/>
              <a:ext cx="145" cy="117"/>
            </a:xfrm>
            <a:custGeom>
              <a:avLst/>
              <a:gdLst>
                <a:gd name="T0" fmla="*/ 9 w 112"/>
                <a:gd name="T1" fmla="*/ 30 h 90"/>
                <a:gd name="T2" fmla="*/ 83 w 112"/>
                <a:gd name="T3" fmla="*/ 84 h 90"/>
                <a:gd name="T4" fmla="*/ 107 w 112"/>
                <a:gd name="T5" fmla="*/ 81 h 90"/>
                <a:gd name="T6" fmla="*/ 103 w 112"/>
                <a:gd name="T7" fmla="*/ 58 h 90"/>
                <a:gd name="T8" fmla="*/ 30 w 112"/>
                <a:gd name="T9" fmla="*/ 3 h 90"/>
                <a:gd name="T10" fmla="*/ 20 w 112"/>
                <a:gd name="T11" fmla="*/ 0 h 90"/>
                <a:gd name="T12" fmla="*/ 6 w 112"/>
                <a:gd name="T13" fmla="*/ 7 h 90"/>
                <a:gd name="T14" fmla="*/ 9 w 112"/>
                <a:gd name="T15" fmla="*/ 3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9" y="30"/>
                  </a:moveTo>
                  <a:cubicBezTo>
                    <a:pt x="83" y="84"/>
                    <a:pt x="83" y="84"/>
                    <a:pt x="83" y="84"/>
                  </a:cubicBezTo>
                  <a:cubicBezTo>
                    <a:pt x="90" y="90"/>
                    <a:pt x="101" y="88"/>
                    <a:pt x="107" y="81"/>
                  </a:cubicBezTo>
                  <a:cubicBezTo>
                    <a:pt x="112" y="74"/>
                    <a:pt x="111" y="63"/>
                    <a:pt x="103" y="58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7" y="1"/>
                    <a:pt x="23" y="0"/>
                    <a:pt x="20" y="0"/>
                  </a:cubicBezTo>
                  <a:cubicBezTo>
                    <a:pt x="14" y="0"/>
                    <a:pt x="9" y="2"/>
                    <a:pt x="6" y="7"/>
                  </a:cubicBezTo>
                  <a:cubicBezTo>
                    <a:pt x="0" y="14"/>
                    <a:pt x="2" y="24"/>
                    <a:pt x="9" y="3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9" name="Freeform 11"/>
            <p:cNvSpPr/>
            <p:nvPr/>
          </p:nvSpPr>
          <p:spPr bwMode="auto">
            <a:xfrm>
              <a:off x="2073" y="1231"/>
              <a:ext cx="145" cy="117"/>
            </a:xfrm>
            <a:custGeom>
              <a:avLst/>
              <a:gdLst>
                <a:gd name="T0" fmla="*/ 29 w 112"/>
                <a:gd name="T1" fmla="*/ 84 h 90"/>
                <a:gd name="T2" fmla="*/ 103 w 112"/>
                <a:gd name="T3" fmla="*/ 30 h 90"/>
                <a:gd name="T4" fmla="*/ 106 w 112"/>
                <a:gd name="T5" fmla="*/ 7 h 90"/>
                <a:gd name="T6" fmla="*/ 92 w 112"/>
                <a:gd name="T7" fmla="*/ 0 h 90"/>
                <a:gd name="T8" fmla="*/ 82 w 112"/>
                <a:gd name="T9" fmla="*/ 3 h 90"/>
                <a:gd name="T10" fmla="*/ 9 w 112"/>
                <a:gd name="T11" fmla="*/ 58 h 90"/>
                <a:gd name="T12" fmla="*/ 5 w 112"/>
                <a:gd name="T13" fmla="*/ 81 h 90"/>
                <a:gd name="T14" fmla="*/ 29 w 112"/>
                <a:gd name="T15" fmla="*/ 8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29" y="84"/>
                  </a:moveTo>
                  <a:cubicBezTo>
                    <a:pt x="103" y="30"/>
                    <a:pt x="103" y="30"/>
                    <a:pt x="103" y="30"/>
                  </a:cubicBezTo>
                  <a:cubicBezTo>
                    <a:pt x="110" y="24"/>
                    <a:pt x="112" y="14"/>
                    <a:pt x="106" y="7"/>
                  </a:cubicBezTo>
                  <a:cubicBezTo>
                    <a:pt x="103" y="2"/>
                    <a:pt x="98" y="0"/>
                    <a:pt x="92" y="0"/>
                  </a:cubicBezTo>
                  <a:cubicBezTo>
                    <a:pt x="89" y="0"/>
                    <a:pt x="85" y="1"/>
                    <a:pt x="82" y="3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1" y="63"/>
                    <a:pt x="0" y="74"/>
                    <a:pt x="5" y="81"/>
                  </a:cubicBezTo>
                  <a:cubicBezTo>
                    <a:pt x="11" y="88"/>
                    <a:pt x="22" y="90"/>
                    <a:pt x="29" y="8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0" name="Freeform 12"/>
            <p:cNvSpPr/>
            <p:nvPr/>
          </p:nvSpPr>
          <p:spPr bwMode="auto">
            <a:xfrm>
              <a:off x="1431" y="1813"/>
              <a:ext cx="134" cy="128"/>
            </a:xfrm>
            <a:custGeom>
              <a:avLst/>
              <a:gdLst>
                <a:gd name="T0" fmla="*/ 84 w 103"/>
                <a:gd name="T1" fmla="*/ 0 h 98"/>
                <a:gd name="T2" fmla="*/ 72 w 103"/>
                <a:gd name="T3" fmla="*/ 4 h 98"/>
                <a:gd name="T4" fmla="*/ 7 w 103"/>
                <a:gd name="T5" fmla="*/ 68 h 98"/>
                <a:gd name="T6" fmla="*/ 7 w 103"/>
                <a:gd name="T7" fmla="*/ 91 h 98"/>
                <a:gd name="T8" fmla="*/ 31 w 103"/>
                <a:gd name="T9" fmla="*/ 91 h 98"/>
                <a:gd name="T10" fmla="*/ 96 w 103"/>
                <a:gd name="T11" fmla="*/ 28 h 98"/>
                <a:gd name="T12" fmla="*/ 96 w 103"/>
                <a:gd name="T13" fmla="*/ 4 h 98"/>
                <a:gd name="T14" fmla="*/ 84 w 103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98">
                  <a:moveTo>
                    <a:pt x="84" y="0"/>
                  </a:moveTo>
                  <a:cubicBezTo>
                    <a:pt x="80" y="0"/>
                    <a:pt x="75" y="1"/>
                    <a:pt x="72" y="4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0" y="74"/>
                    <a:pt x="0" y="85"/>
                    <a:pt x="7" y="91"/>
                  </a:cubicBezTo>
                  <a:cubicBezTo>
                    <a:pt x="13" y="98"/>
                    <a:pt x="24" y="98"/>
                    <a:pt x="31" y="91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103" y="21"/>
                    <a:pt x="103" y="11"/>
                    <a:pt x="96" y="4"/>
                  </a:cubicBezTo>
                  <a:cubicBezTo>
                    <a:pt x="93" y="1"/>
                    <a:pt x="88" y="0"/>
                    <a:pt x="84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1" name="Freeform 13"/>
            <p:cNvSpPr/>
            <p:nvPr/>
          </p:nvSpPr>
          <p:spPr bwMode="auto">
            <a:xfrm>
              <a:off x="2043" y="1813"/>
              <a:ext cx="132" cy="128"/>
            </a:xfrm>
            <a:custGeom>
              <a:avLst/>
              <a:gdLst>
                <a:gd name="T0" fmla="*/ 31 w 102"/>
                <a:gd name="T1" fmla="*/ 4 h 98"/>
                <a:gd name="T2" fmla="*/ 19 w 102"/>
                <a:gd name="T3" fmla="*/ 0 h 98"/>
                <a:gd name="T4" fmla="*/ 7 w 102"/>
                <a:gd name="T5" fmla="*/ 4 h 98"/>
                <a:gd name="T6" fmla="*/ 7 w 102"/>
                <a:gd name="T7" fmla="*/ 28 h 98"/>
                <a:gd name="T8" fmla="*/ 72 w 102"/>
                <a:gd name="T9" fmla="*/ 91 h 98"/>
                <a:gd name="T10" fmla="*/ 96 w 102"/>
                <a:gd name="T11" fmla="*/ 91 h 98"/>
                <a:gd name="T12" fmla="*/ 96 w 102"/>
                <a:gd name="T13" fmla="*/ 68 h 98"/>
                <a:gd name="T14" fmla="*/ 31 w 102"/>
                <a:gd name="T15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98">
                  <a:moveTo>
                    <a:pt x="31" y="4"/>
                  </a:moveTo>
                  <a:cubicBezTo>
                    <a:pt x="27" y="1"/>
                    <a:pt x="23" y="0"/>
                    <a:pt x="19" y="0"/>
                  </a:cubicBezTo>
                  <a:cubicBezTo>
                    <a:pt x="14" y="0"/>
                    <a:pt x="10" y="1"/>
                    <a:pt x="7" y="4"/>
                  </a:cubicBezTo>
                  <a:cubicBezTo>
                    <a:pt x="0" y="11"/>
                    <a:pt x="0" y="21"/>
                    <a:pt x="7" y="28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8" y="98"/>
                    <a:pt x="89" y="98"/>
                    <a:pt x="96" y="91"/>
                  </a:cubicBezTo>
                  <a:cubicBezTo>
                    <a:pt x="102" y="85"/>
                    <a:pt x="102" y="74"/>
                    <a:pt x="96" y="68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2115508" y="3115950"/>
            <a:ext cx="7960995" cy="1132057"/>
            <a:chOff x="7117" y="6217"/>
            <a:chExt cx="6260" cy="759"/>
          </a:xfrm>
        </p:grpSpPr>
        <p:sp>
          <p:nvSpPr>
            <p:cNvPr id="19" name="任意多边形 18"/>
            <p:cNvSpPr/>
            <p:nvPr/>
          </p:nvSpPr>
          <p:spPr>
            <a:xfrm>
              <a:off x="7117" y="6476"/>
              <a:ext cx="6260" cy="500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-1" fmla="*/ 0 w 6766560"/>
                <a:gd name="connsiteY0-2" fmla="*/ 75291 h 398381"/>
                <a:gd name="connsiteX1-3" fmla="*/ 4369154 w 6766560"/>
                <a:gd name="connsiteY1-4" fmla="*/ 18141 h 398381"/>
                <a:gd name="connsiteX2-5" fmla="*/ 4023360 w 6766560"/>
                <a:gd name="connsiteY2-6" fmla="*/ 395331 h 398381"/>
                <a:gd name="connsiteX3-7" fmla="*/ 6766560 w 6766560"/>
                <a:gd name="connsiteY3-8" fmla="*/ 166731 h 398381"/>
                <a:gd name="connsiteX0-9" fmla="*/ 0 w 6766560"/>
                <a:gd name="connsiteY0-10" fmla="*/ 71354 h 339035"/>
                <a:gd name="connsiteX1-11" fmla="*/ 4369154 w 6766560"/>
                <a:gd name="connsiteY1-12" fmla="*/ 14204 h 339035"/>
                <a:gd name="connsiteX2-13" fmla="*/ 4351696 w 6766560"/>
                <a:gd name="connsiteY2-14" fmla="*/ 334244 h 339035"/>
                <a:gd name="connsiteX3-15" fmla="*/ 6766560 w 6766560"/>
                <a:gd name="connsiteY3-16" fmla="*/ 162794 h 339035"/>
                <a:gd name="connsiteX0-17" fmla="*/ 0 w 7194823"/>
                <a:gd name="connsiteY0-18" fmla="*/ 71354 h 334304"/>
                <a:gd name="connsiteX1-19" fmla="*/ 4369154 w 7194823"/>
                <a:gd name="connsiteY1-20" fmla="*/ 14204 h 334304"/>
                <a:gd name="connsiteX2-21" fmla="*/ 4351696 w 7194823"/>
                <a:gd name="connsiteY2-22" fmla="*/ 334244 h 334304"/>
                <a:gd name="connsiteX3-23" fmla="*/ 7194823 w 7194823"/>
                <a:gd name="connsiteY3-24" fmla="*/ 37064 h 334304"/>
                <a:gd name="connsiteX0-25" fmla="*/ 0 w 7194823"/>
                <a:gd name="connsiteY0-26" fmla="*/ 72918 h 358721"/>
                <a:gd name="connsiteX1-27" fmla="*/ 4369154 w 7194823"/>
                <a:gd name="connsiteY1-28" fmla="*/ 15768 h 358721"/>
                <a:gd name="connsiteX2-29" fmla="*/ 4051911 w 7194823"/>
                <a:gd name="connsiteY2-30" fmla="*/ 358668 h 358721"/>
                <a:gd name="connsiteX3-31" fmla="*/ 7194823 w 7194823"/>
                <a:gd name="connsiteY3-32" fmla="*/ 38628 h 358721"/>
                <a:gd name="connsiteX0-33" fmla="*/ 0 w 6454042"/>
                <a:gd name="connsiteY0-34" fmla="*/ 72918 h 359955"/>
                <a:gd name="connsiteX1-35" fmla="*/ 4369154 w 6454042"/>
                <a:gd name="connsiteY1-36" fmla="*/ 15768 h 359955"/>
                <a:gd name="connsiteX2-37" fmla="*/ 4051911 w 6454042"/>
                <a:gd name="connsiteY2-38" fmla="*/ 358668 h 359955"/>
                <a:gd name="connsiteX3-39" fmla="*/ 6454042 w 6454042"/>
                <a:gd name="connsiteY3-40" fmla="*/ 112769 h 359955"/>
                <a:gd name="connsiteX0-41" fmla="*/ 0 w 6454042"/>
                <a:gd name="connsiteY0-42" fmla="*/ 62493 h 349247"/>
                <a:gd name="connsiteX1-43" fmla="*/ 4122228 w 6454042"/>
                <a:gd name="connsiteY1-44" fmla="*/ 17700 h 349247"/>
                <a:gd name="connsiteX2-45" fmla="*/ 4051911 w 6454042"/>
                <a:gd name="connsiteY2-46" fmla="*/ 348243 h 349247"/>
                <a:gd name="connsiteX3-47" fmla="*/ 6454042 w 6454042"/>
                <a:gd name="connsiteY3-48" fmla="*/ 102344 h 349247"/>
                <a:gd name="connsiteX0-49" fmla="*/ 0 w 4341830"/>
                <a:gd name="connsiteY0-50" fmla="*/ 62493 h 348243"/>
                <a:gd name="connsiteX1-51" fmla="*/ 4122228 w 4341830"/>
                <a:gd name="connsiteY1-52" fmla="*/ 17700 h 348243"/>
                <a:gd name="connsiteX2-53" fmla="*/ 4051911 w 4341830"/>
                <a:gd name="connsiteY2-54" fmla="*/ 348243 h 348243"/>
                <a:gd name="connsiteX0-55" fmla="*/ 0 w 4122228"/>
                <a:gd name="connsiteY0-56" fmla="*/ 62493 h 62493"/>
                <a:gd name="connsiteX1-57" fmla="*/ 4122228 w 4122228"/>
                <a:gd name="connsiteY1-58" fmla="*/ 17700 h 62493"/>
                <a:gd name="connsiteX0-59" fmla="*/ 0 w 4122228"/>
                <a:gd name="connsiteY0-60" fmla="*/ 44793 h 66159"/>
                <a:gd name="connsiteX1-61" fmla="*/ 4122228 w 4122228"/>
                <a:gd name="connsiteY1-62" fmla="*/ 0 h 66159"/>
                <a:gd name="connsiteX0-63" fmla="*/ 0 w 4245691"/>
                <a:gd name="connsiteY0-64" fmla="*/ 156004 h 156004"/>
                <a:gd name="connsiteX1-65" fmla="*/ 4245691 w 4245691"/>
                <a:gd name="connsiteY1-66" fmla="*/ 0 h 156004"/>
                <a:gd name="connsiteX0-67" fmla="*/ 0 w 4245691"/>
                <a:gd name="connsiteY0-68" fmla="*/ 156004 h 163985"/>
                <a:gd name="connsiteX1-69" fmla="*/ 4245691 w 4245691"/>
                <a:gd name="connsiteY1-70" fmla="*/ 0 h 163985"/>
                <a:gd name="connsiteX0-71" fmla="*/ 0 w 5449458"/>
                <a:gd name="connsiteY0-72" fmla="*/ 143648 h 143648"/>
                <a:gd name="connsiteX1-73" fmla="*/ 5449458 w 5449458"/>
                <a:gd name="connsiteY1-74" fmla="*/ 0 h 143648"/>
                <a:gd name="connsiteX0-75" fmla="*/ 0 w 5449458"/>
                <a:gd name="connsiteY0-76" fmla="*/ 143648 h 260913"/>
                <a:gd name="connsiteX1-77" fmla="*/ 1990356 w 5449458"/>
                <a:gd name="connsiteY1-78" fmla="*/ 260339 h 260913"/>
                <a:gd name="connsiteX2-79" fmla="*/ 5449458 w 5449458"/>
                <a:gd name="connsiteY2-80" fmla="*/ 0 h 260913"/>
                <a:gd name="connsiteX0-81" fmla="*/ 0 w 4693246"/>
                <a:gd name="connsiteY0-82" fmla="*/ 169 h 463018"/>
                <a:gd name="connsiteX1-83" fmla="*/ 1234144 w 4693246"/>
                <a:gd name="connsiteY1-84" fmla="*/ 462849 h 463018"/>
                <a:gd name="connsiteX2-85" fmla="*/ 4693246 w 4693246"/>
                <a:gd name="connsiteY2-86" fmla="*/ 202510 h 463018"/>
                <a:gd name="connsiteX0-87" fmla="*/ 153395 w 4846641"/>
                <a:gd name="connsiteY0-88" fmla="*/ 0 h 462988"/>
                <a:gd name="connsiteX1-89" fmla="*/ 1387539 w 4846641"/>
                <a:gd name="connsiteY1-90" fmla="*/ 462680 h 462988"/>
                <a:gd name="connsiteX2-91" fmla="*/ 4846641 w 4846641"/>
                <a:gd name="connsiteY2-92" fmla="*/ 202341 h 462988"/>
                <a:gd name="connsiteX0-93" fmla="*/ 212160 w 4457851"/>
                <a:gd name="connsiteY0-94" fmla="*/ 0 h 462988"/>
                <a:gd name="connsiteX1-95" fmla="*/ 998749 w 4457851"/>
                <a:gd name="connsiteY1-96" fmla="*/ 462680 h 462988"/>
                <a:gd name="connsiteX2-97" fmla="*/ 4457851 w 4457851"/>
                <a:gd name="connsiteY2-98" fmla="*/ 202341 h 462988"/>
                <a:gd name="connsiteX0-99" fmla="*/ 238795 w 4484486"/>
                <a:gd name="connsiteY0-100" fmla="*/ 0 h 462868"/>
                <a:gd name="connsiteX1-101" fmla="*/ 1025384 w 4484486"/>
                <a:gd name="connsiteY1-102" fmla="*/ 462680 h 462868"/>
                <a:gd name="connsiteX2-103" fmla="*/ 4484486 w 4484486"/>
                <a:gd name="connsiteY2-104" fmla="*/ 202341 h 462868"/>
                <a:gd name="connsiteX0-105" fmla="*/ 410770 w 4656461"/>
                <a:gd name="connsiteY0-106" fmla="*/ 0 h 425815"/>
                <a:gd name="connsiteX1-107" fmla="*/ 595476 w 4656461"/>
                <a:gd name="connsiteY1-108" fmla="*/ 425610 h 425815"/>
                <a:gd name="connsiteX2-109" fmla="*/ 4656461 w 4656461"/>
                <a:gd name="connsiteY2-110" fmla="*/ 202341 h 425815"/>
                <a:gd name="connsiteX0-111" fmla="*/ 410770 w 4656461"/>
                <a:gd name="connsiteY0-112" fmla="*/ 0 h 364069"/>
                <a:gd name="connsiteX1-113" fmla="*/ 595476 w 4656461"/>
                <a:gd name="connsiteY1-114" fmla="*/ 363827 h 364069"/>
                <a:gd name="connsiteX2-115" fmla="*/ 4656461 w 4656461"/>
                <a:gd name="connsiteY2-116" fmla="*/ 202341 h 364069"/>
                <a:gd name="connsiteX0-117" fmla="*/ 558636 w 4511100"/>
                <a:gd name="connsiteY0-118" fmla="*/ 0 h 388767"/>
                <a:gd name="connsiteX1-119" fmla="*/ 450115 w 4511100"/>
                <a:gd name="connsiteY1-120" fmla="*/ 388541 h 388767"/>
                <a:gd name="connsiteX2-121" fmla="*/ 4511100 w 4511100"/>
                <a:gd name="connsiteY2-122" fmla="*/ 227055 h 388767"/>
                <a:gd name="connsiteX0-123" fmla="*/ 445007 w 4613533"/>
                <a:gd name="connsiteY0-124" fmla="*/ 0 h 413467"/>
                <a:gd name="connsiteX1-125" fmla="*/ 552548 w 4613533"/>
                <a:gd name="connsiteY1-126" fmla="*/ 413255 h 413467"/>
                <a:gd name="connsiteX2-127" fmla="*/ 4613533 w 4613533"/>
                <a:gd name="connsiteY2-128" fmla="*/ 251769 h 413467"/>
                <a:gd name="connsiteX0-129" fmla="*/ 437894 w 4606420"/>
                <a:gd name="connsiteY0-130" fmla="*/ 0 h 351722"/>
                <a:gd name="connsiteX1-131" fmla="*/ 560868 w 4606420"/>
                <a:gd name="connsiteY1-132" fmla="*/ 351471 h 351722"/>
                <a:gd name="connsiteX2-133" fmla="*/ 4606420 w 4606420"/>
                <a:gd name="connsiteY2-134" fmla="*/ 251769 h 351722"/>
                <a:gd name="connsiteX0-135" fmla="*/ 424068 w 4592594"/>
                <a:gd name="connsiteY0-136" fmla="*/ 0 h 401116"/>
                <a:gd name="connsiteX1-137" fmla="*/ 577907 w 4592594"/>
                <a:gd name="connsiteY1-138" fmla="*/ 400898 h 401116"/>
                <a:gd name="connsiteX2-139" fmla="*/ 4592594 w 4592594"/>
                <a:gd name="connsiteY2-140" fmla="*/ 251769 h 401116"/>
                <a:gd name="connsiteX0-141" fmla="*/ 424068 w 4592594"/>
                <a:gd name="connsiteY0-142" fmla="*/ 0 h 401116"/>
                <a:gd name="connsiteX1-143" fmla="*/ 577907 w 4592594"/>
                <a:gd name="connsiteY1-144" fmla="*/ 400898 h 401116"/>
                <a:gd name="connsiteX2-145" fmla="*/ 4592594 w 4592594"/>
                <a:gd name="connsiteY2-146" fmla="*/ 338266 h 401116"/>
                <a:gd name="connsiteX0-147" fmla="*/ 391353 w 4638179"/>
                <a:gd name="connsiteY0-148" fmla="*/ 0 h 401116"/>
                <a:gd name="connsiteX1-149" fmla="*/ 623492 w 4638179"/>
                <a:gd name="connsiteY1-150" fmla="*/ 400898 h 401116"/>
                <a:gd name="connsiteX2-151" fmla="*/ 4638179 w 4638179"/>
                <a:gd name="connsiteY2-152" fmla="*/ 338266 h 401116"/>
                <a:gd name="connsiteX0-153" fmla="*/ 391353 w 4904398"/>
                <a:gd name="connsiteY0-154" fmla="*/ 0 h 401116"/>
                <a:gd name="connsiteX1-155" fmla="*/ 623492 w 4904398"/>
                <a:gd name="connsiteY1-156" fmla="*/ 400898 h 401116"/>
                <a:gd name="connsiteX2-157" fmla="*/ 4904398 w 4904398"/>
                <a:gd name="connsiteY2-158" fmla="*/ 322224 h 4011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>
              <a:solidFill>
                <a:schemeClr val="tx1">
                  <a:lumMod val="85000"/>
                  <a:lumOff val="1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8076" y="6217"/>
              <a:ext cx="4341" cy="685"/>
            </a:xfrm>
            <a:prstGeom prst="roundRect">
              <a:avLst>
                <a:gd name="adj" fmla="val 50000"/>
              </a:avLst>
            </a:prstGeom>
            <a:solidFill>
              <a:srgbClr val="FFDB4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0c0i Linotte" pitchFamily="2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335092" y="3240234"/>
            <a:ext cx="6292727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 LỜI CÂU HỎI</a:t>
            </a:r>
            <a:endParaRPr lang="en-US" sz="4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06" t="48289" r="718" b="4445"/>
          <a:stretch>
            <a:fillRect/>
          </a:stretch>
        </p:blipFill>
        <p:spPr>
          <a:xfrm>
            <a:off x="9768188" y="2552700"/>
            <a:ext cx="2289349" cy="2146300"/>
          </a:xfrm>
          <a:prstGeom prst="rect">
            <a:avLst/>
          </a:prstGeom>
        </p:spPr>
      </p:pic>
      <p:pic>
        <p:nvPicPr>
          <p:cNvPr id="7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85" t="10430" r="46646" b="11190"/>
          <a:stretch>
            <a:fillRect/>
          </a:stretch>
        </p:blipFill>
        <p:spPr>
          <a:xfrm>
            <a:off x="254001" y="0"/>
            <a:ext cx="10281278" cy="61849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2174507" y="1033252"/>
            <a:ext cx="7301618" cy="124004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1.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Trong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bản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danh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sách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tổ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2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lớp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2C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bao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nhiêu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bạn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?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043604" y="2991927"/>
            <a:ext cx="5563423" cy="6292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Tổ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2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lớp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2C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có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8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bạn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.</a:t>
            </a:r>
            <a:endParaRPr lang="en-US" sz="4400" b="1" dirty="0">
              <a:solidFill>
                <a:srgbClr val="C00000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06" t="48289" r="718" b="4445"/>
          <a:stretch>
            <a:fillRect/>
          </a:stretch>
        </p:blipFill>
        <p:spPr>
          <a:xfrm>
            <a:off x="9768188" y="2552700"/>
            <a:ext cx="2289349" cy="2146300"/>
          </a:xfrm>
          <a:prstGeom prst="rect">
            <a:avLst/>
          </a:prstGeom>
        </p:spPr>
      </p:pic>
      <p:pic>
        <p:nvPicPr>
          <p:cNvPr id="7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85" t="10430" r="46646" b="11190"/>
          <a:stretch>
            <a:fillRect/>
          </a:stretch>
        </p:blipFill>
        <p:spPr>
          <a:xfrm>
            <a:off x="292101" y="203200"/>
            <a:ext cx="10281278" cy="5842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2174507" y="1033252"/>
            <a:ext cx="7301618" cy="124004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2.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Bạn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đứng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ở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vị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trí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thứ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6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tên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gì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đăng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kí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đọc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truyện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nào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?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347302" y="2349500"/>
            <a:ext cx="6956027" cy="28321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-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Bạn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ở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vị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trí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thứ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6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tên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là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: </a:t>
            </a:r>
            <a:endParaRPr lang="en-US" sz="4400" b="1" dirty="0">
              <a:solidFill>
                <a:srgbClr val="C00000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4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Lê</a:t>
            </a: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Thị</a:t>
            </a: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Cúc</a:t>
            </a:r>
            <a:endParaRPr lang="en-US" sz="4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  <a:p>
            <a:pPr marL="571500" indent="-571500" algn="just">
              <a:buFontTx/>
              <a:buChar char="-"/>
            </a:pP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Đăng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kí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đọc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truyện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endParaRPr lang="en-US" sz="4400" b="1" dirty="0">
              <a:solidFill>
                <a:srgbClr val="C00000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4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“</a:t>
            </a:r>
            <a:r>
              <a:rPr lang="en-US" sz="4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Ngày</a:t>
            </a: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khai</a:t>
            </a: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trường</a:t>
            </a: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”</a:t>
            </a:r>
            <a:endParaRPr lang="en-US" sz="4400" b="1" dirty="0">
              <a:solidFill>
                <a:srgbClr val="C00000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06" t="48289" r="718" b="4445"/>
          <a:stretch>
            <a:fillRect/>
          </a:stretch>
        </p:blipFill>
        <p:spPr>
          <a:xfrm>
            <a:off x="9902127" y="2505075"/>
            <a:ext cx="2187751" cy="2051050"/>
          </a:xfrm>
          <a:prstGeom prst="rect">
            <a:avLst/>
          </a:prstGeom>
        </p:spPr>
      </p:pic>
      <p:pic>
        <p:nvPicPr>
          <p:cNvPr id="7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85" t="10430" r="46646" b="11190"/>
          <a:stretch>
            <a:fillRect/>
          </a:stretch>
        </p:blipFill>
        <p:spPr>
          <a:xfrm>
            <a:off x="254001" y="0"/>
            <a:ext cx="10281278" cy="61849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2159267" y="1004677"/>
            <a:ext cx="7301618" cy="124004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3.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Những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bạn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nào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đăng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kí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đọc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cùng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truyện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với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bạn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ở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vị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trí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thứ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6?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456177" y="2397125"/>
            <a:ext cx="6707798" cy="2971800"/>
          </a:xfrm>
          <a:prstGeom prst="roundRect">
            <a:avLst>
              <a:gd name="adj" fmla="val 13676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-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Bạn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ở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vị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trí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thứ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1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tên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là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: </a:t>
            </a:r>
            <a:endParaRPr lang="en-US" sz="4400" b="1" dirty="0">
              <a:solidFill>
                <a:srgbClr val="C00000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4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Trần</a:t>
            </a: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Trường</a:t>
            </a: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An</a:t>
            </a:r>
            <a:endParaRPr lang="en-US" sz="4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  <a:p>
            <a:pPr marL="571500" indent="-571500" algn="just">
              <a:buFontTx/>
              <a:buChar char="-"/>
            </a:pP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Bạn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ở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vị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trí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thứ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4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tên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là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:</a:t>
            </a:r>
            <a:endParaRPr lang="en-US" sz="4400" b="1" dirty="0">
              <a:solidFill>
                <a:srgbClr val="C00000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4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Đỗ</a:t>
            </a: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Duy</a:t>
            </a: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Bắc</a:t>
            </a:r>
            <a:endParaRPr lang="en-US" sz="4400" b="1" dirty="0">
              <a:solidFill>
                <a:srgbClr val="C00000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9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85" t="10430" r="46646" b="11190"/>
          <a:stretch>
            <a:fillRect/>
          </a:stretch>
        </p:blipFill>
        <p:spPr>
          <a:xfrm>
            <a:off x="-62539" y="-265548"/>
            <a:ext cx="11480801" cy="6906496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2298700" y="804652"/>
            <a:ext cx="7596525" cy="124004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4.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Bản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danh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sách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tác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dụng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gì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?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841499" y="1574800"/>
            <a:ext cx="8191502" cy="4152900"/>
          </a:xfrm>
          <a:prstGeom prst="roundRect">
            <a:avLst>
              <a:gd name="adj" fmla="val 13676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a.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Nhìn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danh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C00000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b. Theo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bảng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cái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dễ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danh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C00000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c.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từng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người</a:t>
            </a:r>
            <a:endParaRPr lang="en-US" sz="2800" dirty="0">
              <a:solidFill>
                <a:srgbClr val="C00000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(VD: </a:t>
            </a:r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tên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truyện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đăng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kí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đọc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)</a:t>
            </a:r>
            <a:endParaRPr lang="en-US" sz="2800" i="1" dirty="0">
              <a:solidFill>
                <a:srgbClr val="C00000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d.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Giúp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thuộc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bảng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cái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nhanh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C00000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图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06" t="48289" r="718" b="4445"/>
          <a:stretch>
            <a:fillRect/>
          </a:stretch>
        </p:blipFill>
        <p:spPr>
          <a:xfrm>
            <a:off x="9800203" y="4800600"/>
            <a:ext cx="2302896" cy="215900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1828797" y="1721138"/>
            <a:ext cx="609602" cy="609600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816098" y="2477076"/>
            <a:ext cx="609602" cy="609600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777997" y="3726298"/>
            <a:ext cx="609602" cy="609600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2" grpId="0" animBg="1"/>
      <p:bldP spid="10" grpId="0" animBg="1"/>
      <p:bldP spid="11" grpId="0" animBg="1"/>
    </p:bldLst>
  </p:timing>
</p:sld>
</file>

<file path=ppt/tags/tag1.xml><?xml version="1.0" encoding="utf-8"?>
<p:tagLst xmlns:p="http://schemas.openxmlformats.org/presentationml/2006/main">
  <p:tag name="PA" val="v3.0.0"/>
</p:tagLst>
</file>

<file path=ppt/tags/tag2.xml><?xml version="1.0" encoding="utf-8"?>
<p:tagLst xmlns:p="http://schemas.openxmlformats.org/presentationml/2006/main">
  <p:tag name="ISPRING_SCORM_RATE_SLIDES" val="0"/>
  <p:tag name="ISPRING_SCORM_RATE_QUIZZES" val="0"/>
  <p:tag name="ISPRING_SCORM_PASSING_SCORE" val="0.000000"/>
  <p:tag name="ISPRING_ULTRA_SCORM_COURSE_ID" val="C552A565-DDD1-42B7-971C-D7608DB1B87F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ID" val="0"/>
  <p:tag name="ISPRINGONLINEFOLDERPATH" val="内容列表"/>
  <p:tag name="ISPRINGCLOUDFOLDERID" val="0"/>
  <p:tag name="ISPRINGCLOUDFOLDERPATH" val="资源库"/>
  <p:tag name="ISPRING_OUTPUT_FOLDER" val="D:\ppt\第15批\923043"/>
  <p:tag name="ISPRING_PRESENTATION_TITLE" val="PPT源文件"/>
  <p:tag name="ISPRING_FIRST_PUBLISH" val="1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nmh5ip1a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nmh5ip1a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1948</Words>
  <Application>WPS Presentation</Application>
  <PresentationFormat>Widescreen</PresentationFormat>
  <Paragraphs>174</Paragraphs>
  <Slides>14</Slides>
  <Notes>10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14</vt:i4>
      </vt:variant>
    </vt:vector>
  </HeadingPairs>
  <TitlesOfParts>
    <vt:vector size="31" baseType="lpstr">
      <vt:lpstr>Arial</vt:lpstr>
      <vt:lpstr>SimSun</vt:lpstr>
      <vt:lpstr>Wingdings</vt:lpstr>
      <vt:lpstr>r0c0i Linotte</vt:lpstr>
      <vt:lpstr>#9Slide03 NettoOTLight</vt:lpstr>
      <vt:lpstr>Arial-Rounded</vt:lpstr>
      <vt:lpstr>字魂59号-创粗黑</vt:lpstr>
      <vt:lpstr>SVN-Gretoon</vt:lpstr>
      <vt:lpstr>Segoe Print</vt:lpstr>
      <vt:lpstr>Microsoft YaHei</vt:lpstr>
      <vt:lpstr>Arial Unicode MS</vt:lpstr>
      <vt:lpstr>等线</vt:lpstr>
      <vt:lpstr>Calibri</vt:lpstr>
      <vt:lpstr>Times New Roman</vt:lpstr>
      <vt:lpstr>Times New Roman</vt:lpstr>
      <vt:lpstr>Office 主题​​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PPT源文件</dc:title>
  <dc:creator>Administrator</dc:creator>
  <cp:lastModifiedBy>Admin</cp:lastModifiedBy>
  <cp:revision>29</cp:revision>
  <dcterms:created xsi:type="dcterms:W3CDTF">2018-09-05T13:02:00Z</dcterms:created>
  <dcterms:modified xsi:type="dcterms:W3CDTF">2022-10-08T13:24:10Z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1BD63E5348AA4540A13366B0628C58DD</vt:lpwstr>
  </property>
  <property fmtid="{D5CDD505-2E9C-101B-9397-08002B2CF9AE}" pid="3" name="KSOProductBuildVer">
    <vt:lpwstr>1033-11.2.0.11341</vt:lpwstr>
  </property>
</Properties>
</file>