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75" r:id="rId5"/>
    <p:sldMasterId id="2147483687" r:id="rId6"/>
    <p:sldMasterId id="2147483699" r:id="rId7"/>
    <p:sldMasterId id="2147483711" r:id="rId8"/>
    <p:sldMasterId id="2147483717" r:id="rId9"/>
  </p:sldMasterIdLst>
  <p:notesMasterIdLst>
    <p:notesMasterId r:id="rId11"/>
  </p:notesMasterIdLst>
  <p:sldIdLst>
    <p:sldId id="308" r:id="rId10"/>
    <p:sldId id="258" r:id="rId12"/>
    <p:sldId id="280" r:id="rId13"/>
    <p:sldId id="295" r:id="rId14"/>
    <p:sldId id="281" r:id="rId15"/>
    <p:sldId id="297" r:id="rId16"/>
    <p:sldId id="298" r:id="rId17"/>
    <p:sldId id="299" r:id="rId18"/>
    <p:sldId id="300" r:id="rId19"/>
    <p:sldId id="301" r:id="rId20"/>
    <p:sldId id="302" r:id="rId21"/>
    <p:sldId id="303" r:id="rId22"/>
    <p:sldId id="304" r:id="rId23"/>
    <p:sldId id="305" r:id="rId24"/>
    <p:sldId id="2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3" d="100"/>
          <a:sy n="63" d="100"/>
        </p:scale>
        <p:origin x="7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6332DFF-139B-4A56-89CE-268933A5BF1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A7268BB-C1B0-4A07-841E-B140DAEE9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endParaRPr lang="en-US" noProof="1"/>
          </a:p>
        </p:txBody>
      </p:sp>
      <p:sp>
        <p:nvSpPr>
          <p:cNvPr id="3" name="Content Placeholder 2"/>
          <p:cNvSpPr>
            <a:spLocks noGrp="1"/>
          </p:cNvSpPr>
          <p:nvPr>
            <p:ph idx="1"/>
          </p:nvPr>
        </p:nvSpPr>
        <p:spPr/>
        <p:txBody>
          <a:bodyPr/>
          <a:lstStyle/>
          <a:p>
            <a:pPr lvl="0"/>
            <a:r>
              <a:rPr lang="en-US" noProof="1"/>
              <a:t>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A7268BB-C1B0-4A07-841E-B140DAEE9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2" Type="http://schemas.openxmlformats.org/officeDocument/2006/relationships/theme" Target="../theme/theme4.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4" Type="http://schemas.openxmlformats.org/officeDocument/2006/relationships/theme" Target="../theme/theme5.xml"/><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3" Type="http://schemas.openxmlformats.org/officeDocument/2006/relationships/theme" Target="../theme/theme6.xml"/><Relationship Id="rId12" Type="http://schemas.openxmlformats.org/officeDocument/2006/relationships/image" Target="../media/image4.jpeg"/><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5.jpeg"/><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71.xml"/><Relationship Id="rId8" Type="http://schemas.openxmlformats.org/officeDocument/2006/relationships/slideLayout" Target="../slideLayouts/slideLayout70.xml"/><Relationship Id="rId7" Type="http://schemas.openxmlformats.org/officeDocument/2006/relationships/slideLayout" Target="../slideLayouts/slideLayout69.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3" Type="http://schemas.openxmlformats.org/officeDocument/2006/relationships/theme" Target="../theme/theme8.xml"/><Relationship Id="rId12" Type="http://schemas.openxmlformats.org/officeDocument/2006/relationships/image" Target="../media/image9.jpeg"/><Relationship Id="rId11" Type="http://schemas.openxmlformats.org/officeDocument/2006/relationships/slideLayout" Target="../slideLayouts/slideLayout73.xml"/><Relationship Id="rId10" Type="http://schemas.openxmlformats.org/officeDocument/2006/relationships/slideLayout" Target="../slideLayouts/slideLayout72.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2"/>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15.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image" Target="../media/image47.GIF"/><Relationship Id="rId8" Type="http://schemas.openxmlformats.org/officeDocument/2006/relationships/image" Target="../media/image46.GIF"/><Relationship Id="rId7" Type="http://schemas.openxmlformats.org/officeDocument/2006/relationships/image" Target="../media/image45.GIF"/><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jpeg"/><Relationship Id="rId3" Type="http://schemas.openxmlformats.org/officeDocument/2006/relationships/image" Target="../media/image35.png"/><Relationship Id="rId2" Type="http://schemas.openxmlformats.org/officeDocument/2006/relationships/image" Target="../media/image34.png"/><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7.xml"/><Relationship Id="rId11" Type="http://schemas.openxmlformats.org/officeDocument/2006/relationships/image" Target="../media/image49.GIF"/><Relationship Id="rId10" Type="http://schemas.openxmlformats.org/officeDocument/2006/relationships/image" Target="../media/image48.GIF"/><Relationship Id="rId1" Type="http://schemas.openxmlformats.org/officeDocument/2006/relationships/image" Target="../media/image41.GIF"/></Relationships>
</file>

<file path=ppt/slides/_rels/slide11.xml.rels><?xml version="1.0" encoding="UTF-8" standalone="yes"?>
<Relationships xmlns="http://schemas.openxmlformats.org/package/2006/relationships"><Relationship Id="rId9" Type="http://schemas.openxmlformats.org/officeDocument/2006/relationships/image" Target="../media/image47.GIF"/><Relationship Id="rId8" Type="http://schemas.openxmlformats.org/officeDocument/2006/relationships/image" Target="../media/image46.GIF"/><Relationship Id="rId7" Type="http://schemas.openxmlformats.org/officeDocument/2006/relationships/image" Target="../media/image45.GIF"/><Relationship Id="rId6" Type="http://schemas.openxmlformats.org/officeDocument/2006/relationships/image" Target="../media/image50.png"/><Relationship Id="rId5" Type="http://schemas.openxmlformats.org/officeDocument/2006/relationships/image" Target="../media/image43.GIF"/><Relationship Id="rId4" Type="http://schemas.openxmlformats.org/officeDocument/2006/relationships/image" Target="../media/image42.jpeg"/><Relationship Id="rId3" Type="http://schemas.openxmlformats.org/officeDocument/2006/relationships/image" Target="../media/image37.png"/><Relationship Id="rId2" Type="http://schemas.openxmlformats.org/officeDocument/2006/relationships/image" Target="../media/image36.png"/><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8.xml"/><Relationship Id="rId11" Type="http://schemas.openxmlformats.org/officeDocument/2006/relationships/image" Target="../media/image49.GIF"/><Relationship Id="rId10" Type="http://schemas.openxmlformats.org/officeDocument/2006/relationships/image" Target="../media/image48.GIF"/><Relationship Id="rId1" Type="http://schemas.openxmlformats.org/officeDocument/2006/relationships/image" Target="../media/image41.GIF"/></Relationships>
</file>

<file path=ppt/slides/_rels/slide12.xml.rels><?xml version="1.0" encoding="UTF-8" standalone="yes"?>
<Relationships xmlns="http://schemas.openxmlformats.org/package/2006/relationships"><Relationship Id="rId9" Type="http://schemas.openxmlformats.org/officeDocument/2006/relationships/image" Target="../media/image47.GIF"/><Relationship Id="rId8" Type="http://schemas.openxmlformats.org/officeDocument/2006/relationships/image" Target="../media/image46.GIF"/><Relationship Id="rId7" Type="http://schemas.openxmlformats.org/officeDocument/2006/relationships/image" Target="../media/image45.GIF"/><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jpeg"/><Relationship Id="rId3" Type="http://schemas.openxmlformats.org/officeDocument/2006/relationships/image" Target="../media/image39.png"/><Relationship Id="rId2" Type="http://schemas.openxmlformats.org/officeDocument/2006/relationships/image" Target="../media/image38.png"/><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8.xml"/><Relationship Id="rId11" Type="http://schemas.openxmlformats.org/officeDocument/2006/relationships/image" Target="../media/image49.GIF"/><Relationship Id="rId10" Type="http://schemas.openxmlformats.org/officeDocument/2006/relationships/image" Target="../media/image48.GIF"/><Relationship Id="rId1" Type="http://schemas.openxmlformats.org/officeDocument/2006/relationships/image" Target="../media/image41.GIF"/></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9.xml"/><Relationship Id="rId4" Type="http://schemas.openxmlformats.org/officeDocument/2006/relationships/audio" Target="../media/audio1.wav"/><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9.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54.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9.xml"/><Relationship Id="rId5" Type="http://schemas.openxmlformats.org/officeDocument/2006/relationships/image" Target="../media/image20.emf"/><Relationship Id="rId4" Type="http://schemas.openxmlformats.org/officeDocument/2006/relationships/image" Target="../media/image19.emf"/><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2.pn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1.xml"/><Relationship Id="rId3" Type="http://schemas.openxmlformats.org/officeDocument/2006/relationships/audio" Target="../media/audio1.wav"/><Relationship Id="rId2" Type="http://schemas.openxmlformats.org/officeDocument/2006/relationships/image" Target="../media/image24.png"/><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1.xml"/><Relationship Id="rId3" Type="http://schemas.openxmlformats.org/officeDocument/2006/relationships/audio" Target="../media/audio1.wav"/><Relationship Id="rId2" Type="http://schemas.openxmlformats.org/officeDocument/2006/relationships/image" Target="../media/image24.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9.xml"/><Relationship Id="rId2" Type="http://schemas.openxmlformats.org/officeDocument/2006/relationships/audio" Target="../media/audio2.wav"/><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9" Type="http://schemas.openxmlformats.org/officeDocument/2006/relationships/slide" Target="slide11.xml"/><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slide" Target="slide10.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audio" Target="../media/audio1.wav"/><Relationship Id="rId2" Type="http://schemas.openxmlformats.org/officeDocument/2006/relationships/slide" Target="slide9.xml"/><Relationship Id="rId18" Type="http://schemas.openxmlformats.org/officeDocument/2006/relationships/notesSlide" Target="../notesSlides/notesSlide6.xml"/><Relationship Id="rId17" Type="http://schemas.openxmlformats.org/officeDocument/2006/relationships/slideLayout" Target="../slideLayouts/slideLayout69.xml"/><Relationship Id="rId16" Type="http://schemas.openxmlformats.org/officeDocument/2006/relationships/audio" Target="../media/audio3.wav"/><Relationship Id="rId15" Type="http://schemas.openxmlformats.org/officeDocument/2006/relationships/image" Target="../media/image40.GIF"/><Relationship Id="rId14" Type="http://schemas.openxmlformats.org/officeDocument/2006/relationships/image" Target="../media/image39.png"/><Relationship Id="rId13" Type="http://schemas.openxmlformats.org/officeDocument/2006/relationships/image" Target="../media/image38.png"/><Relationship Id="rId12" Type="http://schemas.openxmlformats.org/officeDocument/2006/relationships/slide" Target="slide12.xml"/><Relationship Id="rId11" Type="http://schemas.openxmlformats.org/officeDocument/2006/relationships/image" Target="../media/image37.png"/><Relationship Id="rId10" Type="http://schemas.openxmlformats.org/officeDocument/2006/relationships/image" Target="../media/image36.png"/><Relationship Id="rId1" Type="http://schemas.openxmlformats.org/officeDocument/2006/relationships/image" Target="../media/image31.jpeg"/></Relationships>
</file>

<file path=ppt/slides/_rels/slide9.xml.rels><?xml version="1.0" encoding="UTF-8" standalone="yes"?>
<Relationships xmlns="http://schemas.openxmlformats.org/package/2006/relationships"><Relationship Id="rId9" Type="http://schemas.openxmlformats.org/officeDocument/2006/relationships/image" Target="../media/image47.GIF"/><Relationship Id="rId8" Type="http://schemas.openxmlformats.org/officeDocument/2006/relationships/image" Target="../media/image46.GIF"/><Relationship Id="rId7" Type="http://schemas.openxmlformats.org/officeDocument/2006/relationships/image" Target="../media/image45.GIF"/><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jpeg"/><Relationship Id="rId3" Type="http://schemas.openxmlformats.org/officeDocument/2006/relationships/image" Target="../media/image33.png"/><Relationship Id="rId2" Type="http://schemas.openxmlformats.org/officeDocument/2006/relationships/image" Target="../media/image32.png"/><Relationship Id="rId15" Type="http://schemas.openxmlformats.org/officeDocument/2006/relationships/slideLayout" Target="../slideLayouts/slideLayout69.xml"/><Relationship Id="rId14" Type="http://schemas.openxmlformats.org/officeDocument/2006/relationships/audio" Target="../media/audio1.wav"/><Relationship Id="rId13" Type="http://schemas.openxmlformats.org/officeDocument/2006/relationships/audio" Target="../media/audio4.wav"/><Relationship Id="rId12" Type="http://schemas.openxmlformats.org/officeDocument/2006/relationships/slide" Target="slide8.xml"/><Relationship Id="rId11" Type="http://schemas.openxmlformats.org/officeDocument/2006/relationships/image" Target="../media/image49.GIF"/><Relationship Id="rId10" Type="http://schemas.openxmlformats.org/officeDocument/2006/relationships/image" Target="../media/image48.GIF"/><Relationship Id="rId1"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2"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3"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4"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5"/>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408777" y="226345"/>
            <a:ext cx="937412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8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8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713514" y="2439439"/>
            <a:ext cx="6765520" cy="707702"/>
          </a:xfrm>
          <a:prstGeom prst="rect">
            <a:avLst/>
          </a:prstGeom>
          <a:noFill/>
        </p:spPr>
        <p:txBody>
          <a:bodyPr wrap="none" rtlCol="0">
            <a:prstTxWarp prst="textArchUp">
              <a:avLst/>
            </a:prstTxWarp>
            <a:spAutoFit/>
          </a:bodyPr>
          <a:lstStyle/>
          <a:p>
            <a:pPr algn="ctr"/>
            <a:r>
              <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rPr>
              <a:t>TIẾNG VIỆT</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897611" y="3429680"/>
            <a:ext cx="8354652" cy="12306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NÓI VÀ NGHE</a:t>
            </a:r>
            <a:endPar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a:p>
            <a:pPr lvl="0" algn="ctr" fontAlgn="base">
              <a:spcBef>
                <a:spcPct val="0"/>
              </a:spcBef>
              <a:spcAft>
                <a:spcPct val="0"/>
              </a:spcAft>
            </a:pPr>
            <a:r>
              <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Kể chuyện Cậu bé ham học</a:t>
            </a:r>
            <a:endPar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1"/>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Times New Roman" panose="02020603050405020304" pitchFamily="18" charset="0"/>
                <a:ea typeface="Tahoma" panose="020B0604030504040204" pitchFamily="34" charset="0"/>
                <a:cs typeface="Times New Roman" panose="020206030504050203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6632"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6"/>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8"/>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Vì sao Vũ Duệ được thầy khen?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7656" name="Rectangle 32"/>
          <p:cNvSpPr/>
          <p:nvPr/>
        </p:nvSpPr>
        <p:spPr>
          <a:xfrm rot="5600923">
            <a:off x="3160184" y="4940300"/>
            <a:ext cx="1447800" cy="251884"/>
          </a:xfrm>
          <a:prstGeom prst="rect">
            <a:avLst/>
          </a:prstGeom>
          <a:blipFill rotWithShape="1">
            <a:blip r:embed="rId4"/>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6"/>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8"/>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9"/>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680"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6"/>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8"/>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3"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1"/>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2"/>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3"/>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ù</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 b</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ạ</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k</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ể</a:t>
            </a:r>
            <a:endPar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trong nh</a:t>
            </a:r>
            <a:r>
              <a:rPr kumimoji="0" lang="vi-VN"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ó</a:t>
            </a:r>
            <a:r>
              <a:rPr kumimoji="0" sz="3735"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
            </a:r>
            <a:r>
              <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sz="3735"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ờ</a:t>
            </a:r>
            <a:r>
              <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gian 5’</a:t>
            </a:r>
            <a:endParaRPr kumimoji="0"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1"/>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Times New Roman" panose="02020603050405020304" pitchFamily="18" charset="0"/>
                <a:cs typeface="Times New Roman" panose="02020603050405020304" pitchFamily="18" charset="0"/>
              </a:rPr>
              <a:t>Qua câu chuyện, em học được điều gì?</a:t>
            </a:r>
            <a:endParaRPr lang="vi-VN" sz="4265" dirty="0">
              <a:solidFill>
                <a:prstClr val="black"/>
              </a:solidFill>
              <a:latin typeface="Times New Roman" panose="02020603050405020304" pitchFamily="18" charset="0"/>
              <a:cs typeface="Times New Roman" panose="020206030504050203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
        <p:nvSpPr>
          <p:cNvPr id="3" name="20"/>
          <p:cNvSpPr/>
          <p:nvPr/>
        </p:nvSpPr>
        <p:spPr>
          <a:xfrm>
            <a:off x="3951605" y="2459990"/>
            <a:ext cx="5995035" cy="1384935"/>
          </a:xfrm>
          <a:prstGeom prst="rect">
            <a:avLst/>
          </a:prstGeom>
          <a:noFill/>
          <a:ln>
            <a:noFill/>
          </a:ln>
        </p:spPr>
        <p:txBody>
          <a:bodyPr vert="horz" wrap="square" lIns="0" tIns="0" rIns="0" bIns="0" numCol="1" anchor="t" anchorCtr="0" compatLnSpc="1">
            <a:spAutoFit/>
          </a:bodyPr>
          <a:p>
            <a:pPr algn="ctr"/>
            <a:r>
              <a:rPr lang="en-US" sz="4500" b="1" dirty="0">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HOẠT </a:t>
            </a:r>
            <a:r>
              <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ĐỘNG </a:t>
            </a:r>
            <a:endPar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endParaRPr>
          </a:p>
          <a:p>
            <a:pPr algn="ctr"/>
            <a:r>
              <a:rPr lang="en-US" sz="4500" b="1">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CỦNG CỐ - TIẾP </a:t>
            </a:r>
            <a:r>
              <a:rPr lang="en-US" sz="4500" b="1" dirty="0">
                <a:ln w="22225">
                  <a:solidFill>
                    <a:sysClr val="windowText" lastClr="000000"/>
                  </a:solidFill>
                  <a:prstDash val="solid"/>
                </a:ln>
                <a:solidFill>
                  <a:srgbClr val="FF0000"/>
                </a:solidFill>
                <a:latin typeface="Times New Roman" panose="02020603050405020304" pitchFamily="18" charset="0"/>
                <a:ea typeface="Arial-Rounded" panose="020B0500000000000000" charset="0"/>
                <a:cs typeface="Times New Roman" panose="02020603050405020304" pitchFamily="18" charset="0"/>
                <a:sym typeface="+mn-ea"/>
              </a:rPr>
              <a:t>NỐI</a:t>
            </a:r>
            <a:endParaRPr lang="en-US" sz="45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by="(-#ppt_w*2)" calcmode="lin" valueType="num">
                                      <p:cBhvr rctx="PPT">
                                        <p:cTn id="13" dur="300" autoRev="1" fill="hold">
                                          <p:stCondLst>
                                            <p:cond delay="0"/>
                                          </p:stCondLst>
                                        </p:cTn>
                                        <p:tgtEl>
                                          <p:spTgt spid="3"/>
                                        </p:tgtEl>
                                        <p:attrNameLst>
                                          <p:attrName>ppt_w</p:attrName>
                                        </p:attrNameLst>
                                      </p:cBhvr>
                                    </p:anim>
                                    <p:anim by="(#ppt_w*0.50)" calcmode="lin" valueType="num">
                                      <p:cBhvr>
                                        <p:cTn id="14" dur="300" decel="50000" autoRev="1" fill="hold">
                                          <p:stCondLst>
                                            <p:cond delay="0"/>
                                          </p:stCondLst>
                                        </p:cTn>
                                        <p:tgtEl>
                                          <p:spTgt spid="3"/>
                                        </p:tgtEl>
                                        <p:attrNameLst>
                                          <p:attrName>ppt_x</p:attrName>
                                        </p:attrNameLst>
                                      </p:cBhvr>
                                    </p:anim>
                                    <p:anim from="(-#ppt_h/2)" to="(#ppt_y)" calcmode="lin" valueType="num">
                                      <p:cBhvr>
                                        <p:cTn id="15" dur="600" fill="hold">
                                          <p:stCondLst>
                                            <p:cond delay="0"/>
                                          </p:stCondLst>
                                        </p:cTn>
                                        <p:tgtEl>
                                          <p:spTgt spid="3"/>
                                        </p:tgtEl>
                                        <p:attrNameLst>
                                          <p:attrName>ppt_y</p:attrName>
                                        </p:attrNameLst>
                                      </p:cBhvr>
                                    </p:anim>
                                    <p:animRot by="21600000">
                                      <p:cBhvr>
                                        <p:cTn id="16" dur="6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24000" y="614362"/>
            <a:ext cx="9144000" cy="7150712"/>
          </a:xfrm>
          <a:prstGeom prst="rect">
            <a:avLst/>
          </a:prstGeom>
        </p:spPr>
      </p:pic>
      <p:pic>
        <p:nvPicPr>
          <p:cNvPr id="3" name="图片 2"/>
          <p:cNvPicPr>
            <a:picLocks noChangeAspect="1"/>
          </p:cNvPicPr>
          <p:nvPr/>
        </p:nvPicPr>
        <p:blipFill>
          <a:blip r:embed="rId2"/>
          <a:stretch>
            <a:fillRect/>
          </a:stretch>
        </p:blipFill>
        <p:spPr>
          <a:xfrm>
            <a:off x="2096850" y="1509713"/>
            <a:ext cx="7942501" cy="3981451"/>
          </a:xfrm>
          <a:prstGeom prst="rect">
            <a:avLst/>
          </a:prstGeom>
        </p:spPr>
      </p:pic>
      <p:pic>
        <p:nvPicPr>
          <p:cNvPr id="4" name="图片 3"/>
          <p:cNvPicPr>
            <a:picLocks noChangeAspect="1"/>
          </p:cNvPicPr>
          <p:nvPr/>
        </p:nvPicPr>
        <p:blipFill>
          <a:blip r:embed="rId3"/>
          <a:stretch>
            <a:fillRect/>
          </a:stretch>
        </p:blipFill>
        <p:spPr>
          <a:xfrm>
            <a:off x="1784132" y="995364"/>
            <a:ext cx="1911029" cy="2062609"/>
          </a:xfrm>
          <a:prstGeom prst="rect">
            <a:avLst/>
          </a:prstGeom>
        </p:spPr>
      </p:pic>
      <p:pic>
        <p:nvPicPr>
          <p:cNvPr id="5" name="图片 4"/>
          <p:cNvPicPr>
            <a:picLocks noChangeAspect="1"/>
          </p:cNvPicPr>
          <p:nvPr/>
        </p:nvPicPr>
        <p:blipFill>
          <a:blip r:embed="rId4"/>
          <a:stretch>
            <a:fillRect/>
          </a:stretch>
        </p:blipFill>
        <p:spPr>
          <a:xfrm>
            <a:off x="8776053" y="905902"/>
            <a:ext cx="1482494" cy="1830855"/>
          </a:xfrm>
          <a:prstGeom prst="rect">
            <a:avLst/>
          </a:prstGeom>
        </p:spPr>
      </p:pic>
      <p:pic>
        <p:nvPicPr>
          <p:cNvPr id="6" name="图片 5"/>
          <p:cNvPicPr>
            <a:picLocks noChangeAspect="1"/>
          </p:cNvPicPr>
          <p:nvPr/>
        </p:nvPicPr>
        <p:blipFill>
          <a:blip r:embed="rId5"/>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endPar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1"/>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2"/>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Nghe kể chuyện</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1"/>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2"/>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3"/>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4"/>
          <a:stretch>
            <a:fillRect/>
          </a:stretch>
        </p:blipFill>
        <p:spPr>
          <a:xfrm>
            <a:off x="10654665" y="-182880"/>
            <a:ext cx="1656080" cy="1691640"/>
          </a:xfrm>
          <a:prstGeom prst="rect">
            <a:avLst/>
          </a:prstGeom>
        </p:spPr>
      </p:pic>
      <p:pic>
        <p:nvPicPr>
          <p:cNvPr id="3" name="Picture 2"/>
          <p:cNvPicPr>
            <a:picLocks noChangeAspect="1"/>
          </p:cNvPicPr>
          <p:nvPr/>
        </p:nvPicPr>
        <p:blipFill>
          <a:blip r:embed="rId5"/>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1"/>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2"/>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1"/>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endParaRPr kumimoji="0" lang="en-US" altLang="zh-CN" sz="3735"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1"/>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1"/>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2" action="ppaction://hlinksldjump">
              <a:snd r:embed="rId3" name="chimes.wav"/>
            </a:hlinkClick>
          </p:cNvPr>
          <p:cNvPicPr>
            <a:picLocks noChangeAspect="1"/>
          </p:cNvPicPr>
          <p:nvPr/>
        </p:nvPicPr>
        <p:blipFill>
          <a:blip r:embed="rId4"/>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5"/>
          <a:stretch>
            <a:fillRect/>
          </a:stretch>
        </p:blipFill>
        <p:spPr>
          <a:xfrm>
            <a:off x="410633" y="419100"/>
            <a:ext cx="2059517" cy="1382184"/>
          </a:xfrm>
          <a:prstGeom prst="rect">
            <a:avLst/>
          </a:prstGeom>
          <a:noFill/>
          <a:ln w="9525">
            <a:noFill/>
          </a:ln>
        </p:spPr>
      </p:pic>
      <p:pic>
        <p:nvPicPr>
          <p:cNvPr id="10" name="Picture 9">
            <a:hlinkClick r:id="rId6" action="ppaction://hlinksldjump">
              <a:snd r:embed="rId3" name="chimes.wav"/>
            </a:hlinkClick>
          </p:cNvPr>
          <p:cNvPicPr>
            <a:picLocks noChangeAspect="1"/>
          </p:cNvPicPr>
          <p:nvPr/>
        </p:nvPicPr>
        <p:blipFill>
          <a:blip r:embed="rId7"/>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8"/>
          <a:stretch>
            <a:fillRect/>
          </a:stretch>
        </p:blipFill>
        <p:spPr>
          <a:xfrm>
            <a:off x="2743200" y="381000"/>
            <a:ext cx="2059517" cy="1382184"/>
          </a:xfrm>
          <a:prstGeom prst="rect">
            <a:avLst/>
          </a:prstGeom>
          <a:noFill/>
          <a:ln w="9525">
            <a:noFill/>
          </a:ln>
        </p:spPr>
      </p:pic>
      <p:pic>
        <p:nvPicPr>
          <p:cNvPr id="12" name="Picture 11">
            <a:hlinkClick r:id="rId9" action="ppaction://hlinksldjump">
              <a:snd r:embed="rId3" name="chimes.wav"/>
            </a:hlinkClick>
          </p:cNvPr>
          <p:cNvPicPr>
            <a:picLocks noChangeAspect="1"/>
          </p:cNvPicPr>
          <p:nvPr/>
        </p:nvPicPr>
        <p:blipFill>
          <a:blip r:embed="rId10"/>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1"/>
          <a:stretch>
            <a:fillRect/>
          </a:stretch>
        </p:blipFill>
        <p:spPr>
          <a:xfrm>
            <a:off x="4965700" y="419100"/>
            <a:ext cx="2061633" cy="1382184"/>
          </a:xfrm>
          <a:prstGeom prst="rect">
            <a:avLst/>
          </a:prstGeom>
          <a:noFill/>
          <a:ln w="9525">
            <a:noFill/>
          </a:ln>
        </p:spPr>
      </p:pic>
      <p:pic>
        <p:nvPicPr>
          <p:cNvPr id="14" name="Picture 13">
            <a:hlinkClick r:id="rId12" action="ppaction://hlinksldjump">
              <a:snd r:embed="rId3"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5"/>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5"/>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5"/>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5"/>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6"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1"/>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2"/>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3"/>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 sao cậu bé Vũ Duệ không được đi học?</a:t>
            </a:r>
            <a:endParaRPr kumimoji="0" lang="en-US" sz="4000" b="0"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608" name="Rectangle 32"/>
          <p:cNvSpPr/>
          <p:nvPr/>
        </p:nvSpPr>
        <p:spPr>
          <a:xfrm rot="5600923">
            <a:off x="2829984" y="4993217"/>
            <a:ext cx="2438400" cy="251883"/>
          </a:xfrm>
          <a:prstGeom prst="rect">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6"/>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7"/>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7"/>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8"/>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9"/>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0"/>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1"/>
          <a:stretch>
            <a:fillRect/>
          </a:stretch>
        </p:blipFill>
        <p:spPr>
          <a:xfrm>
            <a:off x="11051117" y="3822700"/>
            <a:ext cx="713316" cy="1191684"/>
          </a:xfrm>
          <a:prstGeom prst="rect">
            <a:avLst/>
          </a:prstGeom>
          <a:noFill/>
          <a:ln w="9525">
            <a:noFill/>
          </a:ln>
        </p:spPr>
      </p:pic>
      <p:sp>
        <p:nvSpPr>
          <p:cNvPr id="2" name="Arrow: Pentagon 30">
            <a:hlinkClick r:id="rId12" action="ppaction://hlinksldjump">
              <a:snd r:embed="rId13" name="applause.wav"/>
            </a:hlinkClick>
          </p:cNvPr>
          <p:cNvSpPr/>
          <p:nvPr/>
        </p:nvSpPr>
        <p:spPr>
          <a:xfrm rot="586976" flipH="1">
            <a:off x="2844800" y="4038600"/>
            <a:ext cx="2309284" cy="901700"/>
          </a:xfrm>
          <a:prstGeom prst="homePlate">
            <a:avLst>
              <a:gd name="adj" fmla="val 49845"/>
            </a:avLst>
          </a:prstGeom>
          <a:blipFill rotWithShape="1">
            <a:blip r:embed="rId4"/>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1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1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843</Words>
  <Application>WPS Presentation</Application>
  <PresentationFormat>Widescreen</PresentationFormat>
  <Paragraphs>62</Paragraphs>
  <Slides>15</Slides>
  <Notes>9</Notes>
  <HiddenSlides>0</HiddenSlides>
  <MMClips>1</MMClips>
  <ScaleCrop>false</ScaleCrop>
  <HeadingPairs>
    <vt:vector size="6" baseType="variant">
      <vt:variant>
        <vt:lpstr>已用的字体</vt:lpstr>
      </vt:variant>
      <vt:variant>
        <vt:i4>21</vt:i4>
      </vt:variant>
      <vt:variant>
        <vt:lpstr>主题</vt:lpstr>
      </vt:variant>
      <vt:variant>
        <vt:i4>8</vt:i4>
      </vt:variant>
      <vt:variant>
        <vt:lpstr>幻灯片标题</vt:lpstr>
      </vt:variant>
      <vt:variant>
        <vt:i4>15</vt:i4>
      </vt:variant>
    </vt:vector>
  </HeadingPairs>
  <TitlesOfParts>
    <vt:vector size="44" baseType="lpstr">
      <vt:lpstr>Arial</vt:lpstr>
      <vt:lpstr>SimSun</vt:lpstr>
      <vt:lpstr>Wingdings</vt:lpstr>
      <vt:lpstr>Calibri Light</vt:lpstr>
      <vt:lpstr>Calibri</vt:lpstr>
      <vt:lpstr>Times New Roman</vt:lpstr>
      <vt:lpstr>Microsoft YaHei</vt:lpstr>
      <vt:lpstr>等线</vt:lpstr>
      <vt:lpstr>等线</vt:lpstr>
      <vt:lpstr>汉仪小麦体简</vt:lpstr>
      <vt:lpstr>Calibri</vt:lpstr>
      <vt:lpstr>Tahoma</vt:lpstr>
      <vt:lpstr>UTM Avo</vt:lpstr>
      <vt:lpstr>Segoe Print</vt:lpstr>
      <vt:lpstr>.VnAvant</vt:lpstr>
      <vt:lpstr>Arial-Rounded</vt:lpstr>
      <vt:lpstr>Yellowtail</vt:lpstr>
      <vt:lpstr>Times New Roman</vt:lpstr>
      <vt:lpstr>Arial Unicode MS</vt:lpstr>
      <vt:lpstr>黑体</vt:lpstr>
      <vt:lpstr>#9Slide03 NettoOTLight</vt:lpstr>
      <vt:lpstr>1_Office Theme</vt:lpstr>
      <vt:lpstr>1_Office 主题​​</vt:lpstr>
      <vt:lpstr>4_Office Theme</vt:lpstr>
      <vt:lpstr>2_Office 主题​​</vt:lpstr>
      <vt:lpstr>1_Office Theme</vt:lpstr>
      <vt:lpstr>7_Office Theme</vt:lpstr>
      <vt:lpstr>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Admin</cp:lastModifiedBy>
  <cp:revision>7</cp:revision>
  <dcterms:created xsi:type="dcterms:W3CDTF">2021-05-24T04:43:00Z</dcterms:created>
  <dcterms:modified xsi:type="dcterms:W3CDTF">2022-10-01T02:41:17Z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1033-11.2.0.11341</vt:lpwstr>
  </property>
  <property fmtid="{D5CDD505-2E9C-101B-9397-08002B2CF9AE}" pid="3" name="ICV">
    <vt:lpwstr>5B63A6DA673F4775B166D7501781D25A</vt:lpwstr>
  </property>
</Properties>
</file>