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9" r:id="rId6"/>
    <p:sldMasterId id="2147483701" r:id="rId7"/>
    <p:sldMasterId id="2147483713" r:id="rId8"/>
    <p:sldMasterId id="2147483725" r:id="rId9"/>
    <p:sldMasterId id="2147483738" r:id="rId10"/>
    <p:sldMasterId id="2147483750" r:id="rId11"/>
    <p:sldMasterId id="2147483762" r:id="rId12"/>
  </p:sldMasterIdLst>
  <p:notesMasterIdLst>
    <p:notesMasterId r:id="rId14"/>
  </p:notesMasterIdLst>
  <p:sldIdLst>
    <p:sldId id="299" r:id="rId13"/>
    <p:sldId id="258" r:id="rId15"/>
    <p:sldId id="260" r:id="rId16"/>
    <p:sldId id="261" r:id="rId17"/>
    <p:sldId id="262" r:id="rId18"/>
    <p:sldId id="290" r:id="rId19"/>
    <p:sldId id="264" r:id="rId20"/>
    <p:sldId id="291" r:id="rId21"/>
    <p:sldId id="292" r:id="rId22"/>
    <p:sldId id="269" r:id="rId23"/>
    <p:sldId id="293" r:id="rId24"/>
    <p:sldId id="271" r:id="rId25"/>
    <p:sldId id="272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3" Type="http://schemas.openxmlformats.org/officeDocument/2006/relationships/theme" Target="../theme/theme11.xml"/><Relationship Id="rId12" Type="http://schemas.openxmlformats.org/officeDocument/2006/relationships/image" Target="../media/image9.jpeg"/><Relationship Id="rId11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4" Type="http://schemas.openxmlformats.org/officeDocument/2006/relationships/theme" Target="../theme/theme7.xm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3" Type="http://schemas.openxmlformats.org/officeDocument/2006/relationships/theme" Target="../theme/theme9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5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audio1.wav"/><Relationship Id="rId1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0.xml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35.png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1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22.png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22.png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50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0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 GIÁO LỚP EM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Cô giáo đáp lại lời chào của học sinh như thế nào</a:t>
            </a:r>
            <a:endParaRPr lang="en-US" altLang="zh-CN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15602" y="1508259"/>
            <a:ext cx="6861278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Cô mỉm cười thật tươi</a:t>
            </a:r>
            <a:endParaRPr lang="en-US" altLang="zh-CN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6330" y="224536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Tìm những câu thơ tả cảnh vật khi cô dạy em học bài</a:t>
            </a:r>
            <a:endParaRPr lang="en-US" altLang="zh-CN" sz="280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851467" y="2589133"/>
            <a:ext cx="6861278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Gió đưa thoảng hương nhài</a:t>
            </a:r>
            <a:endParaRPr lang="en-US" sz="2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Nắng ghé vào cửa lớp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Bạn nhỏ đã kể những gì về cô giáo của mình?</a:t>
            </a:r>
            <a:endParaRPr lang="en-US" altLang="zh-CN" sz="280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637" y="422616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Kể cô dạy tập viết, giảng bài... </a:t>
            </a:r>
            <a:endParaRPr lang="en-US" altLang="en-US" sz="2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619500" y="4984750"/>
            <a:ext cx="842137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Qua bài thơ, em thấy tình cảm của bạn nhỏ dành cho cô như thế nào?</a:t>
            </a:r>
            <a:endParaRPr lang="en-US" altLang="zh-CN" sz="280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Bạn nhỏ rất yêu quý cô giáo của mình</a:t>
            </a:r>
            <a:endParaRPr lang="en-US" altLang="en-US" sz="2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3640" y="81280"/>
            <a:ext cx="8206105" cy="663311"/>
            <a:chOff x="708943" y="6110866"/>
            <a:chExt cx="5825836" cy="663166"/>
          </a:xfrm>
        </p:grpSpPr>
        <p:sp>
          <p:nvSpPr>
            <p:cNvPr id="16" name="TextBox 22"/>
            <p:cNvSpPr txBox="1"/>
            <p:nvPr/>
          </p:nvSpPr>
          <p:spPr>
            <a:xfrm>
              <a:off x="708943" y="6110866"/>
              <a:ext cx="5825836" cy="64912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5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Học thuộc 2 khổ thơ em yêu thích</a:t>
              </a:r>
              <a:endPara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1" grpId="0" animBg="1"/>
      <p:bldP spid="11" grpId="1" animBg="1"/>
      <p:bldP spid="12" grpId="0"/>
      <p:bldP spid="12" grpId="1"/>
      <p:bldP spid="2" grpId="0" animBg="1"/>
      <p:bldP spid="5" grpId="0"/>
      <p:bldP spid="5" grpId="1"/>
      <p:bldP spid="14" grpId="0" animBg="1"/>
      <p:bldP spid="14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Nói câu thể hiện sự ngạc nhiên của em khi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35724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Ôi! Bạn hát hay quá!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Oa!Con rất thích món quà này! Cảm ơn bố mẹ!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419100" y="1576705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Lần đầu thấy bạn hát rất hay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Được bố mẹ tặng một món quà bất ngờ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6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Nói câu thể hiện tình cảm của em với thầy cô giáo của mình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230" y="2135505"/>
            <a:ext cx="7116445" cy="369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951605" y="2459990"/>
            <a:ext cx="5995035" cy="1384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45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45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45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NỐI</a:t>
            </a:r>
            <a:endParaRPr lang="en-US" sz="45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lang="en-US" altLang="zh-CN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643880" y="1595120"/>
            <a:ext cx="6091555" cy="338201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4656880" y="8350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09560" y="13138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22235" y="17164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80680" y="2038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46035" y="2839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50630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33080" y="36277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61985" y="39960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935645" y="48336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56880" y="52203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54415" y="55384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62340" y="59620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972175" y="531431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12603" y="577836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PA" val="v3.0.0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1932</Words>
  <Application>WPS Presentation</Application>
  <PresentationFormat>Widescreen</PresentationFormat>
  <Paragraphs>130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14</vt:i4>
      </vt:variant>
    </vt:vector>
  </HeadingPairs>
  <TitlesOfParts>
    <vt:vector size="48" baseType="lpstr">
      <vt:lpstr>Arial</vt:lpstr>
      <vt:lpstr>SimSun</vt:lpstr>
      <vt:lpstr>Wingdings</vt:lpstr>
      <vt:lpstr>Microsoft YaHei</vt:lpstr>
      <vt:lpstr>Calibri Light</vt:lpstr>
      <vt:lpstr>Wingdings 2</vt:lpstr>
      <vt:lpstr>Calibri</vt:lpstr>
      <vt:lpstr>Arial-Rounded</vt:lpstr>
      <vt:lpstr>Yellowtail</vt:lpstr>
      <vt:lpstr>等线</vt:lpstr>
      <vt:lpstr>等线</vt:lpstr>
      <vt:lpstr>汉仪小麦体简</vt:lpstr>
      <vt:lpstr>Times New Roman</vt:lpstr>
      <vt:lpstr>Calibri</vt:lpstr>
      <vt:lpstr>Arial Narrow</vt:lpstr>
      <vt:lpstr>Arial Rounded MT Bold</vt:lpstr>
      <vt:lpstr>Tahoma</vt:lpstr>
      <vt:lpstr>汉仪黑荔枝体简</vt:lpstr>
      <vt:lpstr>Times New Roman</vt:lpstr>
      <vt:lpstr>Arial Unicode MS</vt:lpstr>
      <vt:lpstr>黑体</vt:lpstr>
      <vt:lpstr>Franklin Gothic Book</vt:lpstr>
      <vt:lpstr>Franklin Gothic Medium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1_Office Theme</vt:lpstr>
      <vt:lpstr>1_Default Design</vt:lpstr>
      <vt:lpstr>7_Office Theme</vt:lpstr>
      <vt:lpstr>Trek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Nói câu thể hiện tình cảm của em với thầy cô giáo của mình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7</cp:revision>
  <dcterms:created xsi:type="dcterms:W3CDTF">2021-05-24T04:43:00Z</dcterms:created>
  <dcterms:modified xsi:type="dcterms:W3CDTF">2022-09-27T05:05:08Z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4A9757DEFBB94275B6FCB81E2DAA582E</vt:lpwstr>
  </property>
</Properties>
</file>