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20" r:id="rId3"/>
    <p:sldId id="256" r:id="rId5"/>
    <p:sldId id="306" r:id="rId6"/>
    <p:sldId id="308" r:id="rId7"/>
    <p:sldId id="316" r:id="rId8"/>
    <p:sldId id="314" r:id="rId9"/>
    <p:sldId id="317" r:id="rId10"/>
    <p:sldId id="321" r:id="rId11"/>
  </p:sldIdLst>
  <p:sldSz cx="9144000" cy="5143500" type="screen16x9"/>
  <p:notesSz cx="6858000" cy="9144000"/>
  <p:embeddedFontLst>
    <p:embeddedFont>
      <p:font typeface="Pangolin" panose="00000500000000000000"/>
      <p:regular r:id="rId15"/>
    </p:embeddedFont>
    <p:embeddedFont>
      <p:font typeface="Baloo 2" panose="03080502040302020200"/>
      <p:regular r:id="rId16"/>
    </p:embeddedFont>
    <p:embeddedFont>
      <p:font typeface="Microsoft YaHei" panose="020B0503020204020204" charset="-122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3117598"/>
            <a:ext cx="9144000" cy="2025903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422559" y="3304732"/>
            <a:ext cx="2084546" cy="1795939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3925253" y="3920224"/>
            <a:ext cx="1627823" cy="1180447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7771108" y="390524"/>
            <a:ext cx="859284" cy="1121574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42875" y="-135547"/>
            <a:ext cx="1821656" cy="1821656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56461" y="-440347"/>
            <a:ext cx="609600" cy="6096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55667" y="169133"/>
            <a:ext cx="7032426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034475" y="1829386"/>
            <a:ext cx="5075462" cy="53091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54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 động trải nghiệm</a:t>
            </a:r>
            <a:endParaRPr lang="vi-VN" altLang="en-US" sz="5400" b="1" dirty="0" smtClean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22388" y="2572260"/>
            <a:ext cx="6267621" cy="46164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pc="600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</a:t>
            </a:r>
            <a:r>
              <a:rPr lang="vi-VN" altLang="en-US" sz="3000" b="1" spc="600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  <a:r>
              <a:rPr lang="en-US" sz="3000" b="1" spc="600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vi-VN" altLang="en-US" sz="3000" b="1" spc="600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VUI TRUNG THU</a:t>
            </a:r>
            <a:endParaRPr lang="vi-VN" altLang="en-US" sz="3000" b="1" spc="600" dirty="0" smtClean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3084" r="8175" b="6666"/>
          <a:stretch>
            <a:fillRect/>
          </a:stretch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3" t="6194" r="7171" b="63032"/>
              <a:stretch>
                <a:fillRect/>
              </a:stretch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-1" fmla="*/ 0 w 4241390"/>
                  <a:gd name="connsiteY0-2" fmla="*/ 0 h 1415830"/>
                  <a:gd name="connsiteX1-3" fmla="*/ 4241390 w 4241390"/>
                  <a:gd name="connsiteY1-4" fmla="*/ 66675 h 1415830"/>
                  <a:gd name="connsiteX2-5" fmla="*/ 3746090 w 4241390"/>
                  <a:gd name="connsiteY2-6" fmla="*/ 1415830 h 1415830"/>
                  <a:gd name="connsiteX3-7" fmla="*/ 0 w 4241390"/>
                  <a:gd name="connsiteY3-8" fmla="*/ 1415830 h 1415830"/>
                  <a:gd name="connsiteX4-9" fmla="*/ 0 w 4241390"/>
                  <a:gd name="connsiteY4-10" fmla="*/ 0 h 14158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-1" fmla="*/ 85725 w 2714625"/>
                <a:gd name="connsiteY0-2" fmla="*/ 1044575 h 2130425"/>
                <a:gd name="connsiteX1-3" fmla="*/ 1166812 w 2714625"/>
                <a:gd name="connsiteY1-4" fmla="*/ 196850 h 2130425"/>
                <a:gd name="connsiteX2-5" fmla="*/ 1700212 w 2714625"/>
                <a:gd name="connsiteY2-6" fmla="*/ 473075 h 2130425"/>
                <a:gd name="connsiteX3-7" fmla="*/ 1700212 w 2714625"/>
                <a:gd name="connsiteY3-8" fmla="*/ 225425 h 2130425"/>
                <a:gd name="connsiteX4-9" fmla="*/ 1909762 w 2714625"/>
                <a:gd name="connsiteY4-10" fmla="*/ 225425 h 2130425"/>
                <a:gd name="connsiteX5-11" fmla="*/ 1909762 w 2714625"/>
                <a:gd name="connsiteY5-12" fmla="*/ 639763 h 2130425"/>
                <a:gd name="connsiteX6-13" fmla="*/ 2357437 w 2714625"/>
                <a:gd name="connsiteY6-14" fmla="*/ 1087438 h 2130425"/>
                <a:gd name="connsiteX7-15" fmla="*/ 2176462 w 2714625"/>
                <a:gd name="connsiteY7-16" fmla="*/ 1168400 h 2130425"/>
                <a:gd name="connsiteX8-17" fmla="*/ 2176462 w 2714625"/>
                <a:gd name="connsiteY8-18" fmla="*/ 1930400 h 2130425"/>
                <a:gd name="connsiteX9-19" fmla="*/ 1857375 w 2714625"/>
                <a:gd name="connsiteY9-20" fmla="*/ 1930400 h 2130425"/>
                <a:gd name="connsiteX10-21" fmla="*/ 1857375 w 2714625"/>
                <a:gd name="connsiteY10-22" fmla="*/ 1392238 h 2130425"/>
                <a:gd name="connsiteX11-23" fmla="*/ 1390650 w 2714625"/>
                <a:gd name="connsiteY11-24" fmla="*/ 1392238 h 2130425"/>
                <a:gd name="connsiteX12-25" fmla="*/ 1390650 w 2714625"/>
                <a:gd name="connsiteY12-26" fmla="*/ 1911350 h 2130425"/>
                <a:gd name="connsiteX13-27" fmla="*/ 1066800 w 2714625"/>
                <a:gd name="connsiteY13-28" fmla="*/ 1587500 h 2130425"/>
                <a:gd name="connsiteX14-29" fmla="*/ 52387 w 2714625"/>
                <a:gd name="connsiteY14-30" fmla="*/ 1187450 h 2130425"/>
                <a:gd name="connsiteX15-31" fmla="*/ 52387 w 2714625"/>
                <a:gd name="connsiteY15-32" fmla="*/ 1377950 h 2130425"/>
                <a:gd name="connsiteX16-33" fmla="*/ 847725 w 2714625"/>
                <a:gd name="connsiteY16-34" fmla="*/ 1673225 h 2130425"/>
                <a:gd name="connsiteX17-35" fmla="*/ 738187 w 2714625"/>
                <a:gd name="connsiteY17-36" fmla="*/ 1763713 h 2130425"/>
                <a:gd name="connsiteX18-37" fmla="*/ 138112 w 2714625"/>
                <a:gd name="connsiteY18-38" fmla="*/ 1549400 h 2130425"/>
                <a:gd name="connsiteX19-39" fmla="*/ 138112 w 2714625"/>
                <a:gd name="connsiteY19-40" fmla="*/ 1701800 h 2130425"/>
                <a:gd name="connsiteX20-41" fmla="*/ 776287 w 2714625"/>
                <a:gd name="connsiteY20-42" fmla="*/ 1930400 h 2130425"/>
                <a:gd name="connsiteX21-43" fmla="*/ 757237 w 2714625"/>
                <a:gd name="connsiteY21-44" fmla="*/ 1954213 h 2130425"/>
                <a:gd name="connsiteX22-45" fmla="*/ 219075 w 2714625"/>
                <a:gd name="connsiteY22-46" fmla="*/ 1754188 h 2130425"/>
                <a:gd name="connsiteX23-47" fmla="*/ 176212 w 2714625"/>
                <a:gd name="connsiteY23-48" fmla="*/ 1868488 h 2130425"/>
                <a:gd name="connsiteX24-49" fmla="*/ 776287 w 2714625"/>
                <a:gd name="connsiteY24-50" fmla="*/ 2106613 h 2130425"/>
                <a:gd name="connsiteX25-51" fmla="*/ 1162050 w 2714625"/>
                <a:gd name="connsiteY25-52" fmla="*/ 2130425 h 2130425"/>
                <a:gd name="connsiteX26-53" fmla="*/ 1162050 w 2714625"/>
                <a:gd name="connsiteY26-54" fmla="*/ 2073275 h 2130425"/>
                <a:gd name="connsiteX27-55" fmla="*/ 1576387 w 2714625"/>
                <a:gd name="connsiteY27-56" fmla="*/ 2073275 h 2130425"/>
                <a:gd name="connsiteX28-57" fmla="*/ 1576387 w 2714625"/>
                <a:gd name="connsiteY28-58" fmla="*/ 1749425 h 2130425"/>
                <a:gd name="connsiteX29-59" fmla="*/ 1538287 w 2714625"/>
                <a:gd name="connsiteY29-60" fmla="*/ 1749425 h 2130425"/>
                <a:gd name="connsiteX30-61" fmla="*/ 1538287 w 2714625"/>
                <a:gd name="connsiteY30-62" fmla="*/ 1525588 h 2130425"/>
                <a:gd name="connsiteX31-63" fmla="*/ 1695450 w 2714625"/>
                <a:gd name="connsiteY31-64" fmla="*/ 1525588 h 2130425"/>
                <a:gd name="connsiteX32-65" fmla="*/ 1695450 w 2714625"/>
                <a:gd name="connsiteY32-66" fmla="*/ 2130425 h 2130425"/>
                <a:gd name="connsiteX33-67" fmla="*/ 1871662 w 2714625"/>
                <a:gd name="connsiteY33-68" fmla="*/ 2130425 h 2130425"/>
                <a:gd name="connsiteX34-69" fmla="*/ 1871662 w 2714625"/>
                <a:gd name="connsiteY34-70" fmla="*/ 2073275 h 2130425"/>
                <a:gd name="connsiteX35-71" fmla="*/ 2352675 w 2714625"/>
                <a:gd name="connsiteY35-72" fmla="*/ 2073275 h 2130425"/>
                <a:gd name="connsiteX36-73" fmla="*/ 2352675 w 2714625"/>
                <a:gd name="connsiteY36-74" fmla="*/ 1773238 h 2130425"/>
                <a:gd name="connsiteX37-75" fmla="*/ 2400300 w 2714625"/>
                <a:gd name="connsiteY37-76" fmla="*/ 1773238 h 2130425"/>
                <a:gd name="connsiteX38-77" fmla="*/ 2400300 w 2714625"/>
                <a:gd name="connsiteY38-78" fmla="*/ 1273175 h 2130425"/>
                <a:gd name="connsiteX39-79" fmla="*/ 2447925 w 2714625"/>
                <a:gd name="connsiteY39-80" fmla="*/ 1273175 h 2130425"/>
                <a:gd name="connsiteX40-81" fmla="*/ 2447925 w 2714625"/>
                <a:gd name="connsiteY40-82" fmla="*/ 1230313 h 2130425"/>
                <a:gd name="connsiteX41-83" fmla="*/ 2714625 w 2714625"/>
                <a:gd name="connsiteY41-84" fmla="*/ 1230313 h 2130425"/>
                <a:gd name="connsiteX42-85" fmla="*/ 2714625 w 2714625"/>
                <a:gd name="connsiteY42-86" fmla="*/ 1144588 h 2130425"/>
                <a:gd name="connsiteX43-87" fmla="*/ 2686050 w 2714625"/>
                <a:gd name="connsiteY43-88" fmla="*/ 1144588 h 2130425"/>
                <a:gd name="connsiteX44-89" fmla="*/ 2686050 w 2714625"/>
                <a:gd name="connsiteY44-90" fmla="*/ 1092200 h 2130425"/>
                <a:gd name="connsiteX45-91" fmla="*/ 2595562 w 2714625"/>
                <a:gd name="connsiteY45-92" fmla="*/ 1092200 h 2130425"/>
                <a:gd name="connsiteX46-93" fmla="*/ 2043112 w 2714625"/>
                <a:gd name="connsiteY46-94" fmla="*/ 539750 h 2130425"/>
                <a:gd name="connsiteX47-95" fmla="*/ 2043112 w 2714625"/>
                <a:gd name="connsiteY47-96" fmla="*/ 101600 h 2130425"/>
                <a:gd name="connsiteX48-97" fmla="*/ 1562100 w 2714625"/>
                <a:gd name="connsiteY48-98" fmla="*/ 101600 h 2130425"/>
                <a:gd name="connsiteX49-99" fmla="*/ 1562100 w 2714625"/>
                <a:gd name="connsiteY49-100" fmla="*/ 230188 h 2130425"/>
                <a:gd name="connsiteX50-101" fmla="*/ 1135062 w 2714625"/>
                <a:gd name="connsiteY50-102" fmla="*/ 0 h 2130425"/>
                <a:gd name="connsiteX51-103" fmla="*/ 0 w 2714625"/>
                <a:gd name="connsiteY51-104" fmla="*/ 896938 h 2130425"/>
                <a:gd name="connsiteX52-105" fmla="*/ 85725 w 2714625"/>
                <a:gd name="connsiteY52-106" fmla="*/ 1044575 h 2130425"/>
                <a:gd name="connsiteX0-107" fmla="*/ 85725 w 2714625"/>
                <a:gd name="connsiteY0-108" fmla="*/ 1044575 h 2130425"/>
                <a:gd name="connsiteX1-109" fmla="*/ 1166812 w 2714625"/>
                <a:gd name="connsiteY1-110" fmla="*/ 196850 h 2130425"/>
                <a:gd name="connsiteX2-111" fmla="*/ 1700212 w 2714625"/>
                <a:gd name="connsiteY2-112" fmla="*/ 473075 h 2130425"/>
                <a:gd name="connsiteX3-113" fmla="*/ 1700212 w 2714625"/>
                <a:gd name="connsiteY3-114" fmla="*/ 225425 h 2130425"/>
                <a:gd name="connsiteX4-115" fmla="*/ 1909762 w 2714625"/>
                <a:gd name="connsiteY4-116" fmla="*/ 225425 h 2130425"/>
                <a:gd name="connsiteX5-117" fmla="*/ 1909762 w 2714625"/>
                <a:gd name="connsiteY5-118" fmla="*/ 639763 h 2130425"/>
                <a:gd name="connsiteX6-119" fmla="*/ 2357437 w 2714625"/>
                <a:gd name="connsiteY6-120" fmla="*/ 1087438 h 2130425"/>
                <a:gd name="connsiteX7-121" fmla="*/ 2176462 w 2714625"/>
                <a:gd name="connsiteY7-122" fmla="*/ 1168400 h 2130425"/>
                <a:gd name="connsiteX8-123" fmla="*/ 2176462 w 2714625"/>
                <a:gd name="connsiteY8-124" fmla="*/ 1930400 h 2130425"/>
                <a:gd name="connsiteX9-125" fmla="*/ 1857375 w 2714625"/>
                <a:gd name="connsiteY9-126" fmla="*/ 1930400 h 2130425"/>
                <a:gd name="connsiteX10-127" fmla="*/ 1857375 w 2714625"/>
                <a:gd name="connsiteY10-128" fmla="*/ 1392238 h 2130425"/>
                <a:gd name="connsiteX11-129" fmla="*/ 1390650 w 2714625"/>
                <a:gd name="connsiteY11-130" fmla="*/ 1392238 h 2130425"/>
                <a:gd name="connsiteX12-131" fmla="*/ 1390650 w 2714625"/>
                <a:gd name="connsiteY12-132" fmla="*/ 1911350 h 2130425"/>
                <a:gd name="connsiteX13-133" fmla="*/ 1066800 w 2714625"/>
                <a:gd name="connsiteY13-134" fmla="*/ 1587500 h 2130425"/>
                <a:gd name="connsiteX14-135" fmla="*/ 52387 w 2714625"/>
                <a:gd name="connsiteY14-136" fmla="*/ 1187450 h 2130425"/>
                <a:gd name="connsiteX15-137" fmla="*/ 52387 w 2714625"/>
                <a:gd name="connsiteY15-138" fmla="*/ 1377950 h 2130425"/>
                <a:gd name="connsiteX16-139" fmla="*/ 847725 w 2714625"/>
                <a:gd name="connsiteY16-140" fmla="*/ 1673225 h 2130425"/>
                <a:gd name="connsiteX17-141" fmla="*/ 738187 w 2714625"/>
                <a:gd name="connsiteY17-142" fmla="*/ 1763713 h 2130425"/>
                <a:gd name="connsiteX18-143" fmla="*/ 138112 w 2714625"/>
                <a:gd name="connsiteY18-144" fmla="*/ 1549400 h 2130425"/>
                <a:gd name="connsiteX19-145" fmla="*/ 138112 w 2714625"/>
                <a:gd name="connsiteY19-146" fmla="*/ 1701800 h 2130425"/>
                <a:gd name="connsiteX20-147" fmla="*/ 776287 w 2714625"/>
                <a:gd name="connsiteY20-148" fmla="*/ 1930400 h 2130425"/>
                <a:gd name="connsiteX21-149" fmla="*/ 764381 w 2714625"/>
                <a:gd name="connsiteY21-150" fmla="*/ 1947070 h 2130425"/>
                <a:gd name="connsiteX22-151" fmla="*/ 219075 w 2714625"/>
                <a:gd name="connsiteY22-152" fmla="*/ 1754188 h 2130425"/>
                <a:gd name="connsiteX23-153" fmla="*/ 176212 w 2714625"/>
                <a:gd name="connsiteY23-154" fmla="*/ 1868488 h 2130425"/>
                <a:gd name="connsiteX24-155" fmla="*/ 776287 w 2714625"/>
                <a:gd name="connsiteY24-156" fmla="*/ 2106613 h 2130425"/>
                <a:gd name="connsiteX25-157" fmla="*/ 1162050 w 2714625"/>
                <a:gd name="connsiteY25-158" fmla="*/ 2130425 h 2130425"/>
                <a:gd name="connsiteX26-159" fmla="*/ 1162050 w 2714625"/>
                <a:gd name="connsiteY26-160" fmla="*/ 2073275 h 2130425"/>
                <a:gd name="connsiteX27-161" fmla="*/ 1576387 w 2714625"/>
                <a:gd name="connsiteY27-162" fmla="*/ 2073275 h 2130425"/>
                <a:gd name="connsiteX28-163" fmla="*/ 1576387 w 2714625"/>
                <a:gd name="connsiteY28-164" fmla="*/ 1749425 h 2130425"/>
                <a:gd name="connsiteX29-165" fmla="*/ 1538287 w 2714625"/>
                <a:gd name="connsiteY29-166" fmla="*/ 1749425 h 2130425"/>
                <a:gd name="connsiteX30-167" fmla="*/ 1538287 w 2714625"/>
                <a:gd name="connsiteY30-168" fmla="*/ 1525588 h 2130425"/>
                <a:gd name="connsiteX31-169" fmla="*/ 1695450 w 2714625"/>
                <a:gd name="connsiteY31-170" fmla="*/ 1525588 h 2130425"/>
                <a:gd name="connsiteX32-171" fmla="*/ 1695450 w 2714625"/>
                <a:gd name="connsiteY32-172" fmla="*/ 2130425 h 2130425"/>
                <a:gd name="connsiteX33-173" fmla="*/ 1871662 w 2714625"/>
                <a:gd name="connsiteY33-174" fmla="*/ 2130425 h 2130425"/>
                <a:gd name="connsiteX34-175" fmla="*/ 1871662 w 2714625"/>
                <a:gd name="connsiteY34-176" fmla="*/ 2073275 h 2130425"/>
                <a:gd name="connsiteX35-177" fmla="*/ 2352675 w 2714625"/>
                <a:gd name="connsiteY35-178" fmla="*/ 2073275 h 2130425"/>
                <a:gd name="connsiteX36-179" fmla="*/ 2352675 w 2714625"/>
                <a:gd name="connsiteY36-180" fmla="*/ 1773238 h 2130425"/>
                <a:gd name="connsiteX37-181" fmla="*/ 2400300 w 2714625"/>
                <a:gd name="connsiteY37-182" fmla="*/ 1773238 h 2130425"/>
                <a:gd name="connsiteX38-183" fmla="*/ 2400300 w 2714625"/>
                <a:gd name="connsiteY38-184" fmla="*/ 1273175 h 2130425"/>
                <a:gd name="connsiteX39-185" fmla="*/ 2447925 w 2714625"/>
                <a:gd name="connsiteY39-186" fmla="*/ 1273175 h 2130425"/>
                <a:gd name="connsiteX40-187" fmla="*/ 2447925 w 2714625"/>
                <a:gd name="connsiteY40-188" fmla="*/ 1230313 h 2130425"/>
                <a:gd name="connsiteX41-189" fmla="*/ 2714625 w 2714625"/>
                <a:gd name="connsiteY41-190" fmla="*/ 1230313 h 2130425"/>
                <a:gd name="connsiteX42-191" fmla="*/ 2714625 w 2714625"/>
                <a:gd name="connsiteY42-192" fmla="*/ 1144588 h 2130425"/>
                <a:gd name="connsiteX43-193" fmla="*/ 2686050 w 2714625"/>
                <a:gd name="connsiteY43-194" fmla="*/ 1144588 h 2130425"/>
                <a:gd name="connsiteX44-195" fmla="*/ 2686050 w 2714625"/>
                <a:gd name="connsiteY44-196" fmla="*/ 1092200 h 2130425"/>
                <a:gd name="connsiteX45-197" fmla="*/ 2595562 w 2714625"/>
                <a:gd name="connsiteY45-198" fmla="*/ 1092200 h 2130425"/>
                <a:gd name="connsiteX46-199" fmla="*/ 2043112 w 2714625"/>
                <a:gd name="connsiteY46-200" fmla="*/ 539750 h 2130425"/>
                <a:gd name="connsiteX47-201" fmla="*/ 2043112 w 2714625"/>
                <a:gd name="connsiteY47-202" fmla="*/ 101600 h 2130425"/>
                <a:gd name="connsiteX48-203" fmla="*/ 1562100 w 2714625"/>
                <a:gd name="connsiteY48-204" fmla="*/ 101600 h 2130425"/>
                <a:gd name="connsiteX49-205" fmla="*/ 1562100 w 2714625"/>
                <a:gd name="connsiteY49-206" fmla="*/ 230188 h 2130425"/>
                <a:gd name="connsiteX50-207" fmla="*/ 1135062 w 2714625"/>
                <a:gd name="connsiteY50-208" fmla="*/ 0 h 2130425"/>
                <a:gd name="connsiteX51-209" fmla="*/ 0 w 2714625"/>
                <a:gd name="connsiteY51-210" fmla="*/ 896938 h 2130425"/>
                <a:gd name="connsiteX52-211" fmla="*/ 85725 w 2714625"/>
                <a:gd name="connsiteY52-212" fmla="*/ 1044575 h 2130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9568" r="21056" b="6038"/>
          <a:stretch>
            <a:fillRect/>
          </a:stretch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097" r="4455" b="7097"/>
          <a:stretch>
            <a:fillRect/>
          </a:stretch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7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68843" y="3333274"/>
            <a:ext cx="480679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ĐỘNG </a:t>
            </a:r>
            <a:endParaRPr lang="en-US" sz="3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CỦNG CỐ - TIẾP 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NỐI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 advClick="0">
        <p15:prstTrans prst="airplane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WPS Presentation</Application>
  <PresentationFormat>On-screen Show (16:9)</PresentationFormat>
  <Paragraphs>45</Paragraphs>
  <Slides>8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SimSun</vt:lpstr>
      <vt:lpstr>Wingdings</vt:lpstr>
      <vt:lpstr>Arial</vt:lpstr>
      <vt:lpstr>Pangolin</vt:lpstr>
      <vt:lpstr>Baloo 2</vt:lpstr>
      <vt:lpstr>UTM Androgyne</vt:lpstr>
      <vt:lpstr>Segoe Print</vt:lpstr>
      <vt:lpstr>UTM Cookies</vt:lpstr>
      <vt:lpstr>Calibri</vt:lpstr>
      <vt:lpstr>Times New Roman</vt:lpstr>
      <vt:lpstr>Microsoft YaHei</vt:lpstr>
      <vt:lpstr>Arial-Rounded</vt:lpstr>
      <vt:lpstr>Yellowtail</vt:lpstr>
      <vt:lpstr>Calibri Light</vt:lpstr>
      <vt:lpstr>等线</vt:lpstr>
      <vt:lpstr>等线</vt:lpstr>
      <vt:lpstr>Arial Unicode MS</vt:lpstr>
      <vt:lpstr>English Vocabulary Workshop by Slidesgo</vt:lpstr>
      <vt:lpstr>PowerPoint 演示文稿</vt:lpstr>
      <vt:lpstr>Bài 5:  Vui trung thu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45</cp:revision>
  <dcterms:created xsi:type="dcterms:W3CDTF">2022-09-25T12:17:00Z</dcterms:created>
  <dcterms:modified xsi:type="dcterms:W3CDTF">2022-10-01T02:39:05Z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88EC00EE42B54E47B582E8B2F1BFAEE5</vt:lpwstr>
  </property>
  <property fmtid="{D5CDD505-2E9C-101B-9397-08002B2CF9AE}" pid="3" name="KSOProductBuildVer">
    <vt:lpwstr>1033-11.2.0.11341</vt:lpwstr>
  </property>
</Properties>
</file>