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7"/>
  </p:notesMasterIdLst>
  <p:sldIdLst>
    <p:sldId id="280" r:id="rId4"/>
    <p:sldId id="315" r:id="rId5"/>
    <p:sldId id="316" r:id="rId6"/>
    <p:sldId id="317" r:id="rId7"/>
    <p:sldId id="318" r:id="rId8"/>
    <p:sldId id="326" r:id="rId9"/>
    <p:sldId id="319" r:id="rId10"/>
    <p:sldId id="321" r:id="rId11"/>
    <p:sldId id="322" r:id="rId12"/>
    <p:sldId id="323" r:id="rId13"/>
    <p:sldId id="324" r:id="rId14"/>
    <p:sldId id="325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25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183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2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48E518-7323-40F9-99A8-5D6FF8F4D227}"/>
              </a:ext>
            </a:extLst>
          </p:cNvPr>
          <p:cNvSpPr txBox="1"/>
          <p:nvPr/>
        </p:nvSpPr>
        <p:spPr>
          <a:xfrm>
            <a:off x="2854568" y="324464"/>
            <a:ext cx="6482864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000" b="1">
                <a:cs typeface="#9Slide03 Arima Madurai Medium" panose="00000600000000000000" pitchFamily="2" charset="0"/>
              </a:rPr>
              <a:t>HỌC </a:t>
            </a:r>
            <a:r>
              <a:rPr lang="en-US" sz="2000" b="1" smtClean="0">
                <a:cs typeface="#9Slide03 Arima Madurai Medium" panose="00000600000000000000" pitchFamily="2" charset="0"/>
              </a:rPr>
              <a:t>PHÚC LỢI</a:t>
            </a:r>
            <a:endParaRPr lang="vi-VN" sz="2000" b="1" dirty="0">
              <a:cs typeface="#9Slide03 Arima Madurai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F2C74-7BBC-4EDF-9391-CE4DEAAB46D8}"/>
              </a:ext>
            </a:extLst>
          </p:cNvPr>
          <p:cNvSpPr txBox="1"/>
          <p:nvPr/>
        </p:nvSpPr>
        <p:spPr>
          <a:xfrm>
            <a:off x="436416" y="2363263"/>
            <a:ext cx="1078204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48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7" y="324464"/>
            <a:ext cx="1501566" cy="1501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8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06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526613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9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036968" y="1928040"/>
            <a:ext cx="83242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500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 + 13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37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38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39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 algn="ctr">
              <a:buAutoNum type="arabicPlain" startAt="24"/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37</a:t>
            </a:r>
          </a:p>
          <a:p>
            <a:pPr lvl="0" algn="ctr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+ 13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158865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7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04083" y="1813870"/>
            <a:ext cx="7529241" cy="275152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b="1" spc="50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PHÉP CỘNG, PHÉP TRỪ</a:t>
            </a:r>
          </a:p>
        </p:txBody>
      </p:sp>
      <p:sp>
        <p:nvSpPr>
          <p:cNvPr id="9" name="Rectangle 8"/>
          <p:cNvSpPr/>
          <p:nvPr/>
        </p:nvSpPr>
        <p:spPr>
          <a:xfrm>
            <a:off x="5210427" y="4565392"/>
            <a:ext cx="2273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  <a:endParaRPr lang="en-US" sz="3200" b="1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439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398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4148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415</Words>
  <Application>Microsoft Office PowerPoint</Application>
  <PresentationFormat>Widescreen</PresentationFormat>
  <Paragraphs>118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SimSun</vt:lpstr>
      <vt:lpstr>SimSun</vt:lpstr>
      <vt:lpstr>#9Slide03 Arima Madurai Medium</vt:lpstr>
      <vt:lpstr>Arial</vt:lpstr>
      <vt:lpstr>Calibri</vt:lpstr>
      <vt:lpstr>Calibri Light</vt:lpstr>
      <vt:lpstr>ITC Avant Garde Std Bk</vt:lpstr>
      <vt:lpstr>Times New Roman</vt:lpstr>
      <vt:lpstr>Wingdings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18</cp:revision>
  <dcterms:created xsi:type="dcterms:W3CDTF">2021-05-04T10:26:00Z</dcterms:created>
  <dcterms:modified xsi:type="dcterms:W3CDTF">2021-09-16T15:57:40Z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