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007577095" r:id="rId3"/>
    <p:sldId id="350" r:id="rId4"/>
    <p:sldId id="347" r:id="rId5"/>
    <p:sldId id="352" r:id="rId6"/>
    <p:sldId id="353" r:id="rId7"/>
    <p:sldId id="354" r:id="rId8"/>
    <p:sldId id="355" r:id="rId9"/>
    <p:sldId id="356" r:id="rId10"/>
    <p:sldId id="2007577096" r:id="rId11"/>
    <p:sldId id="359" r:id="rId12"/>
    <p:sldId id="20075770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7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BC531-933F-4541-9F7D-73A000A8E9A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79060-213D-4C59-94B0-763C53D3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0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04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68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73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4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7EAAF2-1162-493F-9B47-37D91683D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B4CC8E-AA70-4C55-BE02-2DE9F74D0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A939FB-227C-4ED1-A405-00A91C355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819C-3DA8-4231-9156-59A78165C978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52DB5-CE3F-4823-A37F-C565FACD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347046-95EF-4270-92E3-5C550B2A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157-DF0A-4EA2-89D4-41B6FA71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8D2B72-8481-45C4-8F4B-42E49910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3972D9-A427-4DE3-B12B-F9BD063D8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2E4CF2-943D-4A5D-81CE-27CBF520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819C-3DA8-4231-9156-59A78165C978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32AB86-050D-46EB-937F-8EAD2590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D06011-194F-40F1-8C12-C60B99CD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157-DF0A-4EA2-89D4-41B6FA71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0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64C28D-EFF8-4BFA-B777-967745387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FA042D-396B-4ACF-BF69-FEC972E50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DB0E6-6874-4850-A7A2-809E5A22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819C-3DA8-4231-9156-59A78165C978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0EA7A1-D200-47DE-8328-ED7CB81C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78563D-361C-4957-AFA4-A5090B70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157-DF0A-4EA2-89D4-41B6FA71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9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ADADC-AFD1-4962-9F54-E89A8B7D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7DC89C-7519-4B3B-9CDE-7C36565C8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07FFC8-718F-48A6-9060-E94C94183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819C-3DA8-4231-9156-59A78165C978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FC1C31-9BF2-4383-965B-6FA77DBA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5A51A9-8AC3-4B87-B00B-5EE12AAB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157-DF0A-4EA2-89D4-41B6FA71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6CAD1-A358-4D18-B152-DCE78FEB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AB3493-77AF-48CD-B5E6-EBAFAEBE4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9D0AD8-8DF2-4827-9D8A-DA6987D7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819C-3DA8-4231-9156-59A78165C978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EE67FE-373B-496B-9447-376D7C06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3BD83F-F863-43BD-AE7F-9AD4DBEA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157-DF0A-4EA2-89D4-41B6FA71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5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8E688-852A-4A7D-B160-6B5C09C7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8E2E8A-AC25-4027-A246-F2A5FD982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0C66A0-518D-497D-9A3D-E651A6848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45E1F1-68A4-4BBC-80DE-81FB5583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819C-3DA8-4231-9156-59A78165C978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13E97F-90D5-443C-B6B4-7778B0D4F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2DB08E-A277-492E-BD0B-9B1877C1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157-DF0A-4EA2-89D4-41B6FA71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0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CCC5ED-9256-4856-BB79-14AAF881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4F69D4-A23E-4F64-A061-8F54A61A1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96C026-26C6-4B39-AAF4-049584DF6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231A1E-8277-453D-8B4F-C8337FFE0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09F7AFB-38B4-45EA-9AFB-FBC2AFD16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4551F31-DC89-4429-8D37-AD3490DB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819C-3DA8-4231-9156-59A78165C978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B35C42-76F1-4DBC-8C9E-490DA5C1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60F2F5-3497-4FB2-B8A0-571A03D6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157-DF0A-4EA2-89D4-41B6FA71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0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9AAB2-8977-44F3-B83C-F9F411A3C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068CD53-7C92-478B-92F9-6CA54D67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819C-3DA8-4231-9156-59A78165C978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647931-3418-4B19-9EEC-3627E4B6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9829F4-B0C9-41DF-8213-66F3A860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157-DF0A-4EA2-89D4-41B6FA71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7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087DEE1-C95B-4CCE-88A9-68320A82B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819C-3DA8-4231-9156-59A78165C978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9C2A78-E36B-49E2-B332-4F373009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87F853-6E0C-4D5A-887B-1F86F459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157-DF0A-4EA2-89D4-41B6FA71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0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32A4A-67DF-4D29-91B9-35C312C5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70D99D-4A46-4748-9C71-D66211DF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962F1B-1355-450C-8633-B7AA5CAAA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77DAF5-678B-4176-A88C-E428CD074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819C-3DA8-4231-9156-59A78165C978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C04014-ADB2-4E41-8DF3-16DBE87D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A90FE5-F1FA-4D89-903A-E80287F0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157-DF0A-4EA2-89D4-41B6FA71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2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6B2D5-CBB9-44D2-A3D5-E2ACBC0D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F2D805-57BE-4629-A772-4E5F44ADB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DCB67A-1CAA-43FE-B177-F8AF337D3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9F203D-9539-480F-AB6D-CEB3C22C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819C-3DA8-4231-9156-59A78165C978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1B6B6F-F69B-42DA-AF09-2B4BED7A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31CC41-4CDE-4D21-B099-A1485BB2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157-DF0A-4EA2-89D4-41B6FA71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7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C53D5B0-B49B-40DE-A24C-6785CBA6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EB6FBB-E3BF-4EAF-A69F-5A532067E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D1CC21-3CF7-46AF-AA42-FD5294BD2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0819C-3DA8-4231-9156-59A78165C978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987A1-F96C-4945-B789-D31BF712F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4767B5-152B-4D70-9AF2-1195C24F4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1E157-DF0A-4EA2-89D4-41B6FA71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1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872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xmlns="" id="{7B8CB241-37DC-445E-A155-E2729ADC47E3}"/>
              </a:ext>
            </a:extLst>
          </p:cNvPr>
          <p:cNvSpPr txBox="1"/>
          <p:nvPr/>
        </p:nvSpPr>
        <p:spPr>
          <a:xfrm>
            <a:off x="574707" y="1282413"/>
            <a:ext cx="11458222" cy="5232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Đề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xuất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để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phòng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chống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qua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đường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0722CC-149E-4FDE-806F-13D835D63090}"/>
              </a:ext>
            </a:extLst>
          </p:cNvPr>
          <p:cNvSpPr/>
          <p:nvPr/>
        </p:nvSpPr>
        <p:spPr>
          <a:xfrm>
            <a:off x="959555" y="1936463"/>
            <a:ext cx="10272889" cy="4667248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tx1"/>
                </a:solidFill>
                <a:latin typeface="+mj-lt"/>
              </a:rPr>
              <a:t>Rửa sạch tay, và bề mặt tất cả dụng cụ bếp cũng như thực phẩm, rau xanh tươi sống. ...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tx1"/>
                </a:solidFill>
                <a:latin typeface="+mj-lt"/>
              </a:rPr>
              <a:t>Đi chợ buổi sáng. ...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tx1"/>
                </a:solidFill>
                <a:latin typeface="+mj-lt"/>
              </a:rPr>
              <a:t>Không để lẫn thực phẩm sống với thức ăn đã nấu chín. Đun lại thức ăn trước khi cất vào tủ lạnh. ...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tx1"/>
                </a:solidFill>
                <a:latin typeface="+mj-lt"/>
              </a:rPr>
              <a:t>Rửa sạch rau rồi mới thái nhỏ ...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tx1"/>
                </a:solidFill>
                <a:latin typeface="+mj-lt"/>
              </a:rPr>
              <a:t>Ăn ngay khi nấu.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004D325-424C-4DB0-8D70-6293D47C09E8}"/>
              </a:ext>
            </a:extLst>
          </p:cNvPr>
          <p:cNvGrpSpPr/>
          <p:nvPr/>
        </p:nvGrpSpPr>
        <p:grpSpPr>
          <a:xfrm>
            <a:off x="0" y="98667"/>
            <a:ext cx="6414655" cy="1114801"/>
            <a:chOff x="0" y="98667"/>
            <a:chExt cx="6414655" cy="11148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08934C8-D1CD-4C84-A3A0-289A05725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8667"/>
              <a:ext cx="1327926" cy="111480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1456708-A0B3-4103-908D-BEEB6B80819A}"/>
                </a:ext>
              </a:extLst>
            </p:cNvPr>
            <p:cNvSpPr txBox="1"/>
            <p:nvPr/>
          </p:nvSpPr>
          <p:spPr>
            <a:xfrm>
              <a:off x="318655" y="431862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vận dụng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0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356D8F-6F55-415B-8B94-653346C10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565" y="1347613"/>
            <a:ext cx="9164782" cy="52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D658C8-D7ED-4D5E-A8FC-7DF93E53FF9A}"/>
              </a:ext>
            </a:extLst>
          </p:cNvPr>
          <p:cNvSpPr txBox="1"/>
          <p:nvPr/>
        </p:nvSpPr>
        <p:spPr>
          <a:xfrm>
            <a:off x="5108543" y="1622322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Bài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36C2FE-17BF-43F7-B98F-4F574D6A369C}"/>
              </a:ext>
            </a:extLst>
          </p:cNvPr>
          <p:cNvSpPr txBox="1"/>
          <p:nvPr/>
        </p:nvSpPr>
        <p:spPr>
          <a:xfrm>
            <a:off x="3692137" y="3071582"/>
            <a:ext cx="4021269" cy="164790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Phòng tránh ngộ độc </a:t>
            </a:r>
          </a:p>
          <a:p>
            <a:pPr algn="ctr"/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khi ở nhà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4FB16B-8394-4970-B9DA-5B9732C85C51}"/>
              </a:ext>
            </a:extLst>
          </p:cNvPr>
          <p:cNvSpPr txBox="1"/>
          <p:nvPr/>
        </p:nvSpPr>
        <p:spPr>
          <a:xfrm>
            <a:off x="5108543" y="4978302"/>
            <a:ext cx="1223631" cy="51475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95005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E72F71-5A0C-4169-A1B0-65CBA49F8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887" y="1588391"/>
            <a:ext cx="5670772" cy="4447785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28408D6-3D10-4C49-8AC5-14FC4BA7416C}"/>
              </a:ext>
            </a:extLst>
          </p:cNvPr>
          <p:cNvSpPr/>
          <p:nvPr/>
        </p:nvSpPr>
        <p:spPr>
          <a:xfrm>
            <a:off x="320525" y="1348213"/>
            <a:ext cx="4490385" cy="502355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Tình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huống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Mẹ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An </a:t>
            </a:r>
            <a:r>
              <a:rPr lang="en-US" sz="2800" dirty="0" err="1">
                <a:solidFill>
                  <a:schemeClr val="tx1"/>
                </a:solidFill>
              </a:rPr>
              <a:t>đi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thị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đến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quầy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phẩm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tươi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sống</a:t>
            </a:r>
            <a:r>
              <a:rPr lang="en-US" sz="2800" dirty="0">
                <a:solidFill>
                  <a:schemeClr val="tx1"/>
                </a:solidFill>
              </a:rPr>
              <a:t>. An </a:t>
            </a:r>
            <a:r>
              <a:rPr lang="en-US" sz="2800" dirty="0" err="1">
                <a:solidFill>
                  <a:schemeClr val="tx1"/>
                </a:solidFill>
              </a:rPr>
              <a:t>nhìn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thấy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thịt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cá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tôm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bọc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tủ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đông</a:t>
            </a:r>
            <a:r>
              <a:rPr lang="en-US" sz="2800" dirty="0">
                <a:solidFill>
                  <a:schemeClr val="tx1"/>
                </a:solidFill>
              </a:rPr>
              <a:t>. An </a:t>
            </a:r>
            <a:r>
              <a:rPr lang="en-US" sz="2800" dirty="0" err="1">
                <a:solidFill>
                  <a:schemeClr val="tx1"/>
                </a:solidFill>
              </a:rPr>
              <a:t>hỏi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mẹ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vì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ta </a:t>
            </a:r>
            <a:r>
              <a:rPr lang="en-US" sz="2800" dirty="0" err="1">
                <a:solidFill>
                  <a:schemeClr val="tx1"/>
                </a:solidFill>
              </a:rPr>
              <a:t>lại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bọc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thịt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cá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bỏ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tủ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lạnh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hãy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thay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mẹ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giải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An </a:t>
            </a:r>
            <a:r>
              <a:rPr lang="en-US" sz="2800" dirty="0" err="1">
                <a:solidFill>
                  <a:schemeClr val="tx1"/>
                </a:solidFill>
              </a:rPr>
              <a:t>hiểu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70343AA0-BC4F-437F-BC5C-435842CF7536}"/>
              </a:ext>
            </a:extLst>
          </p:cNvPr>
          <p:cNvSpPr/>
          <p:nvPr/>
        </p:nvSpPr>
        <p:spPr>
          <a:xfrm>
            <a:off x="8866909" y="3859990"/>
            <a:ext cx="3503083" cy="2527435"/>
          </a:xfrm>
          <a:prstGeom prst="cloudCallout">
            <a:avLst>
              <a:gd name="adj1" fmla="val -54558"/>
              <a:gd name="adj2" fmla="val 62500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quản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phẩm</a:t>
            </a:r>
            <a:r>
              <a:rPr lang="en-US" sz="2800" dirty="0">
                <a:solidFill>
                  <a:schemeClr val="tx1"/>
                </a:solidFill>
              </a:rPr>
              <a:t> an </a:t>
            </a:r>
            <a:r>
              <a:rPr lang="en-US" sz="2800" dirty="0" err="1">
                <a:solidFill>
                  <a:schemeClr val="tx1"/>
                </a:solidFill>
              </a:rPr>
              <a:t>toàn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6B91D01-8D36-4FE2-BD0D-0817713E4A7B}"/>
              </a:ext>
            </a:extLst>
          </p:cNvPr>
          <p:cNvGrpSpPr/>
          <p:nvPr/>
        </p:nvGrpSpPr>
        <p:grpSpPr>
          <a:xfrm>
            <a:off x="62345" y="0"/>
            <a:ext cx="5468299" cy="1328738"/>
            <a:chOff x="62345" y="0"/>
            <a:chExt cx="5468299" cy="13287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4B800EC-1D4F-4F21-A39B-FFEA5D7F9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" y="0"/>
              <a:ext cx="1328738" cy="132873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4A191A1-8579-4C88-9A5F-D81850343558}"/>
                </a:ext>
              </a:extLst>
            </p:cNvPr>
            <p:cNvSpPr txBox="1"/>
            <p:nvPr/>
          </p:nvSpPr>
          <p:spPr>
            <a:xfrm>
              <a:off x="1040259" y="401279"/>
              <a:ext cx="44903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mở đầu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56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0A17CE0-D6DD-4BE0-A97A-5EA8DFDB86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800653" y="2227638"/>
            <a:ext cx="7181675" cy="380113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xmlns="" id="{E3623861-5E43-4292-B19F-3D106E8B4A45}"/>
              </a:ext>
            </a:extLst>
          </p:cNvPr>
          <p:cNvSpPr txBox="1"/>
          <p:nvPr/>
        </p:nvSpPr>
        <p:spPr>
          <a:xfrm>
            <a:off x="1134942" y="1339034"/>
            <a:ext cx="1051559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trong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đình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Minh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7A068242-5AAA-4081-B1CC-324FC3E6E4E4}"/>
              </a:ext>
            </a:extLst>
          </p:cNvPr>
          <p:cNvSpPr/>
          <p:nvPr/>
        </p:nvSpPr>
        <p:spPr>
          <a:xfrm>
            <a:off x="1988457" y="2730299"/>
            <a:ext cx="2812196" cy="25738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Gia </a:t>
            </a:r>
            <a:r>
              <a:rPr lang="en-US" sz="2800" dirty="0" err="1"/>
              <a:t>đình</a:t>
            </a:r>
            <a:r>
              <a:rPr lang="en-US" sz="2800" dirty="0"/>
              <a:t> Minh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bữa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5E6B471A-FE5A-4D03-8660-426359E23E29}"/>
              </a:ext>
            </a:extLst>
          </p:cNvPr>
          <p:cNvSpPr/>
          <p:nvPr/>
        </p:nvSpPr>
        <p:spPr>
          <a:xfrm>
            <a:off x="1971932" y="2204755"/>
            <a:ext cx="2812196" cy="30994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cất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,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quản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endParaRPr lang="en-US" sz="2800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xmlns="" id="{A5823583-14A8-4AEA-9D22-077FE4A34DEE}"/>
              </a:ext>
            </a:extLst>
          </p:cNvPr>
          <p:cNvSpPr/>
          <p:nvPr/>
        </p:nvSpPr>
        <p:spPr>
          <a:xfrm>
            <a:off x="1955407" y="2227638"/>
            <a:ext cx="2812196" cy="30994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chua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cất</a:t>
            </a:r>
            <a:r>
              <a:rPr lang="en-US" sz="2800" dirty="0"/>
              <a:t> ở </a:t>
            </a:r>
            <a:r>
              <a:rPr lang="en-US" sz="2800" dirty="0" err="1"/>
              <a:t>đâu</a:t>
            </a:r>
            <a:r>
              <a:rPr lang="en-US" sz="2800" dirty="0"/>
              <a:t>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30C12B6C-C960-42B5-9764-24E86AB2537C}"/>
              </a:ext>
            </a:extLst>
          </p:cNvPr>
          <p:cNvSpPr/>
          <p:nvPr/>
        </p:nvSpPr>
        <p:spPr>
          <a:xfrm>
            <a:off x="1922357" y="2227638"/>
            <a:ext cx="2812196" cy="30994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dầu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kệ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9CB9789-5861-4DEB-AEF2-EB3CD9AD422E}"/>
              </a:ext>
            </a:extLst>
          </p:cNvPr>
          <p:cNvGrpSpPr/>
          <p:nvPr/>
        </p:nvGrpSpPr>
        <p:grpSpPr>
          <a:xfrm>
            <a:off x="0" y="0"/>
            <a:ext cx="6582097" cy="1327355"/>
            <a:chOff x="0" y="0"/>
            <a:chExt cx="6582097" cy="16826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2CC26AF-CC8E-4A42-A2A2-E72AFB29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98220" cy="168261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EB40B90-B967-449B-812E-884873CFC950}"/>
                </a:ext>
              </a:extLst>
            </p:cNvPr>
            <p:cNvSpPr txBox="1"/>
            <p:nvPr/>
          </p:nvSpPr>
          <p:spPr>
            <a:xfrm>
              <a:off x="483639" y="548920"/>
              <a:ext cx="60984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khám phá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9">
            <a:extLst>
              <a:ext uri="{FF2B5EF4-FFF2-40B4-BE49-F238E27FC236}">
                <a16:creationId xmlns:a16="http://schemas.microsoft.com/office/drawing/2014/main" xmlns="" id="{E3623861-5E43-4292-B19F-3D106E8B4A45}"/>
              </a:ext>
            </a:extLst>
          </p:cNvPr>
          <p:cNvSpPr txBox="1"/>
          <p:nvPr/>
        </p:nvSpPr>
        <p:spPr>
          <a:xfrm>
            <a:off x="452770" y="1302491"/>
            <a:ext cx="1156505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đình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thường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bằng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B54DF2D-AA3E-4118-9E90-B3CDF70F5239}"/>
              </a:ext>
            </a:extLst>
          </p:cNvPr>
          <p:cNvGrpSpPr/>
          <p:nvPr/>
        </p:nvGrpSpPr>
        <p:grpSpPr>
          <a:xfrm>
            <a:off x="0" y="0"/>
            <a:ext cx="6582097" cy="1327355"/>
            <a:chOff x="0" y="0"/>
            <a:chExt cx="6582097" cy="16826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DF7C673-30E9-4BE6-AD84-A85D0809B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98220" cy="168261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54EDD5C-DFD7-4E64-B8A8-8412D5B0C94A}"/>
                </a:ext>
              </a:extLst>
            </p:cNvPr>
            <p:cNvSpPr txBox="1"/>
            <p:nvPr/>
          </p:nvSpPr>
          <p:spPr>
            <a:xfrm>
              <a:off x="483639" y="548920"/>
              <a:ext cx="60984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khám phá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90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54B70D6-A8E8-49D9-A89C-4D7F9D578515}"/>
              </a:ext>
            </a:extLst>
          </p:cNvPr>
          <p:cNvGrpSpPr/>
          <p:nvPr/>
        </p:nvGrpSpPr>
        <p:grpSpPr>
          <a:xfrm>
            <a:off x="0" y="0"/>
            <a:ext cx="6463481" cy="1174026"/>
            <a:chOff x="0" y="0"/>
            <a:chExt cx="6463481" cy="117402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6C07B6F-0436-4013-86C7-DCBFAE0A1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76754" cy="117402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2973E1A-84AA-4E47-BAA9-A7A90E5A25FF}"/>
                </a:ext>
              </a:extLst>
            </p:cNvPr>
            <p:cNvSpPr txBox="1"/>
            <p:nvPr/>
          </p:nvSpPr>
          <p:spPr>
            <a:xfrm>
              <a:off x="365023" y="469026"/>
              <a:ext cx="60984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thực hành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8" name="文本框 19">
            <a:extLst>
              <a:ext uri="{FF2B5EF4-FFF2-40B4-BE49-F238E27FC236}">
                <a16:creationId xmlns:a16="http://schemas.microsoft.com/office/drawing/2014/main" xmlns="" id="{A4AF2AC0-0E0A-43CC-AEF0-30E18342F475}"/>
              </a:ext>
            </a:extLst>
          </p:cNvPr>
          <p:cNvSpPr txBox="1"/>
          <p:nvPr/>
        </p:nvSpPr>
        <p:spPr>
          <a:xfrm>
            <a:off x="495296" y="1589917"/>
            <a:ext cx="1156505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Quan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chia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sẻ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về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250146D-B9E2-434B-87E3-7AE81F6B5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754" y="2559924"/>
            <a:ext cx="96107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76803" descr="PPT素材-03">
            <a:extLst>
              <a:ext uri="{FF2B5EF4-FFF2-40B4-BE49-F238E27FC236}">
                <a16:creationId xmlns:a16="http://schemas.microsoft.com/office/drawing/2014/main" xmlns="" id="{9EB8D60B-5140-45A2-8E13-B2C98DFBE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712116"/>
            <a:ext cx="12196617" cy="56865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E91C0710-8F50-4B79-9C9B-E572D7DAA4D0}"/>
              </a:ext>
            </a:extLst>
          </p:cNvPr>
          <p:cNvSpPr/>
          <p:nvPr/>
        </p:nvSpPr>
        <p:spPr>
          <a:xfrm>
            <a:off x="2540000" y="2095691"/>
            <a:ext cx="7112000" cy="3416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prstClr val="black"/>
                </a:solidFill>
                <a:latin typeface="Calibri"/>
              </a:rPr>
              <a:t>			</a:t>
            </a:r>
            <a:r>
              <a:rPr kumimoji="0" lang="en-US" sz="36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Kết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luận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	Những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tin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trên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hóa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thiết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quan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trọng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để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chúng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lựa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chọn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hang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hóa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đảm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bảo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lượng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đảm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bảo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sinh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thực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phẩm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9606B5D-D533-4007-A3C3-CC6AC71649D4}"/>
              </a:ext>
            </a:extLst>
          </p:cNvPr>
          <p:cNvGrpSpPr/>
          <p:nvPr/>
        </p:nvGrpSpPr>
        <p:grpSpPr>
          <a:xfrm>
            <a:off x="0" y="0"/>
            <a:ext cx="6463481" cy="1174026"/>
            <a:chOff x="0" y="0"/>
            <a:chExt cx="6463481" cy="117402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05A1D57-FFA0-4D2C-9A86-069614135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76754" cy="117402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3C5D941-DD90-4FA7-98F1-7ECEF3FA9487}"/>
                </a:ext>
              </a:extLst>
            </p:cNvPr>
            <p:cNvSpPr txBox="1"/>
            <p:nvPr/>
          </p:nvSpPr>
          <p:spPr>
            <a:xfrm>
              <a:off x="365023" y="469026"/>
              <a:ext cx="60984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thực hành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9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5FAC20-658C-4752-9D06-446A46AC5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104" y="1300162"/>
            <a:ext cx="8191500" cy="4562475"/>
          </a:xfrm>
          <a:prstGeom prst="rect">
            <a:avLst/>
          </a:prstGeom>
        </p:spPr>
      </p:pic>
      <p:sp>
        <p:nvSpPr>
          <p:cNvPr id="5" name="文本框 19">
            <a:extLst>
              <a:ext uri="{FF2B5EF4-FFF2-40B4-BE49-F238E27FC236}">
                <a16:creationId xmlns:a16="http://schemas.microsoft.com/office/drawing/2014/main" xmlns="" id="{16D8F71C-125E-4DBA-9B12-337F2FDE9E12}"/>
              </a:ext>
            </a:extLst>
          </p:cNvPr>
          <p:cNvSpPr txBox="1"/>
          <p:nvPr/>
        </p:nvSpPr>
        <p:spPr>
          <a:xfrm>
            <a:off x="267341" y="1914758"/>
            <a:ext cx="3270763" cy="138499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gì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trong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tình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huống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sau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6" name="文本框 19">
            <a:extLst>
              <a:ext uri="{FF2B5EF4-FFF2-40B4-BE49-F238E27FC236}">
                <a16:creationId xmlns:a16="http://schemas.microsoft.com/office/drawing/2014/main" xmlns="" id="{AEB7B23C-5BD1-4097-B4D0-32A8C085AA70}"/>
              </a:ext>
            </a:extLst>
          </p:cNvPr>
          <p:cNvSpPr txBox="1"/>
          <p:nvPr/>
        </p:nvSpPr>
        <p:spPr>
          <a:xfrm>
            <a:off x="3538104" y="6050025"/>
            <a:ext cx="8437737" cy="52322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Gọi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ngay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người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thân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hoặc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gọi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cấp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cứu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115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D4CA2A0-30B0-4A9A-8F23-4706EFB63733}"/>
              </a:ext>
            </a:extLst>
          </p:cNvPr>
          <p:cNvGrpSpPr/>
          <p:nvPr/>
        </p:nvGrpSpPr>
        <p:grpSpPr>
          <a:xfrm>
            <a:off x="0" y="0"/>
            <a:ext cx="6463481" cy="1174026"/>
            <a:chOff x="0" y="0"/>
            <a:chExt cx="6463481" cy="11740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1EAD70A-EFD1-4625-A550-7A5FEE7D3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76754" cy="117402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1BF5A34-7D0D-4EF5-9A4C-339868E3328E}"/>
                </a:ext>
              </a:extLst>
            </p:cNvPr>
            <p:cNvSpPr txBox="1"/>
            <p:nvPr/>
          </p:nvSpPr>
          <p:spPr>
            <a:xfrm>
              <a:off x="365023" y="469026"/>
              <a:ext cx="60984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thực hành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7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3D984A8-0D45-48E0-96D9-3398BF34B315}"/>
              </a:ext>
            </a:extLst>
          </p:cNvPr>
          <p:cNvGrpSpPr/>
          <p:nvPr/>
        </p:nvGrpSpPr>
        <p:grpSpPr>
          <a:xfrm>
            <a:off x="0" y="98667"/>
            <a:ext cx="6414655" cy="1114801"/>
            <a:chOff x="0" y="98667"/>
            <a:chExt cx="6414655" cy="11148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C8EC96E-67D3-4A5B-BA24-F793EEA24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8667"/>
              <a:ext cx="1327926" cy="1114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90CAA98-C5D9-479E-B490-E8C799B2D4DB}"/>
                </a:ext>
              </a:extLst>
            </p:cNvPr>
            <p:cNvSpPr txBox="1"/>
            <p:nvPr/>
          </p:nvSpPr>
          <p:spPr>
            <a:xfrm>
              <a:off x="318655" y="431862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vận dụng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0" name="文本框 19">
            <a:extLst>
              <a:ext uri="{FF2B5EF4-FFF2-40B4-BE49-F238E27FC236}">
                <a16:creationId xmlns:a16="http://schemas.microsoft.com/office/drawing/2014/main" xmlns="" id="{8C7E6076-29B6-4D6E-ABB0-3E9FB07B67FD}"/>
              </a:ext>
            </a:extLst>
          </p:cNvPr>
          <p:cNvSpPr txBox="1"/>
          <p:nvPr/>
        </p:nvSpPr>
        <p:spPr>
          <a:xfrm>
            <a:off x="476955" y="1241707"/>
            <a:ext cx="11458222" cy="95410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1.Tìm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hiểu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ghi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ở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đình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gây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nếu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không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lang="en-US" altLang="zh-CN" sz="2800" noProof="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noProof="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cẩn</a:t>
            </a:r>
            <a:r>
              <a:rPr lang="en-US" altLang="zh-CN" sz="2800" noProof="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noProof="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C7D525-A32D-4A8A-A381-FBF05FA76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80" y="2281554"/>
            <a:ext cx="5362575" cy="3629025"/>
          </a:xfrm>
          <a:prstGeom prst="rect">
            <a:avLst/>
          </a:prstGeom>
          <a:solidFill>
            <a:srgbClr val="CCECFF"/>
          </a:solidFill>
          <a:ln>
            <a:noFill/>
          </a:ln>
        </p:spPr>
      </p:pic>
      <p:sp>
        <p:nvSpPr>
          <p:cNvPr id="12" name="文本框 19">
            <a:extLst>
              <a:ext uri="{FF2B5EF4-FFF2-40B4-BE49-F238E27FC236}">
                <a16:creationId xmlns:a16="http://schemas.microsoft.com/office/drawing/2014/main" xmlns="" id="{50370134-B11C-4760-B67D-14283BA31154}"/>
              </a:ext>
            </a:extLst>
          </p:cNvPr>
          <p:cNvSpPr txBox="1"/>
          <p:nvPr/>
        </p:nvSpPr>
        <p:spPr>
          <a:xfrm>
            <a:off x="476955" y="6021419"/>
            <a:ext cx="11458222" cy="52322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Đề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xuất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để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phòng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chống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qua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đường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14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324</Words>
  <Application>Microsoft Office PowerPoint</Application>
  <PresentationFormat>Custom</PresentationFormat>
  <Paragraphs>40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Admin</cp:lastModifiedBy>
  <cp:revision>4</cp:revision>
  <dcterms:created xsi:type="dcterms:W3CDTF">2021-09-22T16:45:28Z</dcterms:created>
  <dcterms:modified xsi:type="dcterms:W3CDTF">2021-09-23T15:21:45Z</dcterms:modified>
</cp:coreProperties>
</file>