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00" r:id="rId2"/>
  </p:sldMasterIdLst>
  <p:notesMasterIdLst>
    <p:notesMasterId r:id="rId10"/>
  </p:notesMasterIdLst>
  <p:sldIdLst>
    <p:sldId id="309" r:id="rId3"/>
    <p:sldId id="314" r:id="rId4"/>
    <p:sldId id="310" r:id="rId5"/>
    <p:sldId id="308" r:id="rId6"/>
    <p:sldId id="311" r:id="rId7"/>
    <p:sldId id="312" r:id="rId8"/>
    <p:sldId id="31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5122C4-496E-4A1A-A0E2-4F7D16C1FEB0}">
          <p14:sldIdLst>
            <p14:sldId id="309"/>
            <p14:sldId id="314"/>
            <p14:sldId id="310"/>
            <p14:sldId id="308"/>
            <p14:sldId id="311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8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A25FF-C27F-4025-BC34-F1D75B00A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02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QUÉT NHÀ - KARAOKE (CÓ LỜI) - LỚP 1 - Vì Sự Bình Đẳng Và Dân Chủ Trong Giáo Dụ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D976C87-7988-4DC3-9F8B-54E0418C95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5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0CD8E8-544C-48F0-A300-610B3E5D0CFE}"/>
              </a:ext>
            </a:extLst>
          </p:cNvPr>
          <p:cNvSpPr txBox="1"/>
          <p:nvPr/>
        </p:nvSpPr>
        <p:spPr>
          <a:xfrm>
            <a:off x="7010920" y="1633942"/>
            <a:ext cx="3033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Luyện tập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E3B9A-4EAF-4F32-A542-126214D91B35}"/>
              </a:ext>
            </a:extLst>
          </p:cNvPr>
          <p:cNvSpPr txBox="1"/>
          <p:nvPr/>
        </p:nvSpPr>
        <p:spPr>
          <a:xfrm>
            <a:off x="5815781" y="2767280"/>
            <a:ext cx="54476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Viết một đoạn văn kể </a:t>
            </a:r>
          </a:p>
          <a:p>
            <a:pPr algn="ctr"/>
            <a:r>
              <a:rPr lang="en-US" sz="4000" b="1">
                <a:solidFill>
                  <a:schemeClr val="bg1"/>
                </a:solidFill>
              </a:rPr>
              <a:t>về việc thường làm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2E5BC-992D-4638-B0D2-2C0D53EA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026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C20CD8E8-544C-48F0-A300-610B3E5D0CFE}"/>
              </a:ext>
            </a:extLst>
          </p:cNvPr>
          <p:cNvSpPr txBox="1"/>
          <p:nvPr/>
        </p:nvSpPr>
        <p:spPr>
          <a:xfrm>
            <a:off x="6773489" y="1779697"/>
            <a:ext cx="3033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chemeClr val="bg1"/>
                </a:solidFill>
              </a:rPr>
              <a:t>Luyện tập 2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ECE3B9A-4EAF-4F32-A542-126214D91B35}"/>
              </a:ext>
            </a:extLst>
          </p:cNvPr>
          <p:cNvSpPr txBox="1"/>
          <p:nvPr/>
        </p:nvSpPr>
        <p:spPr>
          <a:xfrm>
            <a:off x="5578350" y="2913035"/>
            <a:ext cx="54476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</a:rPr>
              <a:t>Viết một đoạn văn kể </a:t>
            </a:r>
          </a:p>
          <a:p>
            <a:pPr algn="ctr"/>
            <a:r>
              <a:rPr lang="en-US" sz="4000" b="1">
                <a:solidFill>
                  <a:schemeClr val="bg1"/>
                </a:solidFill>
              </a:rPr>
              <a:t>về việc thường làm</a:t>
            </a:r>
          </a:p>
        </p:txBody>
      </p:sp>
    </p:spTree>
    <p:extLst>
      <p:ext uri="{BB962C8B-B14F-4D97-AF65-F5344CB8AC3E}">
        <p14:creationId xmlns:p14="http://schemas.microsoft.com/office/powerpoint/2010/main" val="1571848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E5FE5BAE-B6B6-4BB1-B04C-4DEA91B13083}"/>
              </a:ext>
            </a:extLst>
          </p:cNvPr>
          <p:cNvSpPr txBox="1"/>
          <p:nvPr/>
        </p:nvSpPr>
        <p:spPr>
          <a:xfrm>
            <a:off x="1406706" y="499654"/>
            <a:ext cx="1001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</a:t>
            </a:r>
            <a:r>
              <a:rPr lang="nl-NL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Nói về các hoạt động của bạn nhỏ trong tranh.</a:t>
            </a:r>
            <a:endParaRPr lang="vi-VN" sz="3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671DB7F-8042-4A55-96C3-8FF08244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856" y="1481546"/>
            <a:ext cx="4876800" cy="4876800"/>
          </a:xfrm>
          <a:prstGeom prst="round2DiagRect">
            <a:avLst>
              <a:gd name="adj1" fmla="val 25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2C824BF-C348-454F-B4DB-37865746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70" y="1481546"/>
            <a:ext cx="4876800" cy="4876800"/>
          </a:xfrm>
          <a:prstGeom prst="round2DiagRect">
            <a:avLst>
              <a:gd name="adj1" fmla="val 23512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3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920324B-F750-4706-9CA7-03337623B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08" y="1491445"/>
            <a:ext cx="4876800" cy="4876800"/>
          </a:xfrm>
          <a:prstGeom prst="round2DiagRect">
            <a:avLst>
              <a:gd name="adj1" fmla="val 2023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A341C86-7470-4CD5-8FC7-6EDC9A88B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" y="1491445"/>
            <a:ext cx="4876800" cy="4876800"/>
          </a:xfrm>
          <a:prstGeom prst="round2DiagRect">
            <a:avLst>
              <a:gd name="adj1" fmla="val 2529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BFB7D051-BE9C-4573-AF4D-0DB9E8650DB9}"/>
              </a:ext>
            </a:extLst>
          </p:cNvPr>
          <p:cNvSpPr txBox="1"/>
          <p:nvPr/>
        </p:nvSpPr>
        <p:spPr>
          <a:xfrm>
            <a:off x="1406706" y="499654"/>
            <a:ext cx="1001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</a:t>
            </a:r>
            <a:r>
              <a:rPr lang="nl-NL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Nói về các hoạt động của bạn nhỏ trong tranh.</a:t>
            </a:r>
            <a:endParaRPr lang="vi-VN" sz="3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1676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>
            <a:extLst>
              <a:ext uri="{FF2B5EF4-FFF2-40B4-BE49-F238E27FC236}">
                <a16:creationId xmlns:a16="http://schemas.microsoft.com/office/drawing/2014/main" id="{CA755D9E-66FA-4239-8D68-164FBC7A1AA4}"/>
              </a:ext>
            </a:extLst>
          </p:cNvPr>
          <p:cNvSpPr txBox="1"/>
          <p:nvPr/>
        </p:nvSpPr>
        <p:spPr>
          <a:xfrm>
            <a:off x="991326" y="272234"/>
            <a:ext cx="10019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3 - 4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AC7B5859-6D07-404E-821C-2C005C0586D9}"/>
              </a:ext>
            </a:extLst>
          </p:cNvPr>
          <p:cNvSpPr/>
          <p:nvPr/>
        </p:nvSpPr>
        <p:spPr>
          <a:xfrm>
            <a:off x="1409701" y="2222501"/>
            <a:ext cx="9717405" cy="31394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542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1181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136</Words>
  <Application>Microsoft Office PowerPoint</Application>
  <PresentationFormat>Widescreen</PresentationFormat>
  <Paragraphs>10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Microsoft YaHei</vt:lpstr>
      <vt:lpstr>Arial</vt:lpstr>
      <vt:lpstr>Arial Unicode MS</vt:lpstr>
      <vt:lpstr>Arial-Rounded</vt:lpstr>
      <vt:lpstr>Calibri</vt:lpstr>
      <vt:lpstr>Calibri Light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Ms Quyen</cp:lastModifiedBy>
  <cp:revision>19</cp:revision>
  <dcterms:created xsi:type="dcterms:W3CDTF">2021-05-27T04:03:00Z</dcterms:created>
  <dcterms:modified xsi:type="dcterms:W3CDTF">2021-09-22T14:56:22Z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