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98" r:id="rId3"/>
    <p:sldMasterId id="2147483700" r:id="rId4"/>
  </p:sldMasterIdLst>
  <p:notesMasterIdLst>
    <p:notesMasterId r:id="rId14"/>
  </p:notesMasterIdLst>
  <p:sldIdLst>
    <p:sldId id="303" r:id="rId5"/>
    <p:sldId id="304" r:id="rId6"/>
    <p:sldId id="302" r:id="rId7"/>
    <p:sldId id="267" r:id="rId8"/>
    <p:sldId id="286" r:id="rId9"/>
    <p:sldId id="299" r:id="rId10"/>
    <p:sldId id="300" r:id="rId11"/>
    <p:sldId id="301" r:id="rId12"/>
    <p:sldId id="3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CCFFFF"/>
    <a:srgbClr val="000099"/>
    <a:srgbClr val="FF33CC"/>
    <a:srgbClr val="00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44" d="100"/>
          <a:sy n="44" d="100"/>
        </p:scale>
        <p:origin x="2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2E360-5A45-4067-A117-4EA9021D3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" y="259360"/>
            <a:ext cx="2431710" cy="24317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84297D-CA48-4BF4-A97A-72A542A80890}"/>
              </a:ext>
            </a:extLst>
          </p:cNvPr>
          <p:cNvGrpSpPr/>
          <p:nvPr/>
        </p:nvGrpSpPr>
        <p:grpSpPr>
          <a:xfrm>
            <a:off x="-14605" y="-1905"/>
            <a:ext cx="12206605" cy="6859905"/>
            <a:chOff x="-14605" y="-1905"/>
            <a:chExt cx="12195810" cy="6900545"/>
          </a:xfrm>
        </p:grpSpPr>
        <p:pic>
          <p:nvPicPr>
            <p:cNvPr id="4" name="图片 4" descr="1">
              <a:extLst>
                <a:ext uri="{FF2B5EF4-FFF2-40B4-BE49-F238E27FC236}">
                  <a16:creationId xmlns:a16="http://schemas.microsoft.com/office/drawing/2014/main" id="{BFA35ACE-F88D-4D51-B6CF-0403DB6A8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605" y="4319270"/>
              <a:ext cx="12195810" cy="2579370"/>
            </a:xfrm>
            <a:prstGeom prst="rect">
              <a:avLst/>
            </a:prstGeom>
          </p:spPr>
        </p:pic>
        <p:pic>
          <p:nvPicPr>
            <p:cNvPr id="5" name="图片 5" descr="2">
              <a:extLst>
                <a:ext uri="{FF2B5EF4-FFF2-40B4-BE49-F238E27FC236}">
                  <a16:creationId xmlns:a16="http://schemas.microsoft.com/office/drawing/2014/main" id="{0E3A560F-F394-47F0-A03E-191486CB8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605" y="-1905"/>
              <a:ext cx="12195810" cy="1260475"/>
            </a:xfrm>
            <a:prstGeom prst="rect">
              <a:avLst/>
            </a:prstGeom>
          </p:spPr>
        </p:pic>
        <p:pic>
          <p:nvPicPr>
            <p:cNvPr id="6" name="Picture 2" descr="C:\Users\Administrator\Desktop\56e262d2db7dc.png">
              <a:extLst>
                <a:ext uri="{FF2B5EF4-FFF2-40B4-BE49-F238E27FC236}">
                  <a16:creationId xmlns:a16="http://schemas.microsoft.com/office/drawing/2014/main" id="{971E414D-6098-4D26-98AA-02AA7BE6B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1041400"/>
              <a:ext cx="798830" cy="8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56e262d2db7dc.png">
              <a:extLst>
                <a:ext uri="{FF2B5EF4-FFF2-40B4-BE49-F238E27FC236}">
                  <a16:creationId xmlns:a16="http://schemas.microsoft.com/office/drawing/2014/main" id="{D09ECB88-D2F1-40AD-B215-8273A8E92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3740785"/>
              <a:ext cx="1217295" cy="1186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6e262d2db7dc.png">
              <a:extLst>
                <a:ext uri="{FF2B5EF4-FFF2-40B4-BE49-F238E27FC236}">
                  <a16:creationId xmlns:a16="http://schemas.microsoft.com/office/drawing/2014/main" id="{6A4322FD-544B-4074-9B62-F84F8B4E0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530" y="1073785"/>
              <a:ext cx="779145" cy="73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istrator\Desktop\56e262d2db7dc.png">
              <a:extLst>
                <a:ext uri="{FF2B5EF4-FFF2-40B4-BE49-F238E27FC236}">
                  <a16:creationId xmlns:a16="http://schemas.microsoft.com/office/drawing/2014/main" id="{3754EDC7-29B2-437D-82AB-45E8CF0BD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0675" y="2205355"/>
              <a:ext cx="1227455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图片 15" descr="3">
              <a:extLst>
                <a:ext uri="{FF2B5EF4-FFF2-40B4-BE49-F238E27FC236}">
                  <a16:creationId xmlns:a16="http://schemas.microsoft.com/office/drawing/2014/main" id="{AA5616EA-2293-49C9-8548-36ABF9F5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760000" flipH="1">
              <a:off x="216787" y="2262684"/>
              <a:ext cx="1575435" cy="1514475"/>
            </a:xfrm>
            <a:prstGeom prst="rect">
              <a:avLst/>
            </a:prstGeom>
          </p:spPr>
        </p:pic>
        <p:pic>
          <p:nvPicPr>
            <p:cNvPr id="11" name="图片 16" descr="3">
              <a:extLst>
                <a:ext uri="{FF2B5EF4-FFF2-40B4-BE49-F238E27FC236}">
                  <a16:creationId xmlns:a16="http://schemas.microsoft.com/office/drawing/2014/main" id="{445D910A-41A5-4448-83AD-0BB164398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97110" y="3576955"/>
              <a:ext cx="1555750" cy="151447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3A8716A-8BE0-4286-9ACE-7005131340E3}"/>
              </a:ext>
            </a:extLst>
          </p:cNvPr>
          <p:cNvSpPr txBox="1"/>
          <p:nvPr/>
        </p:nvSpPr>
        <p:spPr>
          <a:xfrm>
            <a:off x="2128343" y="1008347"/>
            <a:ext cx="86403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400" b="1">
                <a:cs typeface="#9Slide03 Arima Madurai Medium" panose="00000600000000000000" pitchFamily="2" charset="0"/>
              </a:rPr>
              <a:t>HỌC PHÚC LỢI</a:t>
            </a:r>
            <a:endParaRPr lang="vi-VN" sz="2400" b="1" dirty="0"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D2CF7-836D-4B4E-9ACE-5D7EC0BF5B4A}"/>
              </a:ext>
            </a:extLst>
          </p:cNvPr>
          <p:cNvSpPr txBox="1"/>
          <p:nvPr/>
        </p:nvSpPr>
        <p:spPr>
          <a:xfrm>
            <a:off x="-1089163" y="2662994"/>
            <a:ext cx="14370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TIẾNG VIỆT</a:t>
            </a:r>
            <a:endParaRPr lang="vi-VN" sz="60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9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4FDE6F-39BA-47E1-8209-2D28AE8A2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2F2C0-DA1A-44E4-BD30-FC8E12423B76}"/>
              </a:ext>
            </a:extLst>
          </p:cNvPr>
          <p:cNvSpPr txBox="1"/>
          <p:nvPr/>
        </p:nvSpPr>
        <p:spPr>
          <a:xfrm>
            <a:off x="4238625" y="1524000"/>
            <a:ext cx="84772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ea typeface="Aachen" panose="02020500000000000000" pitchFamily="18" charset="0"/>
                <a:cs typeface="Aachen" panose="02020500000000000000" pitchFamily="18" charset="0"/>
              </a:rPr>
              <a:t>LUYỆN TẬP 1: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ea typeface="Aachen" panose="02020500000000000000" pitchFamily="18" charset="0"/>
                <a:cs typeface="Aachen" panose="02020500000000000000" pitchFamily="18" charset="0"/>
              </a:rPr>
              <a:t>TỪ NGỮ CHỈ ĐẶC ĐIỂM.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ea typeface="Aachen" panose="02020500000000000000" pitchFamily="18" charset="0"/>
                <a:cs typeface="Aachen" panose="02020500000000000000" pitchFamily="18" charset="0"/>
              </a:rPr>
              <a:t>CÂU NÊU ĐẶC ĐIỂM</a:t>
            </a:r>
          </a:p>
        </p:txBody>
      </p:sp>
    </p:spTree>
    <p:extLst>
      <p:ext uri="{BB962C8B-B14F-4D97-AF65-F5344CB8AC3E}">
        <p14:creationId xmlns:p14="http://schemas.microsoft.com/office/powerpoint/2010/main" val="170108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708338" y="476519"/>
            <a:ext cx="10715222" cy="57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254635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455930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1. Hãy kể tên những đức tính của bạn em?</a:t>
            </a:r>
          </a:p>
        </p:txBody>
      </p:sp>
      <p:pic>
        <p:nvPicPr>
          <p:cNvPr id="9" name="Content Placeholder 8" descr="C:\Users\user\Desktop\Capture.PNGCapture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397125" y="1517650"/>
            <a:ext cx="7397750" cy="38227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191385" y="5728017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2. Em muốn học tập đức tính nào của bạn?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1723209" y="464326"/>
            <a:ext cx="950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/>
              <a:t>1. Những </a:t>
            </a:r>
            <a:r>
              <a:rPr lang="nl-NL" sz="3600" i="1" dirty="0"/>
              <a:t>từ ngữ nào dưới đây chỉ đặc điểm</a:t>
            </a:r>
            <a:endParaRPr lang="vi-VN" sz="3600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0DC9FD9-9246-4211-A763-72FC5621FF5D}"/>
              </a:ext>
            </a:extLst>
          </p:cNvPr>
          <p:cNvSpPr/>
          <p:nvPr/>
        </p:nvSpPr>
        <p:spPr>
          <a:xfrm>
            <a:off x="2067247" y="1506182"/>
            <a:ext cx="2788787" cy="1166478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mượt mà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5AB7665-8637-4110-8681-771364E60570}"/>
              </a:ext>
            </a:extLst>
          </p:cNvPr>
          <p:cNvSpPr/>
          <p:nvPr/>
        </p:nvSpPr>
        <p:spPr>
          <a:xfrm>
            <a:off x="5374913" y="1518765"/>
            <a:ext cx="2366444" cy="1166478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đôi mắt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D2EE8EA-65D3-454F-9E67-BBE954125397}"/>
              </a:ext>
            </a:extLst>
          </p:cNvPr>
          <p:cNvSpPr/>
          <p:nvPr/>
        </p:nvSpPr>
        <p:spPr>
          <a:xfrm>
            <a:off x="8260236" y="1506182"/>
            <a:ext cx="2489791" cy="1166479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bầu bĩnh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B316AD3-A9C1-4D47-8A34-C855515ABDD9}"/>
              </a:ext>
            </a:extLst>
          </p:cNvPr>
          <p:cNvSpPr/>
          <p:nvPr/>
        </p:nvSpPr>
        <p:spPr>
          <a:xfrm>
            <a:off x="380863" y="2895402"/>
            <a:ext cx="2950726" cy="1198085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khuôn mặt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50191D6-B66A-4837-9EB2-4ACB46E88C29}"/>
              </a:ext>
            </a:extLst>
          </p:cNvPr>
          <p:cNvSpPr/>
          <p:nvPr/>
        </p:nvSpPr>
        <p:spPr>
          <a:xfrm>
            <a:off x="3877155" y="2911204"/>
            <a:ext cx="2598077" cy="1166479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vầng trán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ECD9005-8075-4629-92DB-7445F300B51C}"/>
              </a:ext>
            </a:extLst>
          </p:cNvPr>
          <p:cNvSpPr/>
          <p:nvPr/>
        </p:nvSpPr>
        <p:spPr>
          <a:xfrm>
            <a:off x="7020798" y="2926947"/>
            <a:ext cx="1984005" cy="1166479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sáng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8997C51-E7EE-41FE-B456-AF229D5A1609}"/>
              </a:ext>
            </a:extLst>
          </p:cNvPr>
          <p:cNvSpPr/>
          <p:nvPr/>
        </p:nvSpPr>
        <p:spPr>
          <a:xfrm>
            <a:off x="9550369" y="2946851"/>
            <a:ext cx="2021871" cy="1166479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cao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81A7C7C-7195-4BDE-B4EB-F146BEBA59D7}"/>
              </a:ext>
            </a:extLst>
          </p:cNvPr>
          <p:cNvSpPr/>
          <p:nvPr/>
        </p:nvSpPr>
        <p:spPr>
          <a:xfrm>
            <a:off x="1280098" y="4580864"/>
            <a:ext cx="2796057" cy="1166478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đen láy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173F7F19-3DBA-4D95-8221-3913EEAEEBE3}"/>
              </a:ext>
            </a:extLst>
          </p:cNvPr>
          <p:cNvSpPr/>
          <p:nvPr/>
        </p:nvSpPr>
        <p:spPr>
          <a:xfrm>
            <a:off x="4770167" y="4580864"/>
            <a:ext cx="2796056" cy="1166479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mái tóc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CE69735-5727-4E43-98D3-BB82986683F7}"/>
              </a:ext>
            </a:extLst>
          </p:cNvPr>
          <p:cNvSpPr/>
          <p:nvPr/>
        </p:nvSpPr>
        <p:spPr>
          <a:xfrm>
            <a:off x="8260236" y="4580864"/>
            <a:ext cx="2796056" cy="1166479"/>
          </a:xfrm>
          <a:prstGeom prst="cloud">
            <a:avLst/>
          </a:prstGeom>
          <a:solidFill>
            <a:srgbClr val="CCFFFF"/>
          </a:solidFill>
          <a:ln>
            <a:solidFill>
              <a:srgbClr val="000099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292100">
              <a:srgbClr val="0099FF"/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đen nhánh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2" animBg="1"/>
      <p:bldP spid="2" grpId="3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862012" y="330835"/>
            <a:ext cx="102476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nl-NL" sz="3200" i="1" dirty="0"/>
              <a:t>Ghép các từ ngữ ở bài 1 tạo thành câu chỉ đặc điểm.</a:t>
            </a:r>
            <a:endParaRPr lang="vi-VN" sz="3200" dirty="0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103084-BB23-4C03-9525-6EEDC31836E0}"/>
              </a:ext>
            </a:extLst>
          </p:cNvPr>
          <p:cNvSpPr/>
          <p:nvPr/>
        </p:nvSpPr>
        <p:spPr>
          <a:xfrm>
            <a:off x="2016467" y="1246652"/>
            <a:ext cx="7390716" cy="114485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. 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862012" y="3170164"/>
            <a:ext cx="10247630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3200" i="1" dirty="0"/>
              <a:t>                           Mái tóc đen nhánh. </a:t>
            </a:r>
          </a:p>
          <a:p>
            <a:r>
              <a:rPr lang="vi-VN" sz="3200" i="1" dirty="0"/>
              <a:t>                           Đôi mắt s</a:t>
            </a:r>
            <a:r>
              <a:rPr lang="en-US" sz="3200" i="1" dirty="0"/>
              <a:t>á</a:t>
            </a:r>
            <a:r>
              <a:rPr lang="vi-VN" sz="3200" i="1" dirty="0"/>
              <a:t>ng.</a:t>
            </a:r>
          </a:p>
          <a:p>
            <a:r>
              <a:rPr lang="vi-VN" sz="3200" i="1" dirty="0"/>
              <a:t>                           Khuôn mặt bầu bĩnh.</a:t>
            </a:r>
          </a:p>
          <a:p>
            <a:pPr algn="ctr"/>
            <a:r>
              <a:rPr lang="vi-VN" sz="3200" i="1" dirty="0"/>
              <a:t>...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1714500" y="344805"/>
            <a:ext cx="1001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nl-NL" sz="3200" dirty="0"/>
              <a:t>Đặt một câu nêu đặc điểm ngoại hình của một bạn trong lớp em.</a:t>
            </a:r>
            <a:endParaRPr lang="vi-VN" sz="3200" dirty="0"/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EA6D874-FB9A-40FD-8AB7-1866C87D9735}"/>
              </a:ext>
            </a:extLst>
          </p:cNvPr>
          <p:cNvSpPr/>
          <p:nvPr/>
        </p:nvSpPr>
        <p:spPr>
          <a:xfrm>
            <a:off x="2535039" y="2190690"/>
            <a:ext cx="3834230" cy="1077218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 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Hùng tươi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69" y="876251"/>
            <a:ext cx="2594672" cy="2662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5936568" y="4036575"/>
            <a:ext cx="2066310" cy="2292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561184" y="1398932"/>
            <a:ext cx="2306631" cy="2738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61" y="4041970"/>
            <a:ext cx="2406492" cy="2442441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EA6D874-FB9A-40FD-8AB7-1866C87D9735}"/>
              </a:ext>
            </a:extLst>
          </p:cNvPr>
          <p:cNvSpPr/>
          <p:nvPr/>
        </p:nvSpPr>
        <p:spPr>
          <a:xfrm>
            <a:off x="1714500" y="4612158"/>
            <a:ext cx="4222068" cy="1077217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8EA6D874-FB9A-40FD-8AB7-1866C87D9735}"/>
              </a:ext>
            </a:extLst>
          </p:cNvPr>
          <p:cNvSpPr/>
          <p:nvPr/>
        </p:nvSpPr>
        <p:spPr>
          <a:xfrm>
            <a:off x="8455192" y="2058233"/>
            <a:ext cx="3278973" cy="1209675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 sáng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EA6D874-FB9A-40FD-8AB7-1866C87D9735}"/>
              </a:ext>
            </a:extLst>
          </p:cNvPr>
          <p:cNvSpPr/>
          <p:nvPr/>
        </p:nvSpPr>
        <p:spPr>
          <a:xfrm>
            <a:off x="7951665" y="4822182"/>
            <a:ext cx="3782500" cy="1054803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ED962AC-D464-4711-BC0E-FC02F60A0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" y="-1"/>
            <a:ext cx="12192851" cy="6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059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184</Words>
  <Application>Microsoft Office PowerPoint</Application>
  <PresentationFormat>Widescreen</PresentationFormat>
  <Paragraphs>32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Microsoft YaHei</vt:lpstr>
      <vt:lpstr>Arial</vt:lpstr>
      <vt:lpstr>Arial-Rounded</vt:lpstr>
      <vt:lpstr>Calibri</vt:lpstr>
      <vt:lpstr>Calibri Light</vt:lpstr>
      <vt:lpstr>Times New Roman</vt:lpstr>
      <vt:lpstr>2_Office Theme</vt:lpstr>
      <vt:lpstr>2_Office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15</cp:revision>
  <dcterms:created xsi:type="dcterms:W3CDTF">2021-05-27T04:03:00Z</dcterms:created>
  <dcterms:modified xsi:type="dcterms:W3CDTF">2021-09-23T02:01:06Z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