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6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8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7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2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FFFEA-1CD1-4996-9458-1AD00DB6686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4605" y="-1905"/>
            <a:ext cx="12195810" cy="6900545"/>
            <a:chOff x="-14605" y="-1905"/>
            <a:chExt cx="12195810" cy="6900545"/>
          </a:xfrm>
        </p:grpSpPr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605" y="4319270"/>
              <a:ext cx="12195810" cy="2579370"/>
            </a:xfrm>
            <a:prstGeom prst="rect">
              <a:avLst/>
            </a:prstGeom>
          </p:spPr>
        </p:pic>
        <p:pic>
          <p:nvPicPr>
            <p:cNvPr id="6" name="图片 5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605" y="-1905"/>
              <a:ext cx="12195810" cy="1260475"/>
            </a:xfrm>
            <a:prstGeom prst="rect">
              <a:avLst/>
            </a:prstGeom>
          </p:spPr>
        </p:pic>
        <p:pic>
          <p:nvPicPr>
            <p:cNvPr id="7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1041400"/>
              <a:ext cx="798830" cy="8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3740785"/>
              <a:ext cx="1217295" cy="1186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530" y="1073785"/>
              <a:ext cx="779145" cy="73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0675" y="2205355"/>
              <a:ext cx="1227455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图片 15" descr="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60000" flipH="1">
              <a:off x="215900" y="1894205"/>
              <a:ext cx="1575435" cy="1514475"/>
            </a:xfrm>
            <a:prstGeom prst="rect">
              <a:avLst/>
            </a:prstGeom>
          </p:spPr>
        </p:pic>
        <p:pic>
          <p:nvPicPr>
            <p:cNvPr id="12" name="图片 16" descr="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97110" y="3576955"/>
              <a:ext cx="1555750" cy="151447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677457" y="1765893"/>
            <a:ext cx="107216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cap="all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TIẾT tiếng việt</a:t>
            </a:r>
            <a:endParaRPr lang="en-US" sz="5400" b="1" cap="all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" y="166396"/>
            <a:ext cx="2009191" cy="20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7550" y="1512023"/>
            <a:ext cx="82805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</a:t>
            </a:r>
            <a:endParaRPr lang="en-US" sz="8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4552" y="3675672"/>
            <a:ext cx="10444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KỂ VỀ MỘT VIỆC LÀM Ở NHÀ 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QUÉT NHÀ - KARAOKE (CÓ LỜI) - LỚP 1 - Vì Sự Bình Đẳng Và Dân Chủ Trong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9130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0"/>
            <a:ext cx="10515600" cy="1325563"/>
          </a:xfrm>
        </p:spPr>
        <p:txBody>
          <a:bodyPr/>
          <a:lstStyle/>
          <a:p>
            <a:pPr algn="ctr"/>
            <a:r>
              <a:rPr lang="en-US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 động 1: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1267032"/>
            <a:ext cx="11512669" cy="5590968"/>
          </a:xfrm>
        </p:spPr>
      </p:pic>
    </p:spTree>
    <p:extLst>
      <p:ext uri="{BB962C8B-B14F-4D97-AF65-F5344CB8AC3E}">
        <p14:creationId xmlns:p14="http://schemas.microsoft.com/office/powerpoint/2010/main" val="1453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5842" y="3739608"/>
            <a:ext cx="3387056" cy="981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bỏ quả vào bồn rửa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15173" y="4433509"/>
            <a:ext cx="3387056" cy="981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Bạn nhỏ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xả nước và rửa từng quả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75938" y="5406862"/>
            <a:ext cx="3387056" cy="981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Bạn nhỏ xếp hoa quả đã rửa vào rổ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06" y="105307"/>
            <a:ext cx="2861791" cy="3470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09" y="855383"/>
            <a:ext cx="2825176" cy="33748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683" y="1713955"/>
            <a:ext cx="2881334" cy="3470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78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4316" y="1464476"/>
            <a:ext cx="10563367" cy="52064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83" y="2503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Viết 2 – 3 câu những việc em đã làm ở nhà.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8273" y="2166919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đã làm những việc gì?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2377" y="1575380"/>
            <a:ext cx="3258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8273" y="3482931"/>
            <a:ext cx="624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làm việc đó thế nào?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8273" y="4842248"/>
            <a:ext cx="90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suy nghĩ của em sau khi làm xong việc đó.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790" y="2824763"/>
            <a:ext cx="745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Quét nhà, rửa bát, trông em, nhặt rau,…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790" y="4171943"/>
            <a:ext cx="83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cẩn thận,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nhẹ nhàng,….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4790" y="5508985"/>
            <a:ext cx="7804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rất vui, em hào hứng, em yêu thích,…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2388" y="13642"/>
            <a:ext cx="11037387" cy="31633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2388" y="3262432"/>
            <a:ext cx="11037387" cy="33172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3976" y="3163392"/>
            <a:ext cx="10560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mẫu số 2: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trong ra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đó, lấy hót rác hót lại và đổ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khen em ngoan. Em rất thích thú với lời khen của mẹ.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161" y="27283"/>
            <a:ext cx="10563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89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16" y="2477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27"/>
            <a:ext cx="4766405" cy="5719686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778538" y="1594148"/>
            <a:ext cx="46349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5400" dirty="0">
              <a:solidFill>
                <a:schemeClr val="bg1"/>
              </a:solidFill>
              <a:latin typeface="UTM 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99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 - &amp;quot;Hoạt động 1:&amp;quot;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 - &amp;quot;Hoạt động 2: Viết 2 – 3 câu những việc em đã làm ở nhà. &amp;quot;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 - &amp;quot;TỔNG KẾT &amp;quot;&quot;/&gt;&lt;property id=&quot;20307&quot; value=&quot;262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283</Words>
  <Application>Microsoft Office PowerPoint</Application>
  <PresentationFormat>Widescreen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SimSun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Hoạt động 1:</vt:lpstr>
      <vt:lpstr>PowerPoint Presentation</vt:lpstr>
      <vt:lpstr>Hoạt động 2: Viết 2 – 3 câu những việc em đã làm ở nhà. </vt:lpstr>
      <vt:lpstr>PowerPoint Presentation</vt:lpstr>
      <vt:lpstr>TỔNG KẾT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</dc:title>
  <dc:creator>Windows User</dc:creator>
  <cp:lastModifiedBy>Ms Quyen</cp:lastModifiedBy>
  <cp:revision>10</cp:revision>
  <dcterms:created xsi:type="dcterms:W3CDTF">2021-07-11T14:31:21Z</dcterms:created>
  <dcterms:modified xsi:type="dcterms:W3CDTF">2021-09-16T16:15:46Z</dcterms:modified>
</cp:coreProperties>
</file>