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72" r:id="rId5"/>
  </p:sldMasterIdLst>
  <p:notesMasterIdLst>
    <p:notesMasterId r:id="rId25"/>
  </p:notesMasterIdLst>
  <p:sldIdLst>
    <p:sldId id="257" r:id="rId6"/>
    <p:sldId id="474" r:id="rId7"/>
    <p:sldId id="534" r:id="rId8"/>
    <p:sldId id="509" r:id="rId9"/>
    <p:sldId id="320" r:id="rId10"/>
    <p:sldId id="467" r:id="rId11"/>
    <p:sldId id="511" r:id="rId12"/>
    <p:sldId id="499" r:id="rId13"/>
    <p:sldId id="512" r:id="rId14"/>
    <p:sldId id="510" r:id="rId15"/>
    <p:sldId id="513" r:id="rId16"/>
    <p:sldId id="530" r:id="rId17"/>
    <p:sldId id="340" r:id="rId18"/>
    <p:sldId id="532" r:id="rId19"/>
    <p:sldId id="533" r:id="rId20"/>
    <p:sldId id="480" r:id="rId21"/>
    <p:sldId id="505" r:id="rId22"/>
    <p:sldId id="476" r:id="rId23"/>
    <p:sldId id="535"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F99FF"/>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5" d="100"/>
          <a:sy n="65" d="100"/>
        </p:scale>
        <p:origin x="858" y="78"/>
      </p:cViewPr>
      <p:guideLst>
        <p:guide orient="horz" pos="2160"/>
        <p:guide pos="3840"/>
      </p:guideLst>
    </p:cSldViewPr>
  </p:slideViewPr>
  <p:notesTextViewPr>
    <p:cViewPr>
      <p:scale>
        <a:sx n="1" d="1"/>
        <a:sy n="1" d="1"/>
      </p:scale>
      <p:origin x="0" y="0"/>
    </p:cViewPr>
  </p:notesTextViewPr>
  <p:sorterViewPr>
    <p:cViewPr>
      <p:scale>
        <a:sx n="100" d="100"/>
        <a:sy n="100" d="100"/>
      </p:scale>
      <p:origin x="0" y="-49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256B7D7-24F9-4490-B2DA-DD66701C2C20}" type="slidenum">
              <a:rPr lang="zh-CN" altLang="en-US" smtClean="0">
                <a:solidFill>
                  <a:prstClr val="black"/>
                </a:solidFill>
              </a:rPr>
              <a:pPr>
                <a:defRPr/>
              </a:pPr>
              <a:t>14</a:t>
            </a:fld>
            <a:endParaRPr lang="zh-CN" altLang="en-US">
              <a:solidFill>
                <a:prstClr val="black"/>
              </a:solidFill>
            </a:endParaRPr>
          </a:p>
        </p:txBody>
      </p:sp>
    </p:spTree>
    <p:extLst>
      <p:ext uri="{BB962C8B-B14F-4D97-AF65-F5344CB8AC3E}">
        <p14:creationId xmlns:p14="http://schemas.microsoft.com/office/powerpoint/2010/main" val="2034923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42392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5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2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9/16/2021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9/16/2021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9/16/2021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9/16/2021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9/16/2021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9/16/2021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9/16/2021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9/16/2021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8323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873239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31458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801592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85953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370849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997115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734651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870963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52773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9/16/2021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827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9/16/2021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9/16/2021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9/16/2021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35089848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14.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14.jpeg"/><Relationship Id="rId5" Type="http://schemas.openxmlformats.org/officeDocument/2006/relationships/image" Target="../media/image2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6.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14.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1847883" y="1382469"/>
            <a:ext cx="84369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lang="en-US" altLang="zh-CN" sz="48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T</a:t>
            </a:r>
            <a:r>
              <a:rPr kumimoji="0" lang="en-US" altLang="zh-CN" sz="4800" b="1" i="1" u="none" strike="noStrike" kern="0" cap="none" spc="0" normalizeH="0" baseline="0" noProof="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iếng</a:t>
            </a:r>
            <a:r>
              <a:rPr kumimoji="0" lang="en-US" altLang="zh-CN" sz="4800" b="1" i="1" u="none" strike="noStrike" kern="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lang="en-US" altLang="zh-CN" sz="48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V</a:t>
            </a:r>
            <a:r>
              <a:rPr kumimoji="0" lang="en-US" altLang="zh-CN" sz="4800" b="1" i="1" u="none" strike="noStrike" kern="0" cap="none" spc="0" normalizeH="0" baseline="0" noProof="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iệt</a:t>
            </a:r>
            <a:r>
              <a:rPr kumimoji="0" lang="en-US" altLang="zh-CN" sz="4800" b="1" i="1" u="none" strike="noStrike" kern="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endParaRPr>
          </a:p>
        </p:txBody>
      </p:sp>
      <p:pic>
        <p:nvPicPr>
          <p:cNvPr id="21" name="Picture 20"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530" y="2963130"/>
            <a:ext cx="6477000" cy="3943350"/>
          </a:xfrm>
          <a:prstGeom prst="rect">
            <a:avLst/>
          </a:prstGeom>
        </p:spPr>
      </p:pic>
      <p:pic>
        <p:nvPicPr>
          <p:cNvPr id="22" name="Picture 21">
            <a:extLst>
              <a:ext uri="{FF2B5EF4-FFF2-40B4-BE49-F238E27FC236}">
                <a16:creationId xmlns:a16="http://schemas.microsoft.com/office/drawing/2014/main" id="{3B9F3D39-28F6-41BD-810F-3CA4A7DEF6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81" y="26776"/>
            <a:ext cx="1422923" cy="1422923"/>
          </a:xfrm>
          <a:prstGeom prst="rect">
            <a:avLst/>
          </a:prstGeom>
        </p:spPr>
      </p:pic>
    </p:spTree>
    <p:extLst>
      <p:ext uri="{BB962C8B-B14F-4D97-AF65-F5344CB8AC3E}">
        <p14:creationId xmlns:p14="http://schemas.microsoft.com/office/powerpoint/2010/main" val="427653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559514"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617129"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khí</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nhộn</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nhịp</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tươi</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935520"/>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98128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6" name="Group 35">
            <a:extLst>
              <a:ext uri="{FF2B5EF4-FFF2-40B4-BE49-F238E27FC236}">
                <a16:creationId xmlns:a16="http://schemas.microsoft.com/office/drawing/2014/main" id="{18AE89A3-A6BD-403D-B49A-2C29D5524AD5}"/>
              </a:ext>
            </a:extLst>
          </p:cNvPr>
          <p:cNvGrpSpPr/>
          <p:nvPr/>
        </p:nvGrpSpPr>
        <p:grpSpPr>
          <a:xfrm>
            <a:off x="7499349" y="3419608"/>
            <a:ext cx="3822655" cy="2315191"/>
            <a:chOff x="3757801" y="3435612"/>
            <a:chExt cx="3822655" cy="2315191"/>
          </a:xfrm>
        </p:grpSpPr>
        <p:grpSp>
          <p:nvGrpSpPr>
            <p:cNvPr id="37" name="Group 36">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39" name="Hexagon 38">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2E63824-232E-4FC8-865F-8EA8AEC431CC}"/>
                  </a:ext>
                </a:extLst>
              </p:cNvPr>
              <p:cNvSpPr txBox="1"/>
              <p:nvPr/>
            </p:nvSpPr>
            <p:spPr>
              <a:xfrm>
                <a:off x="358067" y="2318525"/>
                <a:ext cx="1797589"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Mùa</a:t>
                </a:r>
                <a:r>
                  <a:rPr lang="en-US" altLang="zh-CN" sz="2800" dirty="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thu</a:t>
                </a:r>
                <a:r>
                  <a:rPr lang="en-US" altLang="zh-CN" sz="2800" dirty="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hoạch</a:t>
                </a:r>
                <a:r>
                  <a:rPr lang="en-US" altLang="zh-CN" sz="2800" dirty="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vụ</a:t>
                </a:r>
                <a:r>
                  <a:rPr lang="en-US" altLang="zh-CN" sz="2800" dirty="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thu</a:t>
                </a:r>
                <a:r>
                  <a:rPr lang="en-US" altLang="zh-CN" sz="2800" dirty="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hoạch</a:t>
                </a:r>
                <a:r>
                  <a:rPr lang="en-US" altLang="zh-CN" sz="2800" dirty="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sản</a:t>
                </a:r>
                <a:r>
                  <a:rPr lang="en-US" altLang="zh-CN" sz="2800" dirty="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phẩm</a:t>
                </a:r>
                <a:r>
                  <a:rPr lang="en-US" altLang="zh-CN" sz="2800" dirty="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nông</a:t>
                </a:r>
                <a:r>
                  <a:rPr lang="en-US" altLang="zh-CN" sz="2800" dirty="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nghiệp</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8"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11837181"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514289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1+#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0" y="1508582"/>
            <a:ext cx="2822331" cy="2905156"/>
            <a:chOff x="156833" y="1993080"/>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3" y="1993080"/>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solidFill>
                    <a:prstClr val="white"/>
                  </a:solidFill>
                  <a:latin typeface="Calibri" panose="020F0502020204030204"/>
                </a:rPr>
                <a:t>Tìm</a:t>
              </a:r>
              <a:r>
                <a:rPr lang="en-US" sz="4000" b="1" dirty="0" smtClean="0">
                  <a:solidFill>
                    <a:prstClr val="white"/>
                  </a:solidFill>
                  <a:latin typeface="Calibri" panose="020F0502020204030204"/>
                </a:rPr>
                <a:t> </a:t>
              </a:r>
              <a:r>
                <a:rPr lang="en-US" sz="4000" b="1" dirty="0" err="1" smtClean="0">
                  <a:solidFill>
                    <a:prstClr val="white"/>
                  </a:solidFill>
                  <a:latin typeface="Calibri" panose="020F0502020204030204"/>
                </a:rPr>
                <a:t>hiểu</a:t>
              </a:r>
              <a:r>
                <a:rPr lang="en-US" sz="4000" b="1" dirty="0" smtClean="0">
                  <a:solidFill>
                    <a:prstClr val="white"/>
                  </a:solidFill>
                  <a:latin typeface="Calibri" panose="020F0502020204030204"/>
                </a:rPr>
                <a:t> </a:t>
              </a:r>
              <a:r>
                <a:rPr lang="en-US" sz="4000" b="1" dirty="0" err="1" smtClean="0">
                  <a:solidFill>
                    <a:prstClr val="white"/>
                  </a:solidFill>
                  <a:latin typeface="Calibri" panose="020F0502020204030204"/>
                </a:rPr>
                <a:t>bài</a:t>
              </a:r>
              <a:endParaRPr kumimoji="0" lang="en-US" sz="4000" b="1" i="0" u="none" strike="noStrike" kern="1200" cap="none" spc="0" normalizeH="0" baseline="0" noProof="0" dirty="0">
                <a:ln>
                  <a:noFill/>
                </a:ln>
                <a:solidFill>
                  <a:prstClr val="white"/>
                </a:solidFill>
                <a:effectLst/>
                <a:uLnTx/>
                <a:uFillTx/>
                <a:latin typeface="Calibri" panose="020F0502020204030204"/>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64633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8277" y="1230923"/>
            <a:ext cx="7152752"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449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exagon 32">
            <a:extLst>
              <a:ext uri="{FF2B5EF4-FFF2-40B4-BE49-F238E27FC236}">
                <a16:creationId xmlns:a16="http://schemas.microsoft.com/office/drawing/2014/main" id="{C68AC6E3-ED1D-4540-BF03-E8B0F50E3ECE}"/>
              </a:ext>
            </a:extLst>
          </p:cNvPr>
          <p:cNvSpPr/>
          <p:nvPr/>
        </p:nvSpPr>
        <p:spPr>
          <a:xfrm>
            <a:off x="348023" y="4801077"/>
            <a:ext cx="11843978"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590550" y="191685"/>
            <a:ext cx="11501048" cy="1372927"/>
            <a:chOff x="156834" y="1116018"/>
            <a:chExt cx="2193685"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437116" y="1937537"/>
              <a:ext cx="1913403" cy="126342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156834" y="1735870"/>
            <a:ext cx="11785368" cy="1468420"/>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629906" y="2237986"/>
              <a:ext cx="1485739" cy="154715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Đóng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vai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vật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công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3"/>
          <a:stretch>
            <a:fillRect/>
          </a:stretch>
        </p:blipFill>
        <p:spPr>
          <a:xfrm>
            <a:off x="11302409" y="128255"/>
            <a:ext cx="780947" cy="815296"/>
          </a:xfrm>
          <a:prstGeom prst="rect">
            <a:avLst/>
          </a:prstGeom>
        </p:spPr>
      </p:pic>
      <p:grpSp>
        <p:nvGrpSpPr>
          <p:cNvPr id="8" name="Group 7"/>
          <p:cNvGrpSpPr/>
          <p:nvPr/>
        </p:nvGrpSpPr>
        <p:grpSpPr>
          <a:xfrm>
            <a:off x="378377" y="3296325"/>
            <a:ext cx="12013738" cy="1384496"/>
            <a:chOff x="348023" y="3409852"/>
            <a:chExt cx="12013738" cy="1384496"/>
          </a:xfrm>
        </p:grpSpPr>
        <p:sp>
          <p:nvSpPr>
            <p:cNvPr id="37" name="Hexagon 36">
              <a:extLst>
                <a:ext uri="{FF2B5EF4-FFF2-40B4-BE49-F238E27FC236}">
                  <a16:creationId xmlns:a16="http://schemas.microsoft.com/office/drawing/2014/main" id="{C68AC6E3-ED1D-4540-BF03-E8B0F50E3ECE}"/>
                </a:ext>
              </a:extLst>
            </p:cNvPr>
            <p:cNvSpPr/>
            <p:nvPr/>
          </p:nvSpPr>
          <p:spPr>
            <a:xfrm>
              <a:off x="348023" y="3409852"/>
              <a:ext cx="11602972"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3007991" y="3863737"/>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Kể</a:t>
              </a:r>
              <a:r>
                <a:rPr kumimoji="0" lang="en-US" altLang="zh-CN" sz="3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3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việc</a:t>
              </a:r>
              <a:r>
                <a:rPr kumimoji="0" lang="en-US" altLang="zh-CN" sz="3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bạn</a:t>
              </a:r>
              <a:r>
                <a:rPr kumimoji="0" lang="en-US" altLang="zh-CN" sz="3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nhỏ</a:t>
              </a:r>
              <a:r>
                <a:rPr kumimoji="0" lang="en-US" altLang="zh-CN" sz="3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p:cNvGrpSpPr/>
          <p:nvPr/>
        </p:nvGrpSpPr>
        <p:grpSpPr>
          <a:xfrm>
            <a:off x="-603250" y="-125095"/>
            <a:ext cx="13030788" cy="7225814"/>
            <a:chOff x="-603250" y="-125095"/>
            <a:chExt cx="13030788" cy="7225814"/>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4"/>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sp>
        <p:nvSpPr>
          <p:cNvPr id="5" name="Rectangle 4"/>
          <p:cNvSpPr/>
          <p:nvPr/>
        </p:nvSpPr>
        <p:spPr>
          <a:xfrm>
            <a:off x="3803938" y="5041590"/>
            <a:ext cx="7425355" cy="1077218"/>
          </a:xfrm>
          <a:prstGeom prst="rect">
            <a:avLst/>
          </a:prstGeom>
        </p:spPr>
        <p:txBody>
          <a:bodyPr wrap="square">
            <a:spAutoFit/>
          </a:bodyPr>
          <a:lstStyle/>
          <a:p>
            <a:pPr algn="ctr">
              <a:defRPr/>
            </a:pPr>
            <a:r>
              <a:rPr lang="en-US"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Theo em mọi người, mọi vật làm việc như thế nào?</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03250" y="-125095"/>
            <a:ext cx="13030788" cy="7225814"/>
            <a:chOff x="-603250" y="-125095"/>
            <a:chExt cx="13030788" cy="7225814"/>
          </a:xfrm>
        </p:grpSpPr>
        <p:sp>
          <p:nvSpPr>
            <p:cNvPr id="33" name="Hexagon 32">
              <a:extLst>
                <a:ext uri="{FF2B5EF4-FFF2-40B4-BE49-F238E27FC236}">
                  <a16:creationId xmlns:a16="http://schemas.microsoft.com/office/drawing/2014/main" id="{C68AC6E3-ED1D-4540-BF03-E8B0F50E3ECE}"/>
                </a:ext>
              </a:extLst>
            </p:cNvPr>
            <p:cNvSpPr/>
            <p:nvPr/>
          </p:nvSpPr>
          <p:spPr>
            <a:xfrm>
              <a:off x="559128" y="1747525"/>
              <a:ext cx="11735334" cy="337995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algn="ctr" defTabSz="913256" fontAlgn="base">
                  <a:spcBef>
                    <a:spcPct val="0"/>
                  </a:spcBef>
                  <a:spcAft>
                    <a:spcPct val="0"/>
                  </a:spcAft>
                  <a:defRPr/>
                </a:pPr>
                <a:r>
                  <a:rPr lang="en-US" altLang="zh-CN"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Nội</a:t>
                </a:r>
                <a:r>
                  <a:rPr lang="en-US" altLang="zh-CN"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dung </a:t>
                </a:r>
                <a:r>
                  <a:rPr lang="en-US" altLang="zh-CN"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bài</a:t>
                </a:r>
                <a:endParaRPr lang="zh-CN" alt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63" name="62"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62" name="61"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a:defRPr/>
            </a:pPr>
            <a:endParaRPr lang="en-US" dirty="0">
              <a:solidFill>
                <a:prstClr val="black"/>
              </a:solidFill>
            </a:endParaRPr>
          </a:p>
        </p:txBody>
      </p:sp>
      <p:sp>
        <p:nvSpPr>
          <p:cNvPr id="5" name="Rectangle 4"/>
          <p:cNvSpPr/>
          <p:nvPr/>
        </p:nvSpPr>
        <p:spPr>
          <a:xfrm>
            <a:off x="3622011" y="2854172"/>
            <a:ext cx="6716903" cy="1323439"/>
          </a:xfrm>
          <a:prstGeom prst="rect">
            <a:avLst/>
          </a:prstGeom>
        </p:spPr>
        <p:txBody>
          <a:bodyPr wrap="none">
            <a:spAutoFit/>
          </a:bodyPr>
          <a:lstStyle/>
          <a:p>
            <a:pPr>
              <a:defRPr/>
            </a:pP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 biết quý trọng thời gian, </a:t>
            </a:r>
            <a:endParaRPr lang="en-US" sz="40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defRPr/>
            </a:pPr>
            <a:r>
              <a:rPr lang="en-US" sz="40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 </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 động.</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036883"/>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3">
            <a:extLst>
              <a:ext uri="{FF2B5EF4-FFF2-40B4-BE49-F238E27FC236}">
                <a16:creationId xmlns:a16="http://schemas.microsoft.com/office/drawing/2014/main" id="{171ACA6A-3677-4982-9EF3-A41A4020501B}"/>
              </a:ext>
            </a:extLst>
          </p:cNvPr>
          <p:cNvSpPr/>
          <p:nvPr/>
        </p:nvSpPr>
        <p:spPr>
          <a:xfrm>
            <a:off x="868680" y="125312"/>
            <a:ext cx="1440411" cy="606101"/>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a:solidFill>
                <a:prstClr val="black">
                  <a:lumMod val="75000"/>
                  <a:lumOff val="25000"/>
                </a:prstClr>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214108" y="103793"/>
            <a:ext cx="6168283" cy="769441"/>
          </a:xfrm>
          <a:prstGeom prst="rect">
            <a:avLst/>
          </a:prstGeom>
          <a:noFill/>
        </p:spPr>
        <p:txBody>
          <a:bodyPr wrap="square" rtlCol="0">
            <a:spAutoFit/>
          </a:bodyPr>
          <a:lstStyle/>
          <a:p>
            <a:pPr algn="ctr">
              <a:defRPr/>
            </a:pP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Làm</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việc</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thật</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là</a:t>
            </a:r>
            <a:r>
              <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400" dirty="0" err="1">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vui</a:t>
            </a:r>
            <a:endParaRPr lang="en-US" sz="4400" dirty="0">
              <a:solidFill>
                <a:prstClr val="black">
                  <a:lumMod val="85000"/>
                  <a:lumOff val="15000"/>
                </a:prstClr>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873235"/>
            <a:ext cx="11733659" cy="59056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spcAft>
                <a:spcPts val="600"/>
              </a:spcAft>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algn="just">
              <a:spcAft>
                <a:spcPts val="600"/>
              </a:spcAft>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cú</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mèo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chập</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chững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hốc</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rúc</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cú</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cú</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ích</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ruộng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600"/>
              </a:spcAft>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r>
              <a:rPr lang="vi-VN" sz="2800" b="1"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408619" y="103793"/>
            <a:ext cx="2994532" cy="649137"/>
            <a:chOff x="708943" y="6110866"/>
            <a:chExt cx="5825836" cy="649137"/>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algn="ctr">
                <a:defRPr/>
              </a:pPr>
              <a:endParaRPr lang="en-US" sz="2400" dirty="0">
                <a:solidFill>
                  <a:prstClr val="white"/>
                </a:solidFill>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7" y="6168103"/>
              <a:ext cx="5660975" cy="584775"/>
            </a:xfrm>
            <a:prstGeom prst="rect">
              <a:avLst/>
            </a:prstGeom>
            <a:noFill/>
          </p:spPr>
          <p:txBody>
            <a:bodyPr wrap="square">
              <a:spAutoFit/>
            </a:bodyPr>
            <a:lstStyle/>
            <a:p>
              <a:pPr algn="ctr">
                <a:defRPr/>
              </a:pPr>
              <a:r>
                <a:rPr lang="en-US" sz="3200" dirty="0" err="1" smtClean="0">
                  <a:solidFill>
                    <a:prstClr val="white"/>
                  </a:solidFill>
                  <a:latin typeface="Arial-Rounded" pitchFamily="34" charset="0"/>
                  <a:ea typeface="Arial-Rounded" pitchFamily="34" charset="0"/>
                  <a:cs typeface="Arial-Rounded" pitchFamily="34" charset="0"/>
                </a:rPr>
                <a:t>Luyện</a:t>
              </a:r>
              <a:r>
                <a:rPr lang="en-US" sz="3200" dirty="0" smtClean="0">
                  <a:solidFill>
                    <a:prstClr val="white"/>
                  </a:solidFill>
                  <a:latin typeface="Arial-Rounded" pitchFamily="34" charset="0"/>
                  <a:ea typeface="Arial-Rounded" pitchFamily="34" charset="0"/>
                  <a:cs typeface="Arial-Rounded" pitchFamily="34" charset="0"/>
                </a:rPr>
                <a:t> </a:t>
              </a:r>
              <a:r>
                <a:rPr lang="en-US" sz="3200" dirty="0" err="1" smtClean="0">
                  <a:solidFill>
                    <a:prstClr val="white"/>
                  </a:solidFill>
                  <a:latin typeface="Arial-Rounded" pitchFamily="34" charset="0"/>
                  <a:ea typeface="Arial-Rounded" pitchFamily="34" charset="0"/>
                  <a:cs typeface="Arial-Rounded" pitchFamily="34" charset="0"/>
                </a:rPr>
                <a:t>đọc</a:t>
              </a:r>
              <a:r>
                <a:rPr lang="en-US" sz="3200" dirty="0" smtClean="0">
                  <a:solidFill>
                    <a:prstClr val="white"/>
                  </a:solidFill>
                  <a:latin typeface="Arial-Rounded" pitchFamily="34" charset="0"/>
                  <a:ea typeface="Arial-Rounded" pitchFamily="34" charset="0"/>
                  <a:cs typeface="Arial-Rounded" pitchFamily="34" charset="0"/>
                </a:rPr>
                <a:t> </a:t>
              </a:r>
              <a:r>
                <a:rPr lang="en-US" sz="3200" dirty="0" err="1" smtClean="0">
                  <a:solidFill>
                    <a:prstClr val="white"/>
                  </a:solidFill>
                  <a:latin typeface="Arial-Rounded" pitchFamily="34" charset="0"/>
                  <a:ea typeface="Arial-Rounded" pitchFamily="34" charset="0"/>
                  <a:cs typeface="Arial-Rounded" pitchFamily="34" charset="0"/>
                </a:rPr>
                <a:t>lại</a:t>
              </a:r>
              <a:endParaRPr lang="en-US" sz="3200" dirty="0">
                <a:solidFill>
                  <a:prstClr val="white"/>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23386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099304" y="328139"/>
            <a:ext cx="10770181" cy="1077218"/>
          </a:xfrm>
          <a:prstGeom prst="rect">
            <a:avLst/>
          </a:prstGeom>
          <a:noFill/>
        </p:spPr>
        <p:txBody>
          <a:bodyPr wrap="square" rtlCol="0">
            <a:spAutoFit/>
          </a:bodyPr>
          <a:lstStyle/>
          <a:p>
            <a:r>
              <a:rPr lang="en-US" sz="3200" smtClean="0">
                <a:solidFill>
                  <a:srgbClr val="FF0066"/>
                </a:solidFill>
                <a:latin typeface="Arial" panose="020B0604020202020204" pitchFamily="34" charset="0"/>
                <a:cs typeface="Arial" panose="020B0604020202020204" pitchFamily="34" charset="0"/>
              </a:rPr>
              <a:t>1. </a:t>
            </a:r>
            <a:r>
              <a:rPr lang="en-US" sz="3200" smtClean="0">
                <a:latin typeface="Arial" panose="020B0604020202020204" pitchFamily="34" charset="0"/>
                <a:cs typeface="Arial" panose="020B0604020202020204" pitchFamily="34" charset="0"/>
              </a:rPr>
              <a:t>Kết hợp từ ngữ ở cột A với từ ngữ ở cột B để tạo câu nêu hoạt động.</a:t>
            </a:r>
            <a:endParaRPr lang="en-US" sz="32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0"/>
            <a:ext cx="831368" cy="921735"/>
          </a:xfrm>
          <a:prstGeom prst="rect">
            <a:avLst/>
          </a:prstGeom>
        </p:spPr>
      </p:pic>
      <p:sp>
        <p:nvSpPr>
          <p:cNvPr id="6" name="Rounded Rectangle 5"/>
          <p:cNvSpPr/>
          <p:nvPr/>
        </p:nvSpPr>
        <p:spPr>
          <a:xfrm>
            <a:off x="642551" y="2454371"/>
            <a:ext cx="3632440" cy="96382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Con gà trống</a:t>
            </a:r>
            <a:endParaRPr lang="en-US" sz="2800">
              <a:solidFill>
                <a:schemeClr val="tx1"/>
              </a:solidFill>
            </a:endParaRPr>
          </a:p>
        </p:txBody>
      </p:sp>
      <p:sp>
        <p:nvSpPr>
          <p:cNvPr id="11" name="Rounded Rectangle 10"/>
          <p:cNvSpPr/>
          <p:nvPr/>
        </p:nvSpPr>
        <p:spPr>
          <a:xfrm>
            <a:off x="642551" y="3980328"/>
            <a:ext cx="3632440" cy="96382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Cành đào</a:t>
            </a:r>
            <a:endParaRPr lang="en-US" sz="2800">
              <a:solidFill>
                <a:schemeClr val="tx1"/>
              </a:solidFill>
            </a:endParaRPr>
          </a:p>
        </p:txBody>
      </p:sp>
      <p:sp>
        <p:nvSpPr>
          <p:cNvPr id="12" name="Rounded Rectangle 11"/>
          <p:cNvSpPr/>
          <p:nvPr/>
        </p:nvSpPr>
        <p:spPr>
          <a:xfrm>
            <a:off x="642551" y="5628747"/>
            <a:ext cx="3632440" cy="96382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Cái đồng hồ</a:t>
            </a:r>
            <a:endParaRPr lang="en-US" sz="2800">
              <a:solidFill>
                <a:schemeClr val="tx1"/>
              </a:solidFill>
            </a:endParaRPr>
          </a:p>
        </p:txBody>
      </p:sp>
      <p:sp>
        <p:nvSpPr>
          <p:cNvPr id="13" name="Rounded Rectangle 12"/>
          <p:cNvSpPr/>
          <p:nvPr/>
        </p:nvSpPr>
        <p:spPr>
          <a:xfrm>
            <a:off x="6233164" y="2454370"/>
            <a:ext cx="5406900" cy="963827"/>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t</a:t>
            </a:r>
            <a:r>
              <a:rPr lang="en-US" sz="2800" smtClean="0">
                <a:solidFill>
                  <a:schemeClr val="tx1"/>
                </a:solidFill>
              </a:rPr>
              <a:t>ích tắc, tích tắc báo phút, báo giờ.</a:t>
            </a:r>
            <a:endParaRPr lang="en-US" sz="2800">
              <a:solidFill>
                <a:schemeClr val="tx1"/>
              </a:solidFill>
            </a:endParaRPr>
          </a:p>
        </p:txBody>
      </p:sp>
      <p:sp>
        <p:nvSpPr>
          <p:cNvPr id="14" name="Rounded Rectangle 13"/>
          <p:cNvSpPr/>
          <p:nvPr/>
        </p:nvSpPr>
        <p:spPr>
          <a:xfrm>
            <a:off x="6233164" y="3980327"/>
            <a:ext cx="5406900" cy="963827"/>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g</a:t>
            </a:r>
            <a:r>
              <a:rPr lang="en-US" sz="2800" smtClean="0">
                <a:solidFill>
                  <a:schemeClr val="tx1"/>
                </a:solidFill>
              </a:rPr>
              <a:t>áy vang báo trời sắp sáng.</a:t>
            </a:r>
            <a:endParaRPr lang="en-US" sz="2800">
              <a:solidFill>
                <a:schemeClr val="tx1"/>
              </a:solidFill>
            </a:endParaRPr>
          </a:p>
        </p:txBody>
      </p:sp>
      <p:sp>
        <p:nvSpPr>
          <p:cNvPr id="15" name="Rounded Rectangle 14"/>
          <p:cNvSpPr/>
          <p:nvPr/>
        </p:nvSpPr>
        <p:spPr>
          <a:xfrm>
            <a:off x="6233164" y="5628747"/>
            <a:ext cx="5406900" cy="963827"/>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n</a:t>
            </a:r>
            <a:r>
              <a:rPr lang="en-US" sz="2800" smtClean="0">
                <a:solidFill>
                  <a:schemeClr val="tx1"/>
                </a:solidFill>
              </a:rPr>
              <a:t>ở hoa cho sắc xuân thêm rực rỡ.</a:t>
            </a:r>
            <a:endParaRPr lang="en-US" sz="2800">
              <a:solidFill>
                <a:schemeClr val="tx1"/>
              </a:solidFill>
            </a:endParaRPr>
          </a:p>
        </p:txBody>
      </p:sp>
      <p:sp>
        <p:nvSpPr>
          <p:cNvPr id="9" name="Oval 8"/>
          <p:cNvSpPr/>
          <p:nvPr/>
        </p:nvSpPr>
        <p:spPr>
          <a:xfrm>
            <a:off x="1952144" y="1281789"/>
            <a:ext cx="1013254" cy="101325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rPr>
              <a:t>A</a:t>
            </a:r>
            <a:endParaRPr lang="en-US" sz="3200">
              <a:solidFill>
                <a:srgbClr val="FF0000"/>
              </a:solidFill>
            </a:endParaRPr>
          </a:p>
        </p:txBody>
      </p:sp>
      <p:sp>
        <p:nvSpPr>
          <p:cNvPr id="16" name="Oval 15"/>
          <p:cNvSpPr/>
          <p:nvPr/>
        </p:nvSpPr>
        <p:spPr>
          <a:xfrm>
            <a:off x="8936614" y="1281789"/>
            <a:ext cx="1013254" cy="101325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rPr>
              <a:t>B</a:t>
            </a:r>
            <a:endParaRPr lang="en-US" sz="3200">
              <a:solidFill>
                <a:srgbClr val="FF0000"/>
              </a:solidFill>
            </a:endParaRPr>
          </a:p>
        </p:txBody>
      </p:sp>
      <p:cxnSp>
        <p:nvCxnSpPr>
          <p:cNvPr id="18" name="Straight Connector 17"/>
          <p:cNvCxnSpPr>
            <a:stCxn id="6" idx="3"/>
            <a:endCxn id="14" idx="1"/>
          </p:cNvCxnSpPr>
          <p:nvPr/>
        </p:nvCxnSpPr>
        <p:spPr>
          <a:xfrm>
            <a:off x="4274991" y="2936285"/>
            <a:ext cx="1958173" cy="152595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4274990" y="4584704"/>
            <a:ext cx="1958173" cy="152595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a:stCxn id="12" idx="3"/>
          </p:cNvCxnSpPr>
          <p:nvPr/>
        </p:nvCxnSpPr>
        <p:spPr>
          <a:xfrm flipV="1">
            <a:off x="4274991" y="2936283"/>
            <a:ext cx="1958172" cy="317437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94409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childTnLst>
              </p:cTn>
              <p:nextCondLst>
                <p:cond evt="onClick" delay="0">
                  <p:tgtEl>
                    <p:spTgt spid="11"/>
                  </p:tgtEl>
                </p:cond>
              </p:nextCondLst>
            </p:seq>
          </p:childTnLst>
        </p:cTn>
      </p:par>
    </p:tnLst>
    <p:bldLst>
      <p:bldP spid="6" grpId="0" animBg="1"/>
      <p:bldP spid="11" grpId="0" animBg="1"/>
      <p:bldP spid="12" grpId="0" animBg="1"/>
      <p:bldP spid="13" grpId="0" animBg="1"/>
      <p:bldP spid="14" grpId="0" animBg="1"/>
      <p:bldP spid="15" grpId="0" animBg="1"/>
      <p:bldP spid="9"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CC5C8709-7A46-402B-B40B-9A1479C8BF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8CC8F3F-F679-497C-88AF-CD43454C89E4}"/>
              </a:ext>
            </a:extLst>
          </p:cNvPr>
          <p:cNvSpPr txBox="1"/>
          <p:nvPr/>
        </p:nvSpPr>
        <p:spPr>
          <a:xfrm>
            <a:off x="505401" y="131141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Đặt</a:t>
            </a:r>
            <a:r>
              <a:rPr lang="en-US" sz="4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nêu</a:t>
            </a:r>
            <a:r>
              <a:rPr lang="en-US" sz="4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00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3" name="Picture 12">
            <a:extLst>
              <a:ext uri="{FF2B5EF4-FFF2-40B4-BE49-F238E27FC236}">
                <a16:creationId xmlns:a16="http://schemas.microsoft.com/office/drawing/2014/main" id="{57B20D0C-DE19-4B21-B96C-E74EF82785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59"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452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127"/>
            <a:ext cx="4766405" cy="5719686"/>
          </a:xfrm>
          <a:prstGeom prst="rect">
            <a:avLst/>
          </a:prstGeom>
        </p:spPr>
      </p:pic>
      <p:sp>
        <p:nvSpPr>
          <p:cNvPr id="10" name="TextBox 9"/>
          <p:cNvSpPr txBox="1">
            <a:spLocks noChangeArrowheads="1"/>
          </p:cNvSpPr>
          <p:nvPr/>
        </p:nvSpPr>
        <p:spPr bwMode="auto">
          <a:xfrm>
            <a:off x="3778538" y="1594148"/>
            <a:ext cx="4634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5400" dirty="0" err="1">
                <a:solidFill>
                  <a:schemeClr val="bg1"/>
                </a:solidFill>
                <a:latin typeface="UTM Avo" charset="0"/>
              </a:rPr>
              <a:t>HẸN</a:t>
            </a:r>
            <a:r>
              <a:rPr lang="en-US" sz="5400" dirty="0">
                <a:solidFill>
                  <a:schemeClr val="bg1"/>
                </a:solidFill>
                <a:latin typeface="UTM Avo" charset="0"/>
              </a:rPr>
              <a:t> </a:t>
            </a:r>
            <a:r>
              <a:rPr lang="en-US" sz="5400" dirty="0" err="1">
                <a:solidFill>
                  <a:schemeClr val="bg1"/>
                </a:solidFill>
                <a:latin typeface="UTM Avo" charset="0"/>
              </a:rPr>
              <a:t>GẶP</a:t>
            </a:r>
            <a:r>
              <a:rPr lang="en-US" sz="5400" dirty="0">
                <a:solidFill>
                  <a:schemeClr val="bg1"/>
                </a:solidFill>
                <a:latin typeface="UTM Avo" charset="0"/>
              </a:rPr>
              <a:t> </a:t>
            </a:r>
            <a:r>
              <a:rPr lang="en-US" sz="5400" dirty="0" err="1">
                <a:solidFill>
                  <a:schemeClr val="bg1"/>
                </a:solidFill>
                <a:latin typeface="UTM Avo" charset="0"/>
              </a:rPr>
              <a:t>LẠI</a:t>
            </a:r>
            <a:endParaRPr lang="en-US" sz="5400" dirty="0">
              <a:solidFill>
                <a:schemeClr val="bg1"/>
              </a:solidFill>
              <a:latin typeface="UTM Avo" charset="0"/>
            </a:endParaRPr>
          </a:p>
        </p:txBody>
      </p:sp>
    </p:spTree>
    <p:extLst>
      <p:ext uri="{BB962C8B-B14F-4D97-AF65-F5344CB8AC3E}">
        <p14:creationId xmlns:p14="http://schemas.microsoft.com/office/powerpoint/2010/main" val="2614973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77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8">
            <a:extLst>
              <a:ext uri="{FF2B5EF4-FFF2-40B4-BE49-F238E27FC236}">
                <a16:creationId xmlns:a16="http://schemas.microsoft.com/office/drawing/2014/main" id="{9B8C6333-652F-4701-A1A9-853082A628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pic>
        <p:nvPicPr>
          <p:cNvPr id="9" name="Picture 8">
            <a:extLst>
              <a:ext uri="{FF2B5EF4-FFF2-40B4-BE49-F238E27FC236}">
                <a16:creationId xmlns:a16="http://schemas.microsoft.com/office/drawing/2014/main" id="{A4F01DED-D5EC-4E30-9808-76111614ABF0}"/>
              </a:ext>
            </a:extLst>
          </p:cNvPr>
          <p:cNvPicPr>
            <a:picLocks noChangeAspect="1"/>
          </p:cNvPicPr>
          <p:nvPr/>
        </p:nvPicPr>
        <p:blipFill>
          <a:blip r:embed="rId3"/>
          <a:stretch>
            <a:fillRect/>
          </a:stretch>
        </p:blipFill>
        <p:spPr>
          <a:xfrm>
            <a:off x="1717673" y="721821"/>
            <a:ext cx="8027582" cy="3328015"/>
          </a:xfrm>
          <a:prstGeom prst="rect">
            <a:avLst/>
          </a:prstGeom>
        </p:spPr>
      </p:pic>
      <p:sp>
        <p:nvSpPr>
          <p:cNvPr id="10" name="Speech Bubble: Rectangle with Corners Rounded 9">
            <a:extLst>
              <a:ext uri="{FF2B5EF4-FFF2-40B4-BE49-F238E27FC236}">
                <a16:creationId xmlns:a16="http://schemas.microsoft.com/office/drawing/2014/main" id="{233E4FA5-0BAB-4A57-BD22-FD8A5F7E5ECD}"/>
              </a:ext>
            </a:extLst>
          </p:cNvPr>
          <p:cNvSpPr/>
          <p:nvPr/>
        </p:nvSpPr>
        <p:spPr>
          <a:xfrm>
            <a:off x="2481943" y="4529470"/>
            <a:ext cx="7232854"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8ABA7D79-9187-4B75-8D58-003FC9313F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2039815" y="2088964"/>
            <a:ext cx="803617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noProof="0" dirty="0" smtClean="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normalizeH="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normalizeH="0"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6000" b="1" i="0" u="none" strike="noStrike" kern="1200" normalizeH="0" baseline="0" noProof="0" dirty="0">
              <a:ln w="12700">
                <a:solidFill>
                  <a:schemeClr val="accent1"/>
                </a:solidFill>
                <a:prstDash val="solid"/>
              </a:ln>
              <a:solidFill>
                <a:srgbClr val="FF0000"/>
              </a:solid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2" presetClass="entr" presetSubtype="4"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2" presetClass="entr" presetSubtype="4"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err="1" smtClean="0">
                <a:solidFill>
                  <a:prstClr val="black"/>
                </a:solidFill>
                <a:latin typeface="Arial-Rounded" pitchFamily="34" charset="0"/>
                <a:ea typeface="Arial-Rounded" pitchFamily="34" charset="0"/>
                <a:cs typeface="Arial-Rounded" pitchFamily="34" charset="0"/>
              </a:rPr>
              <a:t>Luyện</a:t>
            </a:r>
            <a:r>
              <a:rPr lang="en-US" sz="8000" dirty="0" smtClean="0">
                <a:solidFill>
                  <a:prstClr val="black"/>
                </a:solidFill>
                <a:latin typeface="Arial-Rounded" pitchFamily="34" charset="0"/>
                <a:ea typeface="Arial-Rounded" pitchFamily="34" charset="0"/>
                <a:cs typeface="Arial-Rounded" pitchFamily="34" charset="0"/>
              </a:rPr>
              <a:t> đ</a:t>
            </a:r>
            <a:r>
              <a:rPr kumimoji="0" lang="en-US" sz="8000" b="0" i="0" u="none" strike="noStrike" kern="1200" cap="none" spc="0" normalizeH="0" baseline="0" noProof="0" dirty="0" err="1" smtClean="0">
                <a:ln>
                  <a:noFill/>
                </a:ln>
                <a:solidFill>
                  <a:prstClr val="black"/>
                </a:solidFill>
                <a:effectLst/>
                <a:uLnTx/>
                <a:uFillTx/>
                <a:latin typeface="Arial-Rounded" pitchFamily="34" charset="0"/>
                <a:ea typeface="Arial-Rounded" pitchFamily="34" charset="0"/>
                <a:cs typeface="Arial-Rounded" pitchFamily="34" charset="0"/>
              </a:rPr>
              <a:t>ọc</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Picture 16">
            <a:extLst>
              <a:ext uri="{FF2B5EF4-FFF2-40B4-BE49-F238E27FC236}">
                <a16:creationId xmlns:a16="http://schemas.microsoft.com/office/drawing/2014/main" id="{962C4B9B-9921-4752-9523-7B8D8DABB0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9" y="5911436"/>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297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74415" y="1158950"/>
            <a:ext cx="12117585" cy="55466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Cái đồng hồ tích tắc báo phút, báo giờ.</a:t>
            </a:r>
            <a:r>
              <a:rPr kumimoji="0" lang="en-US" sz="2800" b="1" i="0" u="none" strike="noStrike" kern="1200" cap="none" spc="0" normalizeH="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Con tu hú kêu tu hú, tu hú. Thế là sắp đến mùa vải chín.</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Chim bắt sâu, bảo vệ mùa màng.</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Cành đào nở hoa cho sắc xuân thêm rực rỡ, ngày xuân thêm tưng bừng.</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Chim</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cú</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mèo</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chập</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chững</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đứng</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hốc</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cây</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rúc</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cú</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cú</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cũng</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làm</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việc</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có</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ích</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cho</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đồng</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ruộng</a:t>
            </a: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endParaRPr kumimoji="0" lang="vi-VN"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just" defTabSz="914400" rtl="0" eaLnBrk="1" fontAlgn="auto" latinLnBrk="0" hangingPunct="1">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Theo TÔ HOÀI</a:t>
            </a:r>
          </a:p>
        </p:txBody>
      </p:sp>
    </p:spTree>
    <p:extLst>
      <p:ext uri="{BB962C8B-B14F-4D97-AF65-F5344CB8AC3E}">
        <p14:creationId xmlns:p14="http://schemas.microsoft.com/office/powerpoint/2010/main" val="2464181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12221" y="1236977"/>
            <a:ext cx="8489297" cy="26569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vi-VN" sz="36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gà trống gáy vang ò … ó … o, báo cho mọi người biết trời sắp sáng, mau mau thức </a:t>
            </a:r>
            <a:r>
              <a:rPr lang="vi-VN" sz="36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dậy.</a:t>
            </a:r>
            <a:r>
              <a:rPr lang="en-US" sz="36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07844" y="1236977"/>
            <a:ext cx="3484156" cy="4532758"/>
          </a:xfrm>
          <a:prstGeom prst="rect">
            <a:avLst/>
          </a:prstGeom>
        </p:spPr>
      </p:pic>
      <p:cxnSp>
        <p:nvCxnSpPr>
          <p:cNvPr id="22" name="Straight Connector 21">
            <a:extLst>
              <a:ext uri="{FF2B5EF4-FFF2-40B4-BE49-F238E27FC236}">
                <a16:creationId xmlns:a16="http://schemas.microsoft.com/office/drawing/2014/main" id="{29E7932E-B5FC-48E6-A682-C82A3101C97E}"/>
              </a:ext>
            </a:extLst>
          </p:cNvPr>
          <p:cNvCxnSpPr/>
          <p:nvPr/>
        </p:nvCxnSpPr>
        <p:spPr>
          <a:xfrm flipH="1">
            <a:off x="4799206" y="1531971"/>
            <a:ext cx="158800" cy="634853"/>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E7932E-B5FC-48E6-A682-C82A3101C97E}"/>
              </a:ext>
            </a:extLst>
          </p:cNvPr>
          <p:cNvCxnSpPr/>
          <p:nvPr/>
        </p:nvCxnSpPr>
        <p:spPr>
          <a:xfrm flipH="1">
            <a:off x="3906244" y="2280351"/>
            <a:ext cx="157991" cy="570164"/>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03FD8509-764F-4080-938A-9DB56D414E5A}"/>
              </a:ext>
            </a:extLst>
          </p:cNvPr>
          <p:cNvSpPr/>
          <p:nvPr/>
        </p:nvSpPr>
        <p:spPr>
          <a:xfrm>
            <a:off x="112220" y="3112823"/>
            <a:ext cx="8489297" cy="26569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Cành</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đào</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xuân</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xuân</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tưng</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bừng</a:t>
            </a:r>
            <a:r>
              <a:rPr lang="en-US" sz="36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6" name="Straight Connector 35">
            <a:extLst>
              <a:ext uri="{FF2B5EF4-FFF2-40B4-BE49-F238E27FC236}">
                <a16:creationId xmlns:a16="http://schemas.microsoft.com/office/drawing/2014/main" id="{29E7932E-B5FC-48E6-A682-C82A3101C97E}"/>
              </a:ext>
            </a:extLst>
          </p:cNvPr>
          <p:cNvCxnSpPr/>
          <p:nvPr/>
        </p:nvCxnSpPr>
        <p:spPr>
          <a:xfrm flipH="1">
            <a:off x="3674513" y="3785994"/>
            <a:ext cx="157991" cy="570164"/>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622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2"/>
                                        </p:tgtEl>
                                      </p:cBhvr>
                                    </p:animEffect>
                                    <p:anim calcmode="lin" valueType="num">
                                      <p:cBhvr>
                                        <p:cTn id="25" dur="1000"/>
                                        <p:tgtEl>
                                          <p:spTgt spid="2"/>
                                        </p:tgtEl>
                                        <p:attrNameLst>
                                          <p:attrName>ppt_x</p:attrName>
                                        </p:attrNameLst>
                                      </p:cBhvr>
                                      <p:tavLst>
                                        <p:tav tm="0">
                                          <p:val>
                                            <p:strVal val="ppt_x"/>
                                          </p:val>
                                        </p:tav>
                                        <p:tav tm="100000">
                                          <p:val>
                                            <p:strVal val="ppt_x"/>
                                          </p:val>
                                        </p:tav>
                                      </p:tavLst>
                                    </p:anim>
                                    <p:anim calcmode="lin" valueType="num">
                                      <p:cBhvr>
                                        <p:cTn id="26" dur="1000"/>
                                        <p:tgtEl>
                                          <p:spTgt spid="2"/>
                                        </p:tgtEl>
                                        <p:attrNameLst>
                                          <p:attrName>ppt_y</p:attrName>
                                        </p:attrNameLst>
                                      </p:cBhvr>
                                      <p:tavLst>
                                        <p:tav tm="0">
                                          <p:val>
                                            <p:strVal val="ppt_y"/>
                                          </p:val>
                                        </p:tav>
                                        <p:tav tm="100000">
                                          <p:val>
                                            <p:strVal val="ppt_y+.1"/>
                                          </p:val>
                                        </p:tav>
                                      </p:tavLst>
                                    </p:anim>
                                    <p:set>
                                      <p:cBhvr>
                                        <p:cTn id="27" dur="1" fill="hold">
                                          <p:stCondLst>
                                            <p:cond delay="999"/>
                                          </p:stCondLst>
                                        </p:cTn>
                                        <p:tgtEl>
                                          <p:spTgt spid="2"/>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22"/>
                                        </p:tgtEl>
                                      </p:cBhvr>
                                    </p:animEffect>
                                    <p:anim calcmode="lin" valueType="num">
                                      <p:cBhvr>
                                        <p:cTn id="30" dur="1000"/>
                                        <p:tgtEl>
                                          <p:spTgt spid="22"/>
                                        </p:tgtEl>
                                        <p:attrNameLst>
                                          <p:attrName>ppt_x</p:attrName>
                                        </p:attrNameLst>
                                      </p:cBhvr>
                                      <p:tavLst>
                                        <p:tav tm="0">
                                          <p:val>
                                            <p:strVal val="ppt_x"/>
                                          </p:val>
                                        </p:tav>
                                        <p:tav tm="100000">
                                          <p:val>
                                            <p:strVal val="ppt_x"/>
                                          </p:val>
                                        </p:tav>
                                      </p:tavLst>
                                    </p:anim>
                                    <p:anim calcmode="lin" valueType="num">
                                      <p:cBhvr>
                                        <p:cTn id="31" dur="1000"/>
                                        <p:tgtEl>
                                          <p:spTgt spid="22"/>
                                        </p:tgtEl>
                                        <p:attrNameLst>
                                          <p:attrName>ppt_y</p:attrName>
                                        </p:attrNameLst>
                                      </p:cBhvr>
                                      <p:tavLst>
                                        <p:tav tm="0">
                                          <p:val>
                                            <p:strVal val="ppt_y"/>
                                          </p:val>
                                        </p:tav>
                                        <p:tav tm="100000">
                                          <p:val>
                                            <p:strVal val="ppt_y+.1"/>
                                          </p:val>
                                        </p:tav>
                                      </p:tavLst>
                                    </p:anim>
                                    <p:set>
                                      <p:cBhvr>
                                        <p:cTn id="32" dur="1" fill="hold">
                                          <p:stCondLst>
                                            <p:cond delay="999"/>
                                          </p:stCondLst>
                                        </p:cTn>
                                        <p:tgtEl>
                                          <p:spTgt spid="22"/>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33"/>
                                        </p:tgtEl>
                                      </p:cBhvr>
                                    </p:animEffect>
                                    <p:anim calcmode="lin" valueType="num">
                                      <p:cBhvr>
                                        <p:cTn id="35" dur="1000"/>
                                        <p:tgtEl>
                                          <p:spTgt spid="33"/>
                                        </p:tgtEl>
                                        <p:attrNameLst>
                                          <p:attrName>ppt_x</p:attrName>
                                        </p:attrNameLst>
                                      </p:cBhvr>
                                      <p:tavLst>
                                        <p:tav tm="0">
                                          <p:val>
                                            <p:strVal val="ppt_x"/>
                                          </p:val>
                                        </p:tav>
                                        <p:tav tm="100000">
                                          <p:val>
                                            <p:strVal val="ppt_x"/>
                                          </p:val>
                                        </p:tav>
                                      </p:tavLst>
                                    </p:anim>
                                    <p:anim calcmode="lin" valueType="num">
                                      <p:cBhvr>
                                        <p:cTn id="36" dur="1000"/>
                                        <p:tgtEl>
                                          <p:spTgt spid="33"/>
                                        </p:tgtEl>
                                        <p:attrNameLst>
                                          <p:attrName>ppt_y</p:attrName>
                                        </p:attrNameLst>
                                      </p:cBhvr>
                                      <p:tavLst>
                                        <p:tav tm="0">
                                          <p:val>
                                            <p:strVal val="ppt_y"/>
                                          </p:val>
                                        </p:tav>
                                        <p:tav tm="100000">
                                          <p:val>
                                            <p:strVal val="ppt_y+.1"/>
                                          </p:val>
                                        </p:tav>
                                      </p:tavLst>
                                    </p:anim>
                                    <p:set>
                                      <p:cBhvr>
                                        <p:cTn id="37" dur="1" fill="hold">
                                          <p:stCondLst>
                                            <p:cond delay="999"/>
                                          </p:stCondLst>
                                        </p:cTn>
                                        <p:tgtEl>
                                          <p:spTgt spid="33"/>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11812789"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14" name="Picture 3">
            <a:extLst>
              <a:ext uri="{FF2B5EF4-FFF2-40B4-BE49-F238E27FC236}">
                <a16:creationId xmlns:a16="http://schemas.microsoft.com/office/drawing/2014/main" id="{A7A1EF29-BDEC-433D-94DE-18C3DDC02100}"/>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2" y="412955"/>
            <a:ext cx="527050" cy="3613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9E679A06-22A4-4149-9A51-7906D5AF0CDE}"/>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4"/>
            <a:ext cx="527050" cy="132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id="{087DE713-A935-4C0A-9F95-459CEDF5DD67}"/>
              </a:ext>
            </a:extLst>
          </p:cNvPr>
          <p:cNvSpPr/>
          <p:nvPr/>
        </p:nvSpPr>
        <p:spPr>
          <a:xfrm>
            <a:off x="92819" y="1223980"/>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EE7BE87D-4CEC-4362-8F50-E0805DBA9B6D}"/>
              </a:ext>
            </a:extLst>
          </p:cNvPr>
          <p:cNvSpPr/>
          <p:nvPr/>
        </p:nvSpPr>
        <p:spPr>
          <a:xfrm>
            <a:off x="67753" y="4121246"/>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387965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474&quot;/&gt;&lt;/object&gt;&lt;object type=&quot;3&quot; unique_id=&quot;10005&quot;&gt;&lt;property id=&quot;20148&quot; value=&quot;5&quot;/&gt;&lt;property id=&quot;20300&quot; value=&quot;Slide 3&quot;/&gt;&lt;property id=&quot;20307&quot; value=&quot;509&quot;/&gt;&lt;/object&gt;&lt;object type=&quot;3&quot; unique_id=&quot;10006&quot;&gt;&lt;property id=&quot;20148&quot; value=&quot;5&quot;/&gt;&lt;property id=&quot;20300&quot; value=&quot;Slide 4&quot;/&gt;&lt;property id=&quot;20307&quot; value=&quot;320&quot;/&gt;&lt;/object&gt;&lt;object type=&quot;3&quot; unique_id=&quot;10007&quot;&gt;&lt;property id=&quot;20148&quot; value=&quot;5&quot;/&gt;&lt;property id=&quot;20300&quot; value=&quot;Slide 5&quot;/&gt;&lt;property id=&quot;20307&quot; value=&quot;467&quot;/&gt;&lt;/object&gt;&lt;object type=&quot;3&quot; unique_id=&quot;10008&quot;&gt;&lt;property id=&quot;20148&quot; value=&quot;5&quot;/&gt;&lt;property id=&quot;20300&quot; value=&quot;Slide 6&quot;/&gt;&lt;property id=&quot;20307&quot; value=&quot;511&quot;/&gt;&lt;/object&gt;&lt;object type=&quot;3&quot; unique_id=&quot;10009&quot;&gt;&lt;property id=&quot;20148&quot; value=&quot;5&quot;/&gt;&lt;property id=&quot;20300&quot; value=&quot;Slide 7&quot;/&gt;&lt;property id=&quot;20307&quot; value=&quot;512&quot;/&gt;&lt;/object&gt;&lt;object type=&quot;3&quot; unique_id=&quot;10010&quot;&gt;&lt;property id=&quot;20148&quot; value=&quot;5&quot;/&gt;&lt;property id=&quot;20300&quot; value=&quot;Slide 8&quot;/&gt;&lt;property id=&quot;20307&quot; value=&quot;499&quot;/&gt;&lt;/object&gt;&lt;object type=&quot;3&quot; unique_id=&quot;10011&quot;&gt;&lt;property id=&quot;20148&quot; value=&quot;5&quot;/&gt;&lt;property id=&quot;20300&quot; value=&quot;Slide 9&quot;/&gt;&lt;property id=&quot;20307&quot; value=&quot;510&quot;/&gt;&lt;/object&gt;&lt;object type=&quot;3&quot; unique_id=&quot;10012&quot;&gt;&lt;property id=&quot;20148&quot; value=&quot;5&quot;/&gt;&lt;property id=&quot;20300&quot; value=&quot;Slide 10&quot;/&gt;&lt;property id=&quot;20307&quot; value=&quot;513&quot;/&gt;&lt;/object&gt;&lt;object type=&quot;3&quot; unique_id=&quot;10013&quot;&gt;&lt;property id=&quot;20148&quot; value=&quot;5&quot;/&gt;&lt;property id=&quot;20300&quot; value=&quot;Slide 11&quot;/&gt;&lt;property id=&quot;20307&quot; value=&quot;530&quot;/&gt;&lt;/object&gt;&lt;object type=&quot;3&quot; unique_id=&quot;10014&quot;&gt;&lt;property id=&quot;20148&quot; value=&quot;5&quot;/&gt;&lt;property id=&quot;20300&quot; value=&quot;Slide 12&quot;/&gt;&lt;property id=&quot;20307&quot; value=&quot;340&quot;/&gt;&lt;/object&gt;&lt;object type=&quot;3&quot; unique_id=&quot;10015&quot;&gt;&lt;property id=&quot;20148&quot; value=&quot;5&quot;/&gt;&lt;property id=&quot;20300&quot; value=&quot;Slide 13&quot;/&gt;&lt;property id=&quot;20307&quot; value=&quot;532&quot;/&gt;&lt;/object&gt;&lt;object type=&quot;3&quot; unique_id=&quot;10016&quot;&gt;&lt;property id=&quot;20148&quot; value=&quot;5&quot;/&gt;&lt;property id=&quot;20300&quot; value=&quot;Slide 14&quot;/&gt;&lt;property id=&quot;20307&quot; value=&quot;533&quot;/&gt;&lt;/object&gt;&lt;object type=&quot;3&quot; unique_id=&quot;10017&quot;&gt;&lt;property id=&quot;20148&quot; value=&quot;5&quot;/&gt;&lt;property id=&quot;20300&quot; value=&quot;Slide 15&quot;/&gt;&lt;property id=&quot;20307&quot; value=&quot;480&quot;/&gt;&lt;/object&gt;&lt;object type=&quot;3&quot; unique_id=&quot;10018&quot;&gt;&lt;property id=&quot;20148&quot; value=&quot;5&quot;/&gt;&lt;property id=&quot;20300&quot; value=&quot;Slide 16&quot;/&gt;&lt;property id=&quot;20307&quot; value=&quot;505&quot;/&gt;&lt;/object&gt;&lt;object type=&quot;3&quot; unique_id=&quot;10019&quot;&gt;&lt;property id=&quot;20148&quot; value=&quot;5&quot;/&gt;&lt;property id=&quot;20300&quot; value=&quot;Slide 17&quot;/&gt;&lt;property id=&quot;20307&quot; value=&quot;476&quot;/&gt;&lt;/object&gt;&lt;/object&gt;&lt;object type=&quot;8&quot; unique_id=&quot;10038&quot;&gt;&lt;/object&gt;&lt;/object&gt;&lt;/database&gt;"/>
  <p:tag name="MMPROD_NEXTUNIQUEID" val="10009"/>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965</Words>
  <Application>Microsoft Office PowerPoint</Application>
  <PresentationFormat>Widescreen</PresentationFormat>
  <Paragraphs>84</Paragraphs>
  <Slides>19</Slides>
  <Notes>14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19</vt:i4>
      </vt:variant>
    </vt:vector>
  </HeadingPairs>
  <TitlesOfParts>
    <vt:vector size="34" baseType="lpstr">
      <vt:lpstr>Microsoft YaHei</vt:lpstr>
      <vt:lpstr>SimSun</vt:lpstr>
      <vt:lpstr>SimSun</vt:lpstr>
      <vt:lpstr>Arial</vt:lpstr>
      <vt:lpstr>Arial-Rounded</vt:lpstr>
      <vt:lpstr>Calibri</vt:lpstr>
      <vt:lpstr>Calibri Light</vt:lpstr>
      <vt:lpstr>等线</vt:lpstr>
      <vt:lpstr>Times New Roman</vt:lpstr>
      <vt:lpstr>UTM Avo</vt:lpstr>
      <vt:lpstr>1_Office Theme</vt:lpstr>
      <vt:lpstr>3_Office Theme</vt:lpstr>
      <vt:lpstr>4_Office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Ms Quyen</cp:lastModifiedBy>
  <cp:revision>32</cp:revision>
  <dcterms:created xsi:type="dcterms:W3CDTF">2021-05-22T02:17:04Z</dcterms:created>
  <dcterms:modified xsi:type="dcterms:W3CDTF">2021-09-16T16:05:48Z</dcterms:modified>
</cp:coreProperties>
</file>