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79" r:id="rId2"/>
  </p:sldMasterIdLst>
  <p:notesMasterIdLst>
    <p:notesMasterId r:id="rId14"/>
  </p:notesMasterIdLst>
  <p:sldIdLst>
    <p:sldId id="309" r:id="rId3"/>
    <p:sldId id="277" r:id="rId4"/>
    <p:sldId id="278" r:id="rId5"/>
    <p:sldId id="279" r:id="rId6"/>
    <p:sldId id="281" r:id="rId7"/>
    <p:sldId id="256" r:id="rId8"/>
    <p:sldId id="288" r:id="rId9"/>
    <p:sldId id="286" r:id="rId10"/>
    <p:sldId id="290" r:id="rId11"/>
    <p:sldId id="308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44" d="100"/>
          <a:sy n="44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44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55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715" r:id="rId5"/>
    <p:sldLayoutId id="2147483716" r:id="rId6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5DDCE-FBC3-4E99-8A66-82D7BB705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94" y="102753"/>
            <a:ext cx="1765968" cy="1765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36965-B5FA-4CD5-A608-790A3590BA62}"/>
              </a:ext>
            </a:extLst>
          </p:cNvPr>
          <p:cNvSpPr txBox="1"/>
          <p:nvPr/>
        </p:nvSpPr>
        <p:spPr>
          <a:xfrm>
            <a:off x="3119558" y="704578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400" b="1">
                <a:cs typeface="#9Slide03 Arima Madurai Medium" panose="00000600000000000000" pitchFamily="2" charset="0"/>
              </a:rPr>
              <a:t>HỌC PHÚC LỢI</a:t>
            </a:r>
            <a:endParaRPr lang="vi-VN" sz="2400" b="1" dirty="0">
              <a:cs typeface="#9Slide03 Arima Madurai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C085B-7FB0-48E7-80C0-DF512939AFEE}"/>
              </a:ext>
            </a:extLst>
          </p:cNvPr>
          <p:cNvSpPr txBox="1"/>
          <p:nvPr/>
        </p:nvSpPr>
        <p:spPr>
          <a:xfrm>
            <a:off x="815813" y="2685734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54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11259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ACAB7F-16A5-6C42-AB95-D402960C1FA0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586935-10AC-5C44-9399-9B310AE97C9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DE9E9C-4ABA-E242-8C10-397B197E021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9B19EF-07B7-B04E-9565-B56DF844CC4C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2F075-7D53-AF43-A5F2-F584F04E3270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CABC40-DC59-5D47-B11C-194AD0E9B397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1B3F9B-ECC3-D743-8B13-B44304723AA8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0BFA5F0-C954-EE45-A271-859345029C29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BB12690-7DB0-3842-8E99-C6ACA272C823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5C705FF-8323-AD44-AA34-F13412F6F7DB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938AAB-1F41-0148-980C-B7A245AE5C43}"/>
                  </a:ext>
                </a:extLst>
              </p:cNvPr>
              <p:cNvCxnSpPr>
                <a:stCxn id="8" idx="0"/>
                <a:endCxn id="7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0A04E40-D98E-6C4A-972D-C542BB8DB3DA}"/>
                  </a:ext>
                </a:extLst>
              </p:cNvPr>
              <p:cNvCxnSpPr>
                <a:cxnSpLocks/>
                <a:stCxn id="9" idx="0"/>
                <a:endCxn id="7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47B9F9D-90BB-C14D-A086-DE0107708D28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955EC3-2A92-754B-BA4B-2353E3D08CCC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656D0B-AB04-144D-9BCB-81028605C3C7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A92021-13E8-7A44-838B-E664F3681C1C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E22AB08-1729-AE4D-BB25-CC060151B55B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619FCCA-CBCC-0B46-810A-CC574D25B0AB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D04222E-8EEF-7149-B4FC-81EF5B435CA5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4C5B05C-80EB-9D4C-8EA0-C9EFDB68D158}"/>
                  </a:ext>
                </a:extLst>
              </p:cNvPr>
              <p:cNvCxnSpPr>
                <a:stCxn id="20" idx="0"/>
                <a:endCxn id="19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428EBF-90A0-F94F-82EF-F7EDB5C4A49B}"/>
                  </a:ext>
                </a:extLst>
              </p:cNvPr>
              <p:cNvCxnSpPr>
                <a:cxnSpLocks/>
                <a:stCxn id="21" idx="0"/>
                <a:endCxn id="19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150A67A-AF58-E844-88F1-71C1A7977D31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ADA08B-97A8-B64A-8129-565861A6876A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F5A0B5-8CA7-E24D-83AD-CF051628C3ED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EDAF50-3E55-4944-B2CB-5A84725C8852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CF92D3-2A3B-0448-81D8-637C42D14222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DCB384-0F28-F343-B2CB-9BB3573E2292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1525CA-F86A-9142-82FA-F5C7A227F517}"/>
                </a:ext>
              </a:extLst>
            </p:cNvPr>
            <p:cNvCxnSpPr>
              <a:stCxn id="27" idx="0"/>
              <a:endCxn id="26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BC3C403-15F6-6D4A-84AB-FA8F6213B470}"/>
                </a:ext>
              </a:extLst>
            </p:cNvPr>
            <p:cNvCxnSpPr>
              <a:cxnSpLocks/>
              <a:stCxn id="28" idx="0"/>
              <a:endCxn id="26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250A65-DD23-354E-AA7C-3B73905EF045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D4CF6DB-DF2A-EA4B-A8B8-D250868EB4B2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B78604-5003-874E-8CA2-E538689905EA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09326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6" grpId="0"/>
      <p:bldP spid="46" grpId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Phép tính nào có kết quả bé hơn 60?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 + 15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+ 50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94 - 14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86 - 13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 – 5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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 Chữ số cần điền vào ô trống là chữ số nào?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tính nào có kết quả đúng?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+ 14 = 20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– 10 = 25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31 + 6 = 36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 – 14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96929" y="127007"/>
            <a:ext cx="2190751" cy="836093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accent6">
                      <a:lumMod val="75000"/>
                    </a:schemeClr>
                  </a:solidFill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410910" y="404608"/>
            <a:ext cx="688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374925" y="1675615"/>
            <a:ext cx="8960566" cy="373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BÀI 5</a:t>
            </a:r>
          </a:p>
          <a:p>
            <a:pPr algn="ctr">
              <a:lnSpc>
                <a:spcPct val="120000"/>
              </a:lnSpc>
            </a:pPr>
            <a:r>
              <a:rPr lang="vi-VN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ÔN TẬP PHÉP CỘNG PHÉP TRỪ (KHÔNG NHỚ) </a:t>
            </a:r>
          </a:p>
          <a:p>
            <a:pPr algn="ctr">
              <a:lnSpc>
                <a:spcPct val="120000"/>
              </a:lnSpc>
            </a:pPr>
            <a:r>
              <a:rPr lang="vi-VN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TRONG </a:t>
            </a:r>
            <a:r>
              <a:rPr lang="vi-VN" sz="40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PHẠM VI</a:t>
            </a:r>
            <a:r>
              <a:rPr lang="en-US" sz="40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40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100</a:t>
            </a:r>
            <a:endParaRPr lang="en-US" sz="4000" b="1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(Tiết 3)</a:t>
            </a:r>
            <a:endParaRPr lang="vi-VN" sz="4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46FC3DF-99EB-5745-9454-C49FBA575023}"/>
              </a:ext>
            </a:extLst>
          </p:cNvPr>
          <p:cNvGrpSpPr/>
          <p:nvPr/>
        </p:nvGrpSpPr>
        <p:grpSpPr>
          <a:xfrm>
            <a:off x="1658031" y="1372049"/>
            <a:ext cx="9322991" cy="2210083"/>
            <a:chOff x="1658031" y="1659910"/>
            <a:chExt cx="9322991" cy="22100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34D1E6-39A4-C540-BF3C-3EE98A3D4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2EDB9-4AF5-9C4A-8A3A-17A9C40C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35E7170-403A-D84A-8782-0C06E29F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6233" y="-110104"/>
            <a:ext cx="2834086" cy="109358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2E460F-779C-9E46-AC89-A186E614BA2C}"/>
              </a:ext>
            </a:extLst>
          </p:cNvPr>
          <p:cNvGrpSpPr/>
          <p:nvPr/>
        </p:nvGrpSpPr>
        <p:grpSpPr>
          <a:xfrm>
            <a:off x="1132804" y="725319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6B3037E-AC3D-8441-A1CC-97DC8F82B4C6}"/>
              </a:ext>
            </a:extLst>
          </p:cNvPr>
          <p:cNvSpPr txBox="1"/>
          <p:nvPr/>
        </p:nvSpPr>
        <p:spPr>
          <a:xfrm>
            <a:off x="1738630" y="95042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a) Những phép tính nào dưới đây có cùng kết quả?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F32AC-E09D-9646-94AA-DFAE835DBB8E}"/>
              </a:ext>
            </a:extLst>
          </p:cNvPr>
          <p:cNvSpPr txBox="1"/>
          <p:nvPr/>
        </p:nvSpPr>
        <p:spPr>
          <a:xfrm>
            <a:off x="2624916" y="3141139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6B03C8-4399-104C-9EE8-7707E2BC4388}"/>
              </a:ext>
            </a:extLst>
          </p:cNvPr>
          <p:cNvSpPr txBox="1"/>
          <p:nvPr/>
        </p:nvSpPr>
        <p:spPr>
          <a:xfrm>
            <a:off x="5707883" y="314113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B499E6-5421-2748-8EFF-A13AC4C1B981}"/>
              </a:ext>
            </a:extLst>
          </p:cNvPr>
          <p:cNvSpPr txBox="1"/>
          <p:nvPr/>
        </p:nvSpPr>
        <p:spPr>
          <a:xfrm>
            <a:off x="8765118" y="3197207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2F86A4-1D0A-2B43-A067-B89D170ADFA2}"/>
              </a:ext>
            </a:extLst>
          </p:cNvPr>
          <p:cNvSpPr/>
          <p:nvPr/>
        </p:nvSpPr>
        <p:spPr>
          <a:xfrm>
            <a:off x="5191676" y="1501540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E63CB24-E907-7746-857A-84E65F2C4395}"/>
              </a:ext>
            </a:extLst>
          </p:cNvPr>
          <p:cNvSpPr/>
          <p:nvPr/>
        </p:nvSpPr>
        <p:spPr>
          <a:xfrm>
            <a:off x="8252483" y="1497851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A1B7C31-46D3-554B-9A4E-F991C639CAE7}"/>
              </a:ext>
            </a:extLst>
          </p:cNvPr>
          <p:cNvSpPr txBox="1"/>
          <p:nvPr/>
        </p:nvSpPr>
        <p:spPr>
          <a:xfrm>
            <a:off x="2028696" y="384353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 </a:t>
            </a:r>
            <a:r>
              <a:rPr lang="vi-VN" sz="2800" dirty="0"/>
              <a:t>Phép tính nào dưới đây có kết quả bé nhất</a:t>
            </a:r>
            <a:r>
              <a:rPr lang="en-VN" sz="2800" dirty="0"/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604A74-A72F-884E-A904-21EE55090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0" y="4290765"/>
            <a:ext cx="8261586" cy="213139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1A43BD6-2521-8B40-B18B-AEFCED10A136}"/>
              </a:ext>
            </a:extLst>
          </p:cNvPr>
          <p:cNvSpPr txBox="1"/>
          <p:nvPr/>
        </p:nvSpPr>
        <p:spPr>
          <a:xfrm>
            <a:off x="2681449" y="5982696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8371040-9B79-E24C-9763-3EB676CC7E9D}"/>
              </a:ext>
            </a:extLst>
          </p:cNvPr>
          <p:cNvSpPr txBox="1"/>
          <p:nvPr/>
        </p:nvSpPr>
        <p:spPr>
          <a:xfrm>
            <a:off x="5882949" y="5965762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E9FADA-1A82-1A4F-BE30-C48A891373B1}"/>
              </a:ext>
            </a:extLst>
          </p:cNvPr>
          <p:cNvSpPr txBox="1"/>
          <p:nvPr/>
        </p:nvSpPr>
        <p:spPr>
          <a:xfrm>
            <a:off x="8990984" y="5987965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VN" sz="3600">
                <a:solidFill>
                  <a:srgbClr val="FF0000"/>
                </a:solidFill>
              </a:rPr>
              <a:t>9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044C56A-2E7C-C349-9B28-6A863B0EC1EA}"/>
              </a:ext>
            </a:extLst>
          </p:cNvPr>
          <p:cNvSpPr/>
          <p:nvPr/>
        </p:nvSpPr>
        <p:spPr>
          <a:xfrm>
            <a:off x="5412420" y="4338328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35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37" grpId="0"/>
      <p:bldP spid="38" grpId="0"/>
      <p:bldP spid="43" grpId="0" animBg="1"/>
      <p:bldP spid="70" grpId="0" animBg="1"/>
      <p:bldP spid="71" grpId="0"/>
      <p:bldP spid="72" grpId="0"/>
      <p:bldP spid="73" grpId="0"/>
      <p:bldP spid="74" grpId="0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55232DA-07D2-C640-8CF1-99F39FC06192}"/>
              </a:ext>
            </a:extLst>
          </p:cNvPr>
          <p:cNvSpPr/>
          <p:nvPr/>
        </p:nvSpPr>
        <p:spPr>
          <a:xfrm>
            <a:off x="1631561" y="3718883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3887A-62A1-3940-9340-D521B96E76C9}"/>
              </a:ext>
            </a:extLst>
          </p:cNvPr>
          <p:cNvGrpSpPr/>
          <p:nvPr/>
        </p:nvGrpSpPr>
        <p:grpSpPr>
          <a:xfrm>
            <a:off x="741033" y="152771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11AFE6-1326-1F4B-8CA7-EBD95A0FBD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657462-77FE-7344-A5ED-8906FD453BC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CD5CFE-5383-944D-AB03-BFAEFD9A9A84}"/>
              </a:ext>
            </a:extLst>
          </p:cNvPr>
          <p:cNvSpPr/>
          <p:nvPr/>
        </p:nvSpPr>
        <p:spPr>
          <a:xfrm>
            <a:off x="1528831" y="362073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37CEF-92D6-E64C-8FA2-25EA15B9793E}"/>
              </a:ext>
            </a:extLst>
          </p:cNvPr>
          <p:cNvSpPr txBox="1"/>
          <p:nvPr/>
        </p:nvSpPr>
        <p:spPr>
          <a:xfrm>
            <a:off x="1662725" y="377880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CFD836-EDF6-FC4A-B741-27356987A017}"/>
              </a:ext>
            </a:extLst>
          </p:cNvPr>
          <p:cNvGrpSpPr/>
          <p:nvPr/>
        </p:nvGrpSpPr>
        <p:grpSpPr>
          <a:xfrm>
            <a:off x="795402" y="838419"/>
            <a:ext cx="9839553" cy="2611164"/>
            <a:chOff x="795402" y="838419"/>
            <a:chExt cx="9860751" cy="26111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219281-E568-FC4A-A90F-AAB96E778E17}"/>
                </a:ext>
              </a:extLst>
            </p:cNvPr>
            <p:cNvSpPr txBox="1"/>
            <p:nvPr/>
          </p:nvSpPr>
          <p:spPr>
            <a:xfrm>
              <a:off x="795402" y="838419"/>
              <a:ext cx="9860751" cy="2611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</a:t>
              </a:r>
              <a:r>
                <a:rPr lang="en-US" sz="4400"/>
                <a:t>+              </a:t>
              </a:r>
              <a:r>
                <a:rPr lang="en-US" sz="4400" dirty="0"/>
                <a:t>= 20		b) 30 </a:t>
              </a:r>
              <a:r>
                <a:rPr lang="en-US" sz="4400"/>
                <a:t>-             </a:t>
              </a:r>
              <a:r>
                <a:rPr lang="en-US" sz="4400" dirty="0"/>
                <a:t>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</a:t>
              </a:r>
              <a:r>
                <a:rPr lang="en-US" sz="4400"/>
                <a:t>+              </a:t>
              </a:r>
              <a:r>
                <a:rPr lang="en-US" sz="4400" dirty="0"/>
                <a:t>= 70		d) 80 </a:t>
              </a:r>
              <a:r>
                <a:rPr lang="en-US" sz="4400"/>
                <a:t>-             </a:t>
              </a:r>
              <a:r>
                <a:rPr lang="en-US" sz="4400" dirty="0"/>
                <a:t>= 40</a:t>
              </a:r>
              <a:endParaRPr lang="en-VN" sz="44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868C756-D0C8-CA41-9193-18BEC31BCF8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F710422-75C9-3D4A-8DB7-124EE1786135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2806577-6D34-C14F-B488-A3F9C9F48410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1A1DBBD-27C1-794F-B917-C3BB789C4231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826790-E834-0347-B5E7-0BE55A535C1D}"/>
              </a:ext>
            </a:extLst>
          </p:cNvPr>
          <p:cNvSpPr/>
          <p:nvPr/>
        </p:nvSpPr>
        <p:spPr>
          <a:xfrm>
            <a:off x="2834876" y="121649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FA07F9C-21F0-F24F-9A50-B3607D62C646}"/>
              </a:ext>
            </a:extLst>
          </p:cNvPr>
          <p:cNvSpPr/>
          <p:nvPr/>
        </p:nvSpPr>
        <p:spPr>
          <a:xfrm>
            <a:off x="2834876" y="259043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E73E0ED-DC12-E14E-8B45-697090B1414E}"/>
              </a:ext>
            </a:extLst>
          </p:cNvPr>
          <p:cNvSpPr/>
          <p:nvPr/>
        </p:nvSpPr>
        <p:spPr>
          <a:xfrm>
            <a:off x="8270479" y="123302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9A0B11-D0DF-A043-B2D7-84E912394828}"/>
              </a:ext>
            </a:extLst>
          </p:cNvPr>
          <p:cNvSpPr/>
          <p:nvPr/>
        </p:nvSpPr>
        <p:spPr>
          <a:xfrm>
            <a:off x="8270479" y="2606961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04E6BE-0AFE-644C-9E5D-158E66B12541}"/>
              </a:ext>
            </a:extLst>
          </p:cNvPr>
          <p:cNvGrpSpPr/>
          <p:nvPr/>
        </p:nvGrpSpPr>
        <p:grpSpPr>
          <a:xfrm>
            <a:off x="741033" y="3493774"/>
            <a:ext cx="605826" cy="830997"/>
            <a:chOff x="3174278" y="237323"/>
            <a:chExt cx="605826" cy="83099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83743EE-F836-374E-B258-E652F2A1C33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207D7-DB23-A748-A1C8-D648CBA106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CF10B13-80A0-354B-8990-9C676E831F2A}"/>
              </a:ext>
            </a:extLst>
          </p:cNvPr>
          <p:cNvSpPr txBox="1"/>
          <p:nvPr/>
        </p:nvSpPr>
        <p:spPr>
          <a:xfrm>
            <a:off x="795402" y="4449380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D8846C-A4A7-A141-B3BE-38D253F18CBB}"/>
              </a:ext>
            </a:extLst>
          </p:cNvPr>
          <p:cNvSpPr txBox="1"/>
          <p:nvPr/>
        </p:nvSpPr>
        <p:spPr>
          <a:xfrm>
            <a:off x="1877603" y="3718883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30" name="Curved Down Arrow 29">
            <a:extLst>
              <a:ext uri="{FF2B5EF4-FFF2-40B4-BE49-F238E27FC236}">
                <a16:creationId xmlns:a16="http://schemas.microsoft.com/office/drawing/2014/main" id="{1B0CD831-B39B-C44E-932C-6804BA63F2A2}"/>
              </a:ext>
            </a:extLst>
          </p:cNvPr>
          <p:cNvSpPr/>
          <p:nvPr/>
        </p:nvSpPr>
        <p:spPr>
          <a:xfrm>
            <a:off x="1849372" y="4390838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1" name="Curved Down Arrow 30">
            <a:extLst>
              <a:ext uri="{FF2B5EF4-FFF2-40B4-BE49-F238E27FC236}">
                <a16:creationId xmlns:a16="http://schemas.microsoft.com/office/drawing/2014/main" id="{1642BE5D-33AE-FA41-B862-92512D1CEE86}"/>
              </a:ext>
            </a:extLst>
          </p:cNvPr>
          <p:cNvSpPr/>
          <p:nvPr/>
        </p:nvSpPr>
        <p:spPr>
          <a:xfrm>
            <a:off x="3432717" y="4372801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40E8678-B749-DE4C-B9AA-222A90FB8D59}"/>
              </a:ext>
            </a:extLst>
          </p:cNvPr>
          <p:cNvSpPr/>
          <p:nvPr/>
        </p:nvSpPr>
        <p:spPr>
          <a:xfrm>
            <a:off x="6258797" y="4494881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4B745B1-4D6D-1542-90D2-A676341E2F65}"/>
              </a:ext>
            </a:extLst>
          </p:cNvPr>
          <p:cNvSpPr/>
          <p:nvPr/>
        </p:nvSpPr>
        <p:spPr>
          <a:xfrm>
            <a:off x="6258797" y="5576221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8527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  <p:bldP spid="8" grpId="0"/>
      <p:bldP spid="15" grpId="0" animBg="1"/>
      <p:bldP spid="16" grpId="0" animBg="1"/>
      <p:bldP spid="17" grpId="0" animBg="1"/>
      <p:bldP spid="18" grpId="0" animBg="1"/>
      <p:bldP spid="25" grpId="0"/>
      <p:bldP spid="22" grpId="0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4A10F6-052A-2941-9046-992D6545CD9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D54613-D3B2-7640-B73F-A9405CDC34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A3E0A-85E9-264A-B719-69D619A5782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AA6B62-4791-7745-9AB4-FE69454E9DA7}"/>
              </a:ext>
            </a:extLst>
          </p:cNvPr>
          <p:cNvSpPr txBox="1"/>
          <p:nvPr/>
        </p:nvSpPr>
        <p:spPr>
          <a:xfrm>
            <a:off x="1681210" y="429590"/>
            <a:ext cx="909346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rạp</a:t>
            </a:r>
            <a:r>
              <a:rPr lang="en-US" sz="2400" dirty="0"/>
              <a:t> </a:t>
            </a:r>
            <a:r>
              <a:rPr lang="en-US" sz="2400" dirty="0" err="1"/>
              <a:t>xiết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96 </a:t>
            </a:r>
            <a:r>
              <a:rPr lang="en-US" sz="2400" dirty="0" err="1"/>
              <a:t>ghế</a:t>
            </a:r>
            <a:r>
              <a:rPr lang="en-US" sz="2400" dirty="0"/>
              <a:t>,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err="1"/>
              <a:t>có</a:t>
            </a:r>
            <a:r>
              <a:rPr lang="en-US" sz="2400"/>
              <a:t> 62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khán</a:t>
            </a:r>
            <a:r>
              <a:rPr lang="en-US" sz="2400" dirty="0"/>
              <a:t> </a:t>
            </a:r>
            <a:r>
              <a:rPr lang="en-US" sz="2400" dirty="0" err="1"/>
              <a:t>giả</a:t>
            </a:r>
            <a:r>
              <a:rPr lang="en-US" sz="2400" dirty="0"/>
              <a:t> </a:t>
            </a:r>
            <a:r>
              <a:rPr lang="en-US" sz="2400" dirty="0" err="1"/>
              <a:t>ngồi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rạp</a:t>
            </a:r>
            <a:r>
              <a:rPr lang="en-US" sz="2400" dirty="0"/>
              <a:t> </a:t>
            </a:r>
            <a:r>
              <a:rPr lang="en-US" sz="2400" dirty="0" err="1"/>
              <a:t>xiếc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? </a:t>
            </a:r>
            <a:endParaRPr lang="en-VN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2ECBEE-BCA2-ED44-90E7-FD1986A1E7EF}"/>
              </a:ext>
            </a:extLst>
          </p:cNvPr>
          <p:cNvGrpSpPr/>
          <p:nvPr/>
        </p:nvGrpSpPr>
        <p:grpSpPr>
          <a:xfrm>
            <a:off x="5779081" y="2489346"/>
            <a:ext cx="6017521" cy="2932926"/>
            <a:chOff x="752918" y="3254202"/>
            <a:chExt cx="7066964" cy="29329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707C25-019D-7B40-96B7-1BEDF1450040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14A7179-963D-A447-B090-B8DBF719E5DC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0A30E2-A06C-BA4E-A27A-2F1671A9C13B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1BEBAE-8044-FA46-BCEF-CD7045AA2AB5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80B1809-F843-E445-A8EE-64FEA163D5E0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97915F-0AC5-0A4A-9C38-060A6598919B}"/>
              </a:ext>
            </a:extLst>
          </p:cNvPr>
          <p:cNvSpPr/>
          <p:nvPr/>
        </p:nvSpPr>
        <p:spPr>
          <a:xfrm>
            <a:off x="6017648" y="38094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1F9B53-E188-9D45-81D8-975B6183D12E}"/>
              </a:ext>
            </a:extLst>
          </p:cNvPr>
          <p:cNvSpPr/>
          <p:nvPr/>
        </p:nvSpPr>
        <p:spPr>
          <a:xfrm>
            <a:off x="7271513" y="38078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>
                <a:solidFill>
                  <a:srgbClr val="FF0000"/>
                </a:solidFill>
              </a:rPr>
              <a:t>6</a:t>
            </a:r>
            <a:r>
              <a:rPr lang="en-US" sz="360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FF1F0A-345A-174F-9FBD-CEA2C2E48826}"/>
              </a:ext>
            </a:extLst>
          </p:cNvPr>
          <p:cNvSpPr/>
          <p:nvPr/>
        </p:nvSpPr>
        <p:spPr>
          <a:xfrm>
            <a:off x="8631004" y="378467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87723C-7607-2E44-B0F8-D15E3BAFA656}"/>
              </a:ext>
            </a:extLst>
          </p:cNvPr>
          <p:cNvSpPr/>
          <p:nvPr/>
        </p:nvSpPr>
        <p:spPr>
          <a:xfrm>
            <a:off x="8698883" y="474490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E1E050-A069-8944-B591-79DBA19C8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4" y="1703941"/>
            <a:ext cx="5533223" cy="47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329</Words>
  <Application>Microsoft Office PowerPoint</Application>
  <PresentationFormat>Widescreen</PresentationFormat>
  <Paragraphs>88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16</cp:revision>
  <dcterms:created xsi:type="dcterms:W3CDTF">2021-05-07T04:29:00Z</dcterms:created>
  <dcterms:modified xsi:type="dcterms:W3CDTF">2021-09-22T03:08:10Z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