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4" r:id="rId1"/>
    <p:sldMasterId id="2147483679" r:id="rId2"/>
  </p:sldMasterIdLst>
  <p:notesMasterIdLst>
    <p:notesMasterId r:id="rId14"/>
  </p:notesMasterIdLst>
  <p:sldIdLst>
    <p:sldId id="311" r:id="rId3"/>
    <p:sldId id="277" r:id="rId4"/>
    <p:sldId id="307" r:id="rId5"/>
    <p:sldId id="310" r:id="rId6"/>
    <p:sldId id="314" r:id="rId7"/>
    <p:sldId id="315" r:id="rId8"/>
    <p:sldId id="316" r:id="rId9"/>
    <p:sldId id="317" r:id="rId10"/>
    <p:sldId id="318" r:id="rId11"/>
    <p:sldId id="319"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E43"/>
    <a:srgbClr val="D2F8FF"/>
    <a:srgbClr val="27A9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69" d="100"/>
          <a:sy n="69"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9/19/2021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FA6248-9075-44F6-BABA-ACCDFFA54742}" type="datetimeFigureOut">
              <a:rPr lang="en-US" smtClean="0"/>
              <a:t>9/19/2021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FA6248-9075-44F6-BABA-ACCDFFA54742}" type="datetimeFigureOut">
              <a:rPr lang="en-US" smtClean="0"/>
              <a:t>9/19/2021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A6248-9075-44F6-BABA-ACCDFFA54742}" type="datetimeFigureOut">
              <a:rPr lang="en-US" smtClean="0"/>
              <a:t>9/19/2021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FA6248-9075-44F6-BABA-ACCDFFA54742}"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FA6248-9075-44F6-BABA-ACCDFFA54742}"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A6248-9075-44F6-BABA-ACCDFFA54742}"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A6248-9075-44F6-BABA-ACCDFFA54742}"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0E191392-46B3-4988-B725-C457EAD2BD85}" type="datetimeFigureOut">
              <a:rPr lang="en-US"/>
              <a:t>9/19/2021</a:t>
            </a:fld>
            <a:endParaRPr lang="en-US"/>
          </a:p>
        </p:txBody>
      </p:sp>
      <p:sp>
        <p:nvSpPr>
          <p:cNvPr id="5" name="Footer Placeholder 4"/>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15DE37A7-131E-4749-AAF7-688385F4FE99}" type="slidenum">
              <a:rPr lang="en-US"/>
              <a:t>‹#›</a:t>
            </a:fld>
            <a:endParaRPr lang="en-US"/>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B4E1BB7-1AEA-4241-A1A4-B3E9CE44291D}" type="datetimeFigureOut">
              <a:rPr lang="en-US"/>
              <a:t>9/19/2021</a:t>
            </a:fld>
            <a:endParaRPr lang="en-US"/>
          </a:p>
        </p:txBody>
      </p:sp>
      <p:sp>
        <p:nvSpPr>
          <p:cNvPr id="3" name="Footer Placeholder 2"/>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4" name="Slide Number Placeholder 3"/>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F9FDBEA-6FCD-439E-9496-7EE16FD10296}" type="slidenum">
              <a:rPr lang="en-US"/>
              <a:t>‹#›</a:t>
            </a:fld>
            <a:endParaRPr lang="en-US"/>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9552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FA6248-9075-44F6-BABA-ACCDFFA54742}"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A6248-9075-44F6-BABA-ACCDFFA54742}"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FA6248-9075-44F6-BABA-ACCDFFA54742}"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FA6248-9075-44F6-BABA-ACCDFFA54742}"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716" r:id="rId5"/>
  </p:sldLayoutIdLst>
  <p:transition spd="slow">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A6248-9075-44F6-BABA-ACCDFFA54742}" type="datetimeFigureOut">
              <a:rPr lang="en-US" smtClean="0"/>
              <a:t>9/19/2021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D0A7C2-3364-4B6C-B187-A7ABF31AEE8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5.xml"/><Relationship Id="rId6" Type="http://schemas.microsoft.com/office/2007/relationships/hdphoto" Target="../media/hdphoto2.wdp"/><Relationship Id="rId11" Type="http://schemas.openxmlformats.org/officeDocument/2006/relationships/image" Target="../media/image16.jpeg"/><Relationship Id="rId5" Type="http://schemas.openxmlformats.org/officeDocument/2006/relationships/image" Target="../media/image13.png"/><Relationship Id="rId10" Type="http://schemas.microsoft.com/office/2007/relationships/hdphoto" Target="../media/hdphoto4.wdp"/><Relationship Id="rId4" Type="http://schemas.openxmlformats.org/officeDocument/2006/relationships/image" Target="../media/image12.jpe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C346DA-DD64-4FC6-BE2A-77D6A4CBC3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7613" y="61189"/>
            <a:ext cx="1765968" cy="1765968"/>
          </a:xfrm>
          <a:prstGeom prst="rect">
            <a:avLst/>
          </a:prstGeom>
        </p:spPr>
      </p:pic>
      <p:sp>
        <p:nvSpPr>
          <p:cNvPr id="12" name="TextBox 11">
            <a:extLst>
              <a:ext uri="{FF2B5EF4-FFF2-40B4-BE49-F238E27FC236}">
                <a16:creationId xmlns:a16="http://schemas.microsoft.com/office/drawing/2014/main" id="{B235E503-111A-40EF-A197-F3075D6423F3}"/>
              </a:ext>
            </a:extLst>
          </p:cNvPr>
          <p:cNvSpPr txBox="1"/>
          <p:nvPr/>
        </p:nvSpPr>
        <p:spPr>
          <a:xfrm>
            <a:off x="3327377" y="663014"/>
            <a:ext cx="6504922" cy="11406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2400" b="1" dirty="0">
                <a:cs typeface="#9Slide03 Arima Madurai Medium" panose="00000600000000000000" pitchFamily="2" charset="0"/>
              </a:rPr>
              <a:t>PHÒNG GIÁO DỤC VÀ ĐÀO TẠO QUẬN LONG BIÊN</a:t>
            </a:r>
          </a:p>
          <a:p>
            <a:pPr algn="ctr">
              <a:lnSpc>
                <a:spcPct val="150000"/>
              </a:lnSpc>
            </a:pPr>
            <a:r>
              <a:rPr lang="en-US" sz="2400" b="1" dirty="0">
                <a:cs typeface="#9Slide03 Arima Madurai Medium" panose="00000600000000000000" pitchFamily="2" charset="0"/>
              </a:rPr>
              <a:t>TRƯỜNG TIỂU </a:t>
            </a:r>
            <a:r>
              <a:rPr lang="en-US" sz="2400" b="1">
                <a:cs typeface="#9Slide03 Arima Madurai Medium" panose="00000600000000000000" pitchFamily="2" charset="0"/>
              </a:rPr>
              <a:t>HỌC PHÚC LỢI</a:t>
            </a:r>
            <a:endParaRPr lang="vi-VN" sz="2400" b="1" dirty="0">
              <a:cs typeface="#9Slide03 Arima Madurai Medium" panose="00000600000000000000" pitchFamily="2" charset="0"/>
            </a:endParaRPr>
          </a:p>
        </p:txBody>
      </p:sp>
      <p:sp>
        <p:nvSpPr>
          <p:cNvPr id="13" name="TextBox 12">
            <a:extLst>
              <a:ext uri="{FF2B5EF4-FFF2-40B4-BE49-F238E27FC236}">
                <a16:creationId xmlns:a16="http://schemas.microsoft.com/office/drawing/2014/main" id="{3821ED9E-0786-4025-88AA-FAA56FBB3344}"/>
              </a:ext>
            </a:extLst>
          </p:cNvPr>
          <p:cNvSpPr txBox="1"/>
          <p:nvPr/>
        </p:nvSpPr>
        <p:spPr>
          <a:xfrm>
            <a:off x="1023632" y="2644170"/>
            <a:ext cx="10782043"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a:solidFill>
                  <a:srgbClr val="FF0000"/>
                </a:solidFill>
                <a:cs typeface="#9Slide03 Arima Madurai Medium" panose="00000600000000000000" pitchFamily="2" charset="0"/>
              </a:rPr>
              <a:t>CHÀO MỪNG CÁC CON </a:t>
            </a:r>
          </a:p>
          <a:p>
            <a:pPr algn="ctr"/>
            <a:r>
              <a:rPr lang="en-US" sz="5400" b="1">
                <a:solidFill>
                  <a:srgbClr val="FF0000"/>
                </a:solidFill>
                <a:cs typeface="#9Slide03 Arima Madurai Medium" panose="00000600000000000000" pitchFamily="2" charset="0"/>
              </a:rPr>
              <a:t>ĐẾN TIẾT TOÁN</a:t>
            </a:r>
            <a:endParaRPr lang="vi-VN" sz="5400" b="1" dirty="0">
              <a:solidFill>
                <a:srgbClr val="FF0000"/>
              </a:solidFill>
              <a:cs typeface="#9Slide03 Arima Madurai Medium" panose="00000600000000000000" pitchFamily="2" charset="0"/>
            </a:endParaRPr>
          </a:p>
        </p:txBody>
      </p:sp>
    </p:spTree>
    <p:extLst>
      <p:ext uri="{BB962C8B-B14F-4D97-AF65-F5344CB8AC3E}">
        <p14:creationId xmlns:p14="http://schemas.microsoft.com/office/powerpoint/2010/main" val="2378271419"/>
      </p:ext>
    </p:extLst>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1F6377-8476-4B48-BFB9-ECE32CA5C2A0}"/>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C2422329-1567-0749-AED6-89010153F221}"/>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03402777-2D50-9341-B8F0-0F8198FE1DB2}"/>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a16="http://schemas.microsoft.com/office/drawing/2014/main" id="{805D46D9-EE49-364C-B542-6F0D242BF65B}"/>
              </a:ext>
            </a:extLst>
          </p:cNvPr>
          <p:cNvSpPr txBox="1"/>
          <p:nvPr/>
        </p:nvSpPr>
        <p:spPr>
          <a:xfrm>
            <a:off x="1681210" y="382865"/>
            <a:ext cx="9435405" cy="1305101"/>
          </a:xfrm>
          <a:prstGeom prst="rect">
            <a:avLst/>
          </a:prstGeom>
          <a:noFill/>
        </p:spPr>
        <p:txBody>
          <a:bodyPr wrap="square" rtlCol="0">
            <a:spAutoFit/>
          </a:bodyPr>
          <a:lstStyle/>
          <a:p>
            <a:pPr>
              <a:lnSpc>
                <a:spcPct val="150000"/>
              </a:lnSpc>
            </a:pPr>
            <a:r>
              <a:rPr lang="vi-VN" sz="2800" dirty="0"/>
              <a:t>Đàn trâu và bò của nhà bác Bình có 28 con, trong đó có 12 con trâu. Hỏi bác Bình có bao nhiêu con bò? </a:t>
            </a:r>
          </a:p>
        </p:txBody>
      </p:sp>
      <p:grpSp>
        <p:nvGrpSpPr>
          <p:cNvPr id="8" name="Group 7">
            <a:extLst>
              <a:ext uri="{FF2B5EF4-FFF2-40B4-BE49-F238E27FC236}">
                <a16:creationId xmlns:a16="http://schemas.microsoft.com/office/drawing/2014/main" id="{E1F57349-6C90-224C-98EA-B00F0854563F}"/>
              </a:ext>
            </a:extLst>
          </p:cNvPr>
          <p:cNvGrpSpPr/>
          <p:nvPr/>
        </p:nvGrpSpPr>
        <p:grpSpPr>
          <a:xfrm>
            <a:off x="6096000" y="2472413"/>
            <a:ext cx="5497402" cy="3237723"/>
            <a:chOff x="752918" y="3254202"/>
            <a:chExt cx="7066964" cy="3237723"/>
          </a:xfrm>
        </p:grpSpPr>
        <p:sp>
          <p:nvSpPr>
            <p:cNvPr id="9" name="Rectangle 8">
              <a:extLst>
                <a:ext uri="{FF2B5EF4-FFF2-40B4-BE49-F238E27FC236}">
                  <a16:creationId xmlns:a16="http://schemas.microsoft.com/office/drawing/2014/main" id="{2D440206-5198-374C-AC15-1DFF0CE34E8A}"/>
                </a:ext>
              </a:extLst>
            </p:cNvPr>
            <p:cNvSpPr/>
            <p:nvPr/>
          </p:nvSpPr>
          <p:spPr>
            <a:xfrm>
              <a:off x="752918" y="3254202"/>
              <a:ext cx="7066964" cy="3200876"/>
            </a:xfrm>
            <a:prstGeom prst="rect">
              <a:avLst/>
            </a:prstGeom>
          </p:spPr>
          <p:txBody>
            <a:bodyPr wrap="square">
              <a:spAutoFit/>
            </a:bodyPr>
            <a:lstStyle/>
            <a:p>
              <a:pPr algn="ctr">
                <a:lnSpc>
                  <a:spcPct val="150000"/>
                </a:lnSpc>
              </a:pPr>
              <a:r>
                <a:rPr lang="en-US" sz="2800" b="1" dirty="0" err="1">
                  <a:latin typeface="Arial" panose="020B0604020202020204" pitchFamily="34" charset="0"/>
                  <a:ea typeface="Calibri" panose="020F0502020204030204" pitchFamily="34" charset="0"/>
                  <a:cs typeface="Times New Roman" panose="02020603050405020304" pitchFamily="18" charset="0"/>
                </a:rPr>
                <a:t>Bài</a:t>
              </a:r>
              <a:r>
                <a:rPr lang="en-US" sz="2800" b="1" dirty="0">
                  <a:latin typeface="Arial" panose="020B0604020202020204" pitchFamily="34" charset="0"/>
                  <a:ea typeface="Calibri" panose="020F0502020204030204" pitchFamily="34" charset="0"/>
                  <a:cs typeface="Times New Roman" panose="02020603050405020304" pitchFamily="18" charset="0"/>
                </a:rPr>
                <a:t> </a:t>
              </a:r>
              <a:r>
                <a:rPr lang="en-US" sz="2800" b="1" dirty="0" err="1">
                  <a:latin typeface="Arial" panose="020B0604020202020204" pitchFamily="34" charset="0"/>
                  <a:ea typeface="Calibri" panose="020F0502020204030204" pitchFamily="34" charset="0"/>
                  <a:cs typeface="Times New Roman" panose="02020603050405020304" pitchFamily="18" charset="0"/>
                </a:rPr>
                <a:t>giải</a:t>
              </a:r>
              <a:endParaRPr lang="en-VN" sz="28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vi-VN" sz="2800" dirty="0"/>
                <a:t>Bác Bình có số con bò </a:t>
              </a:r>
              <a:r>
                <a:rPr lang="en-US" sz="2800" dirty="0" err="1">
                  <a:latin typeface="Arial" panose="020B0604020202020204" pitchFamily="34" charset="0"/>
                  <a:ea typeface="Calibri" panose="020F0502020204030204" pitchFamily="34" charset="0"/>
                  <a:cs typeface="Times New Roman" panose="02020603050405020304" pitchFamily="18" charset="0"/>
                </a:rPr>
                <a:t>là</a:t>
              </a:r>
              <a:r>
                <a:rPr lang="en-US" sz="2800" dirty="0">
                  <a:latin typeface="Arial" panose="020B0604020202020204" pitchFamily="34" charset="0"/>
                  <a:ea typeface="Calibri" panose="020F0502020204030204" pitchFamily="34" charset="0"/>
                  <a:cs typeface="Times New Roman" panose="02020603050405020304" pitchFamily="18" charset="0"/>
                </a:rPr>
                <a:t>:</a:t>
              </a:r>
              <a:endParaRPr lang="en-VN"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4400" dirty="0">
                  <a:latin typeface="Arial" panose="020B0604020202020204" pitchFamily="34" charset="0"/>
                  <a:ea typeface="Calibri" panose="020F0502020204030204" pitchFamily="34" charset="0"/>
                  <a:cs typeface="Times New Roman" panose="02020603050405020304" pitchFamily="18" charset="0"/>
                </a:rPr>
                <a:t>        -     </a:t>
              </a:r>
              <a:r>
                <a:rPr lang="en-US" sz="3600" dirty="0">
                  <a:latin typeface="Arial" panose="020B0604020202020204" pitchFamily="34" charset="0"/>
                  <a:ea typeface="Calibri" panose="020F0502020204030204" pitchFamily="34" charset="0"/>
                  <a:cs typeface="Times New Roman" panose="02020603050405020304" pitchFamily="18" charset="0"/>
                </a:rPr>
                <a:t>   =   </a:t>
              </a:r>
              <a:r>
                <a:rPr lang="en-US" sz="2800" dirty="0">
                  <a:latin typeface="Arial" panose="020B0604020202020204" pitchFamily="34" charset="0"/>
                  <a:ea typeface="Calibri" panose="020F0502020204030204" pitchFamily="34" charset="0"/>
                  <a:cs typeface="Times New Roman" panose="02020603050405020304" pitchFamily="18" charset="0"/>
                </a:rPr>
                <a:t>	 (con)</a:t>
              </a:r>
            </a:p>
            <a:p>
              <a:pPr algn="ctr"/>
              <a:endParaRPr lang="en-VN"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800" dirty="0" err="1">
                  <a:latin typeface="Arial" panose="020B0604020202020204" pitchFamily="34" charset="0"/>
                  <a:ea typeface="Calibri" panose="020F0502020204030204" pitchFamily="34" charset="0"/>
                  <a:cs typeface="Times New Roman" panose="02020603050405020304" pitchFamily="18" charset="0"/>
                </a:rPr>
                <a:t>Đáp</a:t>
              </a: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dirty="0" err="1">
                  <a:latin typeface="Arial" panose="020B0604020202020204" pitchFamily="34" charset="0"/>
                  <a:ea typeface="Calibri" panose="020F0502020204030204" pitchFamily="34" charset="0"/>
                  <a:cs typeface="Times New Roman" panose="02020603050405020304" pitchFamily="18" charset="0"/>
                </a:rPr>
                <a:t>số</a:t>
              </a:r>
              <a:r>
                <a:rPr lang="en-US" sz="2800" dirty="0">
                  <a:latin typeface="Arial" panose="020B0604020202020204" pitchFamily="34" charset="0"/>
                  <a:ea typeface="Calibri" panose="020F0502020204030204" pitchFamily="34" charset="0"/>
                  <a:cs typeface="Times New Roman" panose="02020603050405020304" pitchFamily="18" charset="0"/>
                </a:rPr>
                <a:t>:            con </a:t>
              </a:r>
              <a:r>
                <a:rPr lang="en-US" sz="2800" dirty="0" err="1">
                  <a:latin typeface="Arial" panose="020B0604020202020204" pitchFamily="34" charset="0"/>
                  <a:ea typeface="Calibri" panose="020F0502020204030204" pitchFamily="34" charset="0"/>
                  <a:cs typeface="Times New Roman" panose="02020603050405020304" pitchFamily="18" charset="0"/>
                </a:rPr>
                <a:t>bò</a:t>
              </a:r>
              <a:endParaRPr lang="en-VN"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5627B324-D9B7-CA4C-864C-497B39924B55}"/>
                </a:ext>
              </a:extLst>
            </p:cNvPr>
            <p:cNvSpPr/>
            <p:nvPr/>
          </p:nvSpPr>
          <p:spPr>
            <a:xfrm>
              <a:off x="1750796" y="4791749"/>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11" name="Rounded Rectangle 10">
              <a:extLst>
                <a:ext uri="{FF2B5EF4-FFF2-40B4-BE49-F238E27FC236}">
                  <a16:creationId xmlns:a16="http://schemas.microsoft.com/office/drawing/2014/main" id="{00199AD1-2538-2A4B-BC57-4C39424CC476}"/>
                </a:ext>
              </a:extLst>
            </p:cNvPr>
            <p:cNvSpPr/>
            <p:nvPr/>
          </p:nvSpPr>
          <p:spPr>
            <a:xfrm>
              <a:off x="3445673" y="479174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12" name="Rounded Rectangle 11">
              <a:extLst>
                <a:ext uri="{FF2B5EF4-FFF2-40B4-BE49-F238E27FC236}">
                  <a16:creationId xmlns:a16="http://schemas.microsoft.com/office/drawing/2014/main" id="{D7A9A526-DEB4-2C48-BF7C-F71BEAC32F2B}"/>
                </a:ext>
              </a:extLst>
            </p:cNvPr>
            <p:cNvSpPr/>
            <p:nvPr/>
          </p:nvSpPr>
          <p:spPr>
            <a:xfrm>
              <a:off x="5129331" y="480071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13" name="Rounded Rectangle 12">
              <a:extLst>
                <a:ext uri="{FF2B5EF4-FFF2-40B4-BE49-F238E27FC236}">
                  <a16:creationId xmlns:a16="http://schemas.microsoft.com/office/drawing/2014/main" id="{CE69062A-16D2-E94F-AF4C-83736440BAFB}"/>
                </a:ext>
              </a:extLst>
            </p:cNvPr>
            <p:cNvSpPr/>
            <p:nvPr/>
          </p:nvSpPr>
          <p:spPr>
            <a:xfrm>
              <a:off x="3953447" y="5816286"/>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grpSp>
      <p:sp>
        <p:nvSpPr>
          <p:cNvPr id="14" name="Rounded Rectangle 13">
            <a:extLst>
              <a:ext uri="{FF2B5EF4-FFF2-40B4-BE49-F238E27FC236}">
                <a16:creationId xmlns:a16="http://schemas.microsoft.com/office/drawing/2014/main" id="{977A2D9D-2A20-8747-B108-E82E4D5686D5}"/>
              </a:ext>
            </a:extLst>
          </p:cNvPr>
          <p:cNvSpPr/>
          <p:nvPr/>
        </p:nvSpPr>
        <p:spPr>
          <a:xfrm>
            <a:off x="6852166" y="401781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28</a:t>
            </a:r>
          </a:p>
        </p:txBody>
      </p:sp>
      <p:sp>
        <p:nvSpPr>
          <p:cNvPr id="15" name="Rounded Rectangle 14">
            <a:extLst>
              <a:ext uri="{FF2B5EF4-FFF2-40B4-BE49-F238E27FC236}">
                <a16:creationId xmlns:a16="http://schemas.microsoft.com/office/drawing/2014/main" id="{097E56FF-B6E9-114B-92C7-BA84F2B75825}"/>
              </a:ext>
            </a:extLst>
          </p:cNvPr>
          <p:cNvSpPr/>
          <p:nvPr/>
        </p:nvSpPr>
        <p:spPr>
          <a:xfrm>
            <a:off x="8126053" y="401619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12</a:t>
            </a:r>
          </a:p>
        </p:txBody>
      </p:sp>
      <p:sp>
        <p:nvSpPr>
          <p:cNvPr id="16" name="Rounded Rectangle 15">
            <a:extLst>
              <a:ext uri="{FF2B5EF4-FFF2-40B4-BE49-F238E27FC236}">
                <a16:creationId xmlns:a16="http://schemas.microsoft.com/office/drawing/2014/main" id="{B8311D17-E908-9D44-B128-277CC9F63139}"/>
              </a:ext>
            </a:extLst>
          </p:cNvPr>
          <p:cNvSpPr/>
          <p:nvPr/>
        </p:nvSpPr>
        <p:spPr>
          <a:xfrm>
            <a:off x="9465522" y="401972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16</a:t>
            </a:r>
          </a:p>
        </p:txBody>
      </p:sp>
      <p:sp>
        <p:nvSpPr>
          <p:cNvPr id="17" name="Rounded Rectangle 16">
            <a:extLst>
              <a:ext uri="{FF2B5EF4-FFF2-40B4-BE49-F238E27FC236}">
                <a16:creationId xmlns:a16="http://schemas.microsoft.com/office/drawing/2014/main" id="{E7FE3727-1930-EA4B-8D18-759058A9B96A}"/>
              </a:ext>
            </a:extLst>
          </p:cNvPr>
          <p:cNvSpPr/>
          <p:nvPr/>
        </p:nvSpPr>
        <p:spPr>
          <a:xfrm>
            <a:off x="8558343" y="502380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16</a:t>
            </a:r>
          </a:p>
        </p:txBody>
      </p:sp>
      <p:pic>
        <p:nvPicPr>
          <p:cNvPr id="18" name="Picture 17">
            <a:extLst>
              <a:ext uri="{FF2B5EF4-FFF2-40B4-BE49-F238E27FC236}">
                <a16:creationId xmlns:a16="http://schemas.microsoft.com/office/drawing/2014/main" id="{8E494AF0-3B3D-AC4F-9FD3-09680E741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584" y="1770019"/>
            <a:ext cx="5967456" cy="4658391"/>
          </a:xfrm>
          <a:prstGeom prst="roundRect">
            <a:avLst/>
          </a:prstGeom>
        </p:spPr>
      </p:pic>
    </p:spTree>
    <p:extLst>
      <p:ext uri="{BB962C8B-B14F-4D97-AF65-F5344CB8AC3E}">
        <p14:creationId xmlns:p14="http://schemas.microsoft.com/office/powerpoint/2010/main" val="130498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t="3561" b="1205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68028" y="166200"/>
            <a:ext cx="7455944" cy="10156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CHÀO</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TẠM</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BIỆT</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p>
        </p:txBody>
      </p:sp>
    </p:spTree>
  </p:cSld>
  <p:clrMapOvr>
    <a:masterClrMapping/>
  </p:clrMapOvr>
  <p:transition spd="slow">
    <p:random/>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4A1159-7287-4872-90E5-E246365C11D0}"/>
              </a:ext>
            </a:extLst>
          </p:cNvPr>
          <p:cNvSpPr txBox="1"/>
          <p:nvPr/>
        </p:nvSpPr>
        <p:spPr>
          <a:xfrm>
            <a:off x="1881187" y="1414552"/>
            <a:ext cx="8429625" cy="1200329"/>
          </a:xfrm>
          <a:prstGeom prst="rect">
            <a:avLst/>
          </a:prstGeom>
          <a:noFill/>
        </p:spPr>
        <p:txBody>
          <a:bodyPr wrap="square" rtlCol="0">
            <a:spAutoFit/>
          </a:bodyPr>
          <a:lstStyle/>
          <a:p>
            <a:pPr algn="ctr"/>
            <a:r>
              <a:rPr lang="en-GB" sz="7200" b="1">
                <a:solidFill>
                  <a:schemeClr val="bg1"/>
                </a:solidFill>
              </a:rPr>
              <a:t>Ôn bài cũ</a:t>
            </a:r>
            <a:endParaRPr lang="en-US" sz="7200" b="1">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DB4F54-2C3D-4085-BF6B-C84AE6193409}"/>
              </a:ext>
            </a:extLst>
          </p:cNvPr>
          <p:cNvSpPr txBox="1"/>
          <p:nvPr/>
        </p:nvSpPr>
        <p:spPr>
          <a:xfrm>
            <a:off x="2940844" y="1216182"/>
            <a:ext cx="6310312" cy="4425635"/>
          </a:xfrm>
          <a:prstGeom prst="rect">
            <a:avLst/>
          </a:prstGeom>
          <a:noFill/>
        </p:spPr>
        <p:txBody>
          <a:bodyPr wrap="square" rtlCol="0">
            <a:spAutoFit/>
          </a:bodyPr>
          <a:lstStyle/>
          <a:p>
            <a:r>
              <a:rPr lang="en-GB" sz="4800" b="1">
                <a:solidFill>
                  <a:schemeClr val="bg1"/>
                </a:solidFill>
              </a:rPr>
              <a:t>Tính nhẩm:</a:t>
            </a:r>
          </a:p>
          <a:p>
            <a:pPr algn="ctr">
              <a:lnSpc>
                <a:spcPct val="150000"/>
              </a:lnSpc>
            </a:pPr>
            <a:r>
              <a:rPr lang="en-US" sz="4000" b="1">
                <a:solidFill>
                  <a:schemeClr val="bg1"/>
                </a:solidFill>
                <a:effectLst/>
                <a:latin typeface="Times New Roman" panose="02020603050405020304" pitchFamily="18" charset="0"/>
                <a:ea typeface="Calibri" panose="020F0502020204030204" pitchFamily="34" charset="0"/>
              </a:rPr>
              <a:t>40 + 50</a:t>
            </a:r>
          </a:p>
          <a:p>
            <a:pPr algn="ctr">
              <a:lnSpc>
                <a:spcPct val="150000"/>
              </a:lnSpc>
            </a:pPr>
            <a:r>
              <a:rPr lang="en-US" sz="4000" b="1">
                <a:solidFill>
                  <a:schemeClr val="bg1"/>
                </a:solidFill>
                <a:effectLst/>
                <a:latin typeface="Times New Roman" panose="02020603050405020304" pitchFamily="18" charset="0"/>
                <a:ea typeface="Calibri" panose="020F0502020204030204" pitchFamily="34" charset="0"/>
              </a:rPr>
              <a:t>20 + 40</a:t>
            </a:r>
          </a:p>
          <a:p>
            <a:pPr algn="ctr">
              <a:lnSpc>
                <a:spcPct val="150000"/>
              </a:lnSpc>
            </a:pPr>
            <a:r>
              <a:rPr lang="en-US" sz="4000" b="1">
                <a:solidFill>
                  <a:schemeClr val="bg1"/>
                </a:solidFill>
                <a:effectLst/>
                <a:latin typeface="Times New Roman" panose="02020603050405020304" pitchFamily="18" charset="0"/>
                <a:ea typeface="Calibri" panose="020F0502020204030204" pitchFamily="34" charset="0"/>
              </a:rPr>
              <a:t> 100 – 30</a:t>
            </a:r>
          </a:p>
          <a:p>
            <a:pPr algn="ctr">
              <a:lnSpc>
                <a:spcPct val="150000"/>
              </a:lnSpc>
            </a:pPr>
            <a:r>
              <a:rPr lang="en-US" sz="4000" b="1">
                <a:solidFill>
                  <a:schemeClr val="bg1"/>
                </a:solidFill>
                <a:effectLst/>
                <a:latin typeface="Times New Roman" panose="02020603050405020304" pitchFamily="18" charset="0"/>
                <a:ea typeface="Calibri" panose="020F0502020204030204" pitchFamily="34" charset="0"/>
              </a:rPr>
              <a:t> 100 – 50</a:t>
            </a:r>
            <a:endParaRPr lang="en-US" sz="7200" b="1">
              <a:solidFill>
                <a:schemeClr val="bg1"/>
              </a:solidFill>
            </a:endParaRPr>
          </a:p>
        </p:txBody>
      </p:sp>
    </p:spTree>
    <p:extLst>
      <p:ext uri="{BB962C8B-B14F-4D97-AF65-F5344CB8AC3E}">
        <p14:creationId xmlns:p14="http://schemas.microsoft.com/office/powerpoint/2010/main" val="1704887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866EBA1-49B0-4A77-BC68-1FC95A4453C9}"/>
              </a:ext>
            </a:extLst>
          </p:cNvPr>
          <p:cNvGrpSpPr/>
          <p:nvPr/>
        </p:nvGrpSpPr>
        <p:grpSpPr>
          <a:xfrm>
            <a:off x="0" y="495"/>
            <a:ext cx="2788380" cy="957675"/>
            <a:chOff x="1523998" y="0"/>
            <a:chExt cx="2190751" cy="980661"/>
          </a:xfrm>
        </p:grpSpPr>
        <p:grpSp>
          <p:nvGrpSpPr>
            <p:cNvPr id="3" name="Group 2">
              <a:extLst>
                <a:ext uri="{FF2B5EF4-FFF2-40B4-BE49-F238E27FC236}">
                  <a16:creationId xmlns:a16="http://schemas.microsoft.com/office/drawing/2014/main" id="{64CB04CF-21E8-4B77-9696-A17B4ED5F67F}"/>
                </a:ext>
              </a:extLst>
            </p:cNvPr>
            <p:cNvGrpSpPr/>
            <p:nvPr/>
          </p:nvGrpSpPr>
          <p:grpSpPr>
            <a:xfrm>
              <a:off x="1523998" y="0"/>
              <a:ext cx="2190751" cy="980661"/>
              <a:chOff x="1523999" y="0"/>
              <a:chExt cx="1285462" cy="1828800"/>
            </a:xfrm>
          </p:grpSpPr>
          <p:sp>
            <p:nvSpPr>
              <p:cNvPr id="5" name="Rectangle: Top Corners Rounded 4">
                <a:extLst>
                  <a:ext uri="{FF2B5EF4-FFF2-40B4-BE49-F238E27FC236}">
                    <a16:creationId xmlns:a16="http://schemas.microsoft.com/office/drawing/2014/main" id="{FF9C3DA5-1B12-44F2-82AF-03C749215191}"/>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Top Corners Rounded 5">
                <a:extLst>
                  <a:ext uri="{FF2B5EF4-FFF2-40B4-BE49-F238E27FC236}">
                    <a16:creationId xmlns:a16="http://schemas.microsoft.com/office/drawing/2014/main" id="{2A76892B-36B5-4379-8DEF-EEBCDAF27C68}"/>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A4481AA5-607A-417C-BC04-3F30DE8DBF6F}"/>
                </a:ext>
              </a:extLst>
            </p:cNvPr>
            <p:cNvSpPr txBox="1"/>
            <p:nvPr/>
          </p:nvSpPr>
          <p:spPr>
            <a:xfrm>
              <a:off x="1677724" y="206880"/>
              <a:ext cx="1972089" cy="598811"/>
            </a:xfrm>
            <a:prstGeom prst="rect">
              <a:avLst/>
            </a:prstGeom>
            <a:noFill/>
          </p:spPr>
          <p:txBody>
            <a:bodyPr wrap="square" rtlCol="0">
              <a:spAutoFit/>
            </a:bodyPr>
            <a:lstStyle/>
            <a:p>
              <a:pPr algn="ctr"/>
              <a:r>
                <a:rPr lang="vi-VN" sz="3200" dirty="0">
                  <a:solidFill>
                    <a:schemeClr val="accent6">
                      <a:lumMod val="75000"/>
                    </a:schemeClr>
                  </a:solidFill>
                </a:rPr>
                <a:t>CHỦ ĐỀ 1</a:t>
              </a:r>
            </a:p>
          </p:txBody>
        </p:sp>
      </p:grpSp>
      <p:sp>
        <p:nvSpPr>
          <p:cNvPr id="7" name="TextBox 6">
            <a:extLst>
              <a:ext uri="{FF2B5EF4-FFF2-40B4-BE49-F238E27FC236}">
                <a16:creationId xmlns:a16="http://schemas.microsoft.com/office/drawing/2014/main" id="{5D915B50-886A-4903-8AEE-C464D077F8F1}"/>
              </a:ext>
            </a:extLst>
          </p:cNvPr>
          <p:cNvSpPr txBox="1"/>
          <p:nvPr/>
        </p:nvSpPr>
        <p:spPr>
          <a:xfrm>
            <a:off x="2705730" y="264270"/>
            <a:ext cx="6888595" cy="646331"/>
          </a:xfrm>
          <a:prstGeom prst="rect">
            <a:avLst/>
          </a:prstGeom>
          <a:noFill/>
        </p:spPr>
        <p:txBody>
          <a:bodyPr wrap="square" rtlCol="0">
            <a:spAutoFit/>
          </a:bodyPr>
          <a:lstStyle/>
          <a:p>
            <a:pPr algn="ctr"/>
            <a:r>
              <a:rPr lang="vi-VN" sz="3600" dirty="0">
                <a:solidFill>
                  <a:schemeClr val="accent6">
                    <a:lumMod val="75000"/>
                  </a:schemeClr>
                </a:solidFill>
              </a:rPr>
              <a:t>ÔN TẬP VÀ BỔ SUNG</a:t>
            </a:r>
          </a:p>
        </p:txBody>
      </p:sp>
      <p:sp>
        <p:nvSpPr>
          <p:cNvPr id="8" name="TextBox 7">
            <a:extLst>
              <a:ext uri="{FF2B5EF4-FFF2-40B4-BE49-F238E27FC236}">
                <a16:creationId xmlns:a16="http://schemas.microsoft.com/office/drawing/2014/main" id="{0A0D5CFF-B29C-44A3-974F-EB41F968402B}"/>
              </a:ext>
            </a:extLst>
          </p:cNvPr>
          <p:cNvSpPr txBox="1"/>
          <p:nvPr/>
        </p:nvSpPr>
        <p:spPr>
          <a:xfrm>
            <a:off x="1014706" y="1509362"/>
            <a:ext cx="9764129" cy="4446987"/>
          </a:xfrm>
          <a:prstGeom prst="rect">
            <a:avLst/>
          </a:prstGeom>
          <a:noFill/>
          <a:ln>
            <a:noFill/>
          </a:ln>
        </p:spPr>
        <p:txBody>
          <a:bodyPr wrap="square" rtlCol="0">
            <a:spAutoFit/>
          </a:bodyPr>
          <a:lstStyle/>
          <a:p>
            <a:pPr algn="ctr">
              <a:lnSpc>
                <a:spcPct val="120000"/>
              </a:lnSpc>
            </a:pPr>
            <a:r>
              <a:rPr lang="vi-VN" sz="4800" b="1" dirty="0">
                <a:ln>
                  <a:solidFill>
                    <a:schemeClr val="accent6">
                      <a:lumMod val="50000"/>
                    </a:schemeClr>
                  </a:solidFill>
                </a:ln>
                <a:solidFill>
                  <a:schemeClr val="accent6">
                    <a:lumMod val="50000"/>
                  </a:schemeClr>
                </a:solidFill>
              </a:rPr>
              <a:t>BÀI 5</a:t>
            </a:r>
          </a:p>
          <a:p>
            <a:pPr algn="ctr">
              <a:lnSpc>
                <a:spcPct val="120000"/>
              </a:lnSpc>
            </a:pPr>
            <a:r>
              <a:rPr lang="vi-VN" sz="4800" b="1" dirty="0">
                <a:ln>
                  <a:solidFill>
                    <a:schemeClr val="accent6">
                      <a:lumMod val="50000"/>
                    </a:schemeClr>
                  </a:solidFill>
                </a:ln>
                <a:solidFill>
                  <a:schemeClr val="accent6">
                    <a:lumMod val="50000"/>
                  </a:schemeClr>
                </a:solidFill>
              </a:rPr>
              <a:t>ÔN TẬP PHÉP CỘNG PHÉP TRỪ (KHÔNG NHỚ) </a:t>
            </a:r>
          </a:p>
          <a:p>
            <a:pPr algn="ctr">
              <a:lnSpc>
                <a:spcPct val="120000"/>
              </a:lnSpc>
            </a:pPr>
            <a:r>
              <a:rPr lang="vi-VN" sz="4800" b="1" dirty="0">
                <a:ln>
                  <a:solidFill>
                    <a:schemeClr val="accent6">
                      <a:lumMod val="50000"/>
                    </a:schemeClr>
                  </a:solidFill>
                </a:ln>
                <a:solidFill>
                  <a:schemeClr val="accent6">
                    <a:lumMod val="50000"/>
                  </a:schemeClr>
                </a:solidFill>
              </a:rPr>
              <a:t>TRONG </a:t>
            </a:r>
            <a:r>
              <a:rPr lang="vi-VN" sz="4800" b="1">
                <a:ln>
                  <a:solidFill>
                    <a:schemeClr val="accent6">
                      <a:lumMod val="50000"/>
                    </a:schemeClr>
                  </a:solidFill>
                </a:ln>
                <a:solidFill>
                  <a:schemeClr val="accent6">
                    <a:lumMod val="50000"/>
                  </a:schemeClr>
                </a:solidFill>
              </a:rPr>
              <a:t>PHẠM VI</a:t>
            </a:r>
            <a:r>
              <a:rPr lang="en-US" sz="4800" b="1">
                <a:ln>
                  <a:solidFill>
                    <a:schemeClr val="accent6">
                      <a:lumMod val="50000"/>
                    </a:schemeClr>
                  </a:solidFill>
                </a:ln>
                <a:solidFill>
                  <a:schemeClr val="accent6">
                    <a:lumMod val="50000"/>
                  </a:schemeClr>
                </a:solidFill>
              </a:rPr>
              <a:t> </a:t>
            </a:r>
            <a:r>
              <a:rPr lang="vi-VN" sz="4800" b="1">
                <a:ln>
                  <a:solidFill>
                    <a:schemeClr val="accent6">
                      <a:lumMod val="50000"/>
                    </a:schemeClr>
                  </a:solidFill>
                </a:ln>
                <a:solidFill>
                  <a:schemeClr val="accent6">
                    <a:lumMod val="50000"/>
                  </a:schemeClr>
                </a:solidFill>
              </a:rPr>
              <a:t>100</a:t>
            </a:r>
            <a:endParaRPr lang="en-US" sz="4800" b="1">
              <a:ln>
                <a:solidFill>
                  <a:schemeClr val="accent6">
                    <a:lumMod val="50000"/>
                  </a:schemeClr>
                </a:solidFill>
              </a:ln>
              <a:solidFill>
                <a:schemeClr val="accent6">
                  <a:lumMod val="50000"/>
                </a:schemeClr>
              </a:solidFill>
            </a:endParaRPr>
          </a:p>
          <a:p>
            <a:pPr algn="ctr">
              <a:lnSpc>
                <a:spcPct val="120000"/>
              </a:lnSpc>
            </a:pPr>
            <a:r>
              <a:rPr lang="en-US" sz="4800" b="1">
                <a:ln>
                  <a:solidFill>
                    <a:schemeClr val="accent6">
                      <a:lumMod val="50000"/>
                    </a:schemeClr>
                  </a:solidFill>
                </a:ln>
                <a:solidFill>
                  <a:schemeClr val="accent6">
                    <a:lumMod val="50000"/>
                  </a:schemeClr>
                </a:solidFill>
              </a:rPr>
              <a:t>(Tiết 2)</a:t>
            </a:r>
            <a:endParaRPr lang="vi-VN" sz="4800" b="1" dirty="0">
              <a:ln>
                <a:solidFill>
                  <a:schemeClr val="accent6">
                    <a:lumMod val="50000"/>
                  </a:schemeClr>
                </a:solidFill>
              </a:ln>
              <a:solidFill>
                <a:schemeClr val="accent6">
                  <a:lumMod val="50000"/>
                </a:schemeClr>
              </a:solidFill>
            </a:endParaRPr>
          </a:p>
        </p:txBody>
      </p:sp>
    </p:spTree>
    <p:extLst>
      <p:ext uri="{BB962C8B-B14F-4D97-AF65-F5344CB8AC3E}">
        <p14:creationId xmlns:p14="http://schemas.microsoft.com/office/powerpoint/2010/main" val="26201264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A8B15EB-8170-7542-9D7F-591EDB3ED86C}"/>
              </a:ext>
            </a:extLst>
          </p:cNvPr>
          <p:cNvPicPr>
            <a:picLocks noChangeAspect="1" noChangeArrowheads="1"/>
          </p:cNvPicPr>
          <p:nvPr/>
        </p:nvPicPr>
        <p:blipFill>
          <a:blip r:embed="rId2" cstate="print"/>
          <a:srcRect/>
          <a:stretch>
            <a:fillRect/>
          </a:stretch>
        </p:blipFill>
        <p:spPr bwMode="auto">
          <a:xfrm>
            <a:off x="157014" y="43103"/>
            <a:ext cx="2834086" cy="1093588"/>
          </a:xfrm>
          <a:prstGeom prst="rect">
            <a:avLst/>
          </a:prstGeom>
          <a:noFill/>
        </p:spPr>
      </p:pic>
      <p:grpSp>
        <p:nvGrpSpPr>
          <p:cNvPr id="5" name="Group 4">
            <a:extLst>
              <a:ext uri="{FF2B5EF4-FFF2-40B4-BE49-F238E27FC236}">
                <a16:creationId xmlns:a16="http://schemas.microsoft.com/office/drawing/2014/main" id="{F32E460F-779C-9E46-AC89-A186E614BA2C}"/>
              </a:ext>
            </a:extLst>
          </p:cNvPr>
          <p:cNvGrpSpPr/>
          <p:nvPr/>
        </p:nvGrpSpPr>
        <p:grpSpPr>
          <a:xfrm>
            <a:off x="1132804" y="911582"/>
            <a:ext cx="605826" cy="830997"/>
            <a:chOff x="3174278" y="237323"/>
            <a:chExt cx="605826" cy="830997"/>
          </a:xfrm>
        </p:grpSpPr>
        <p:sp>
          <p:nvSpPr>
            <p:cNvPr id="6" name="Oval 5">
              <a:extLst>
                <a:ext uri="{FF2B5EF4-FFF2-40B4-BE49-F238E27FC236}">
                  <a16:creationId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44" name="Rounded Rectangle 43">
            <a:extLst>
              <a:ext uri="{FF2B5EF4-FFF2-40B4-BE49-F238E27FC236}">
                <a16:creationId xmlns:a16="http://schemas.microsoft.com/office/drawing/2014/main" id="{666D02AC-79E3-8248-9840-6A37C58AFCA9}"/>
              </a:ext>
            </a:extLst>
          </p:cNvPr>
          <p:cNvSpPr/>
          <p:nvPr/>
        </p:nvSpPr>
        <p:spPr>
          <a:xfrm>
            <a:off x="1935231" y="1112981"/>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5" name="TextBox 44">
            <a:extLst>
              <a:ext uri="{FF2B5EF4-FFF2-40B4-BE49-F238E27FC236}">
                <a16:creationId xmlns:a16="http://schemas.microsoft.com/office/drawing/2014/main" id="{C6B3037E-AC3D-8441-A1CC-97DC8F82B4C6}"/>
              </a:ext>
            </a:extLst>
          </p:cNvPr>
          <p:cNvSpPr txBox="1"/>
          <p:nvPr/>
        </p:nvSpPr>
        <p:spPr>
          <a:xfrm>
            <a:off x="2069125" y="1128788"/>
            <a:ext cx="1290590" cy="523220"/>
          </a:xfrm>
          <a:prstGeom prst="rect">
            <a:avLst/>
          </a:prstGeom>
          <a:noFill/>
        </p:spPr>
        <p:txBody>
          <a:bodyPr wrap="square" rtlCol="0">
            <a:spAutoFit/>
          </a:bodyPr>
          <a:lstStyle/>
          <a:p>
            <a:pPr algn="ctr"/>
            <a:r>
              <a:rPr lang="en-VN" sz="2800" dirty="0"/>
              <a:t>Đ, S?</a:t>
            </a:r>
          </a:p>
        </p:txBody>
      </p:sp>
      <p:grpSp>
        <p:nvGrpSpPr>
          <p:cNvPr id="9" name="Group 8">
            <a:extLst>
              <a:ext uri="{FF2B5EF4-FFF2-40B4-BE49-F238E27FC236}">
                <a16:creationId xmlns:a16="http://schemas.microsoft.com/office/drawing/2014/main" id="{B35A33AA-B4FF-DB45-8B47-1748BA1643D5}"/>
              </a:ext>
            </a:extLst>
          </p:cNvPr>
          <p:cNvGrpSpPr/>
          <p:nvPr/>
        </p:nvGrpSpPr>
        <p:grpSpPr>
          <a:xfrm>
            <a:off x="2270364" y="2352136"/>
            <a:ext cx="8360490" cy="2386015"/>
            <a:chOff x="2270364" y="2352136"/>
            <a:chExt cx="8360490" cy="2386015"/>
          </a:xfrm>
        </p:grpSpPr>
        <p:grpSp>
          <p:nvGrpSpPr>
            <p:cNvPr id="4" name="Group 3">
              <a:extLst>
                <a:ext uri="{FF2B5EF4-FFF2-40B4-BE49-F238E27FC236}">
                  <a16:creationId xmlns:a16="http://schemas.microsoft.com/office/drawing/2014/main" id="{6ADD9B45-DEDD-4C49-B439-1A711C02D7FA}"/>
                </a:ext>
              </a:extLst>
            </p:cNvPr>
            <p:cNvGrpSpPr/>
            <p:nvPr/>
          </p:nvGrpSpPr>
          <p:grpSpPr>
            <a:xfrm>
              <a:off x="2270364" y="2352136"/>
              <a:ext cx="7319730" cy="2386015"/>
              <a:chOff x="2270364" y="2352136"/>
              <a:chExt cx="7319730" cy="2386015"/>
            </a:xfrm>
          </p:grpSpPr>
          <p:sp>
            <p:nvSpPr>
              <p:cNvPr id="46" name="Rectangle 45">
                <a:extLst>
                  <a:ext uri="{FF2B5EF4-FFF2-40B4-BE49-F238E27FC236}">
                    <a16:creationId xmlns:a16="http://schemas.microsoft.com/office/drawing/2014/main" id="{A493CE9F-241F-884B-92FF-A51D35C2B3F6}"/>
                  </a:ext>
                </a:extLst>
              </p:cNvPr>
              <p:cNvSpPr/>
              <p:nvPr/>
            </p:nvSpPr>
            <p:spPr>
              <a:xfrm>
                <a:off x="2586160" y="2352136"/>
                <a:ext cx="755335" cy="707886"/>
              </a:xfrm>
              <a:prstGeom prst="rect">
                <a:avLst/>
              </a:prstGeom>
            </p:spPr>
            <p:txBody>
              <a:bodyPr wrap="none">
                <a:spAutoFit/>
              </a:bodyPr>
              <a:lstStyle/>
              <a:p>
                <a:r>
                  <a:rPr lang="vi-VN" sz="4000" dirty="0"/>
                  <a:t>35</a:t>
                </a:r>
              </a:p>
            </p:txBody>
          </p:sp>
          <p:sp>
            <p:nvSpPr>
              <p:cNvPr id="47" name="Rectangle 46">
                <a:extLst>
                  <a:ext uri="{FF2B5EF4-FFF2-40B4-BE49-F238E27FC236}">
                    <a16:creationId xmlns:a16="http://schemas.microsoft.com/office/drawing/2014/main" id="{01E0F44A-0F60-3846-A88A-48829EB0E7B8}"/>
                  </a:ext>
                </a:extLst>
              </p:cNvPr>
              <p:cNvSpPr/>
              <p:nvPr/>
            </p:nvSpPr>
            <p:spPr>
              <a:xfrm>
                <a:off x="2270364" y="2801811"/>
                <a:ext cx="453970" cy="646331"/>
              </a:xfrm>
              <a:prstGeom prst="rect">
                <a:avLst/>
              </a:prstGeom>
            </p:spPr>
            <p:txBody>
              <a:bodyPr wrap="none">
                <a:spAutoFit/>
              </a:bodyPr>
              <a:lstStyle/>
              <a:p>
                <a:r>
                  <a:rPr lang="vi-VN" sz="3600" dirty="0"/>
                  <a:t>+</a:t>
                </a:r>
              </a:p>
            </p:txBody>
          </p:sp>
          <p:sp>
            <p:nvSpPr>
              <p:cNvPr id="48" name="Rectangle 47">
                <a:extLst>
                  <a:ext uri="{FF2B5EF4-FFF2-40B4-BE49-F238E27FC236}">
                    <a16:creationId xmlns:a16="http://schemas.microsoft.com/office/drawing/2014/main" id="{C4D336D7-8138-6C44-8236-4131DA8931F9}"/>
                  </a:ext>
                </a:extLst>
              </p:cNvPr>
              <p:cNvSpPr/>
              <p:nvPr/>
            </p:nvSpPr>
            <p:spPr>
              <a:xfrm>
                <a:off x="2598108" y="3181647"/>
                <a:ext cx="449442" cy="707886"/>
              </a:xfrm>
              <a:prstGeom prst="rect">
                <a:avLst/>
              </a:prstGeom>
            </p:spPr>
            <p:txBody>
              <a:bodyPr wrap="square">
                <a:spAutoFit/>
              </a:bodyPr>
              <a:lstStyle/>
              <a:p>
                <a:r>
                  <a:rPr lang="vi-VN" sz="4000" dirty="0"/>
                  <a:t>4</a:t>
                </a:r>
              </a:p>
            </p:txBody>
          </p:sp>
          <p:cxnSp>
            <p:nvCxnSpPr>
              <p:cNvPr id="49" name="Straight Connector 48">
                <a:extLst>
                  <a:ext uri="{FF2B5EF4-FFF2-40B4-BE49-F238E27FC236}">
                    <a16:creationId xmlns:a16="http://schemas.microsoft.com/office/drawing/2014/main" id="{D40CDBBF-3FC5-3846-A4DD-0812E7C2AC4F}"/>
                  </a:ext>
                </a:extLst>
              </p:cNvPr>
              <p:cNvCxnSpPr/>
              <p:nvPr/>
            </p:nvCxnSpPr>
            <p:spPr>
              <a:xfrm>
                <a:off x="2444626" y="3910019"/>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0626C49-AD48-5D45-80B3-04EDDAA1651C}"/>
                  </a:ext>
                </a:extLst>
              </p:cNvPr>
              <p:cNvSpPr/>
              <p:nvPr/>
            </p:nvSpPr>
            <p:spPr>
              <a:xfrm>
                <a:off x="2881125" y="4020860"/>
                <a:ext cx="470000" cy="707886"/>
              </a:xfrm>
              <a:prstGeom prst="rect">
                <a:avLst/>
              </a:prstGeom>
            </p:spPr>
            <p:txBody>
              <a:bodyPr wrap="none">
                <a:spAutoFit/>
              </a:bodyPr>
              <a:lstStyle/>
              <a:p>
                <a:r>
                  <a:rPr lang="vi-VN" sz="4000" dirty="0"/>
                  <a:t>5</a:t>
                </a:r>
              </a:p>
            </p:txBody>
          </p:sp>
          <p:sp>
            <p:nvSpPr>
              <p:cNvPr id="51" name="Rectangle 50">
                <a:extLst>
                  <a:ext uri="{FF2B5EF4-FFF2-40B4-BE49-F238E27FC236}">
                    <a16:creationId xmlns:a16="http://schemas.microsoft.com/office/drawing/2014/main" id="{AF38F6A9-9122-844E-9790-C093D79649E4}"/>
                  </a:ext>
                </a:extLst>
              </p:cNvPr>
              <p:cNvSpPr/>
              <p:nvPr/>
            </p:nvSpPr>
            <p:spPr>
              <a:xfrm>
                <a:off x="2600030" y="4020364"/>
                <a:ext cx="470000" cy="707886"/>
              </a:xfrm>
              <a:prstGeom prst="rect">
                <a:avLst/>
              </a:prstGeom>
            </p:spPr>
            <p:txBody>
              <a:bodyPr wrap="none">
                <a:spAutoFit/>
              </a:bodyPr>
              <a:lstStyle/>
              <a:p>
                <a:r>
                  <a:rPr lang="vi-VN" sz="4000" dirty="0"/>
                  <a:t>7</a:t>
                </a:r>
              </a:p>
            </p:txBody>
          </p:sp>
          <p:sp>
            <p:nvSpPr>
              <p:cNvPr id="52" name="Rectangle 51">
                <a:extLst>
                  <a:ext uri="{FF2B5EF4-FFF2-40B4-BE49-F238E27FC236}">
                    <a16:creationId xmlns:a16="http://schemas.microsoft.com/office/drawing/2014/main" id="{8D4A7FB0-62E6-9B4E-A119-ABAEC706FD2F}"/>
                  </a:ext>
                </a:extLst>
              </p:cNvPr>
              <p:cNvSpPr/>
              <p:nvPr/>
            </p:nvSpPr>
            <p:spPr>
              <a:xfrm>
                <a:off x="5692302" y="2361541"/>
                <a:ext cx="755335" cy="707886"/>
              </a:xfrm>
              <a:prstGeom prst="rect">
                <a:avLst/>
              </a:prstGeom>
            </p:spPr>
            <p:txBody>
              <a:bodyPr wrap="none">
                <a:spAutoFit/>
              </a:bodyPr>
              <a:lstStyle/>
              <a:p>
                <a:r>
                  <a:rPr lang="vi-VN" sz="4000" dirty="0"/>
                  <a:t>59</a:t>
                </a:r>
              </a:p>
            </p:txBody>
          </p:sp>
          <p:sp>
            <p:nvSpPr>
              <p:cNvPr id="53" name="Rectangle 52">
                <a:extLst>
                  <a:ext uri="{FF2B5EF4-FFF2-40B4-BE49-F238E27FC236}">
                    <a16:creationId xmlns:a16="http://schemas.microsoft.com/office/drawing/2014/main" id="{6C4A48F6-ED71-6043-BE22-BC68B604DAAA}"/>
                  </a:ext>
                </a:extLst>
              </p:cNvPr>
              <p:cNvSpPr/>
              <p:nvPr/>
            </p:nvSpPr>
            <p:spPr>
              <a:xfrm>
                <a:off x="5330012" y="2811216"/>
                <a:ext cx="338554" cy="646331"/>
              </a:xfrm>
              <a:prstGeom prst="rect">
                <a:avLst/>
              </a:prstGeom>
            </p:spPr>
            <p:txBody>
              <a:bodyPr wrap="none">
                <a:spAutoFit/>
              </a:bodyPr>
              <a:lstStyle/>
              <a:p>
                <a:r>
                  <a:rPr lang="vi-VN" sz="3600" dirty="0"/>
                  <a:t>-</a:t>
                </a:r>
              </a:p>
            </p:txBody>
          </p:sp>
          <p:sp>
            <p:nvSpPr>
              <p:cNvPr id="54" name="Rectangle 53">
                <a:extLst>
                  <a:ext uri="{FF2B5EF4-FFF2-40B4-BE49-F238E27FC236}">
                    <a16:creationId xmlns:a16="http://schemas.microsoft.com/office/drawing/2014/main" id="{CBC01C91-E34C-2448-89DF-4C57C1B94B3A}"/>
                  </a:ext>
                </a:extLst>
              </p:cNvPr>
              <p:cNvSpPr/>
              <p:nvPr/>
            </p:nvSpPr>
            <p:spPr>
              <a:xfrm>
                <a:off x="5921222" y="3191052"/>
                <a:ext cx="647420" cy="707886"/>
              </a:xfrm>
              <a:prstGeom prst="rect">
                <a:avLst/>
              </a:prstGeom>
            </p:spPr>
            <p:txBody>
              <a:bodyPr wrap="square">
                <a:spAutoFit/>
              </a:bodyPr>
              <a:lstStyle/>
              <a:p>
                <a:r>
                  <a:rPr lang="vi-VN" sz="4000" dirty="0"/>
                  <a:t>6</a:t>
                </a:r>
              </a:p>
            </p:txBody>
          </p:sp>
          <p:cxnSp>
            <p:nvCxnSpPr>
              <p:cNvPr id="55" name="Straight Connector 54">
                <a:extLst>
                  <a:ext uri="{FF2B5EF4-FFF2-40B4-BE49-F238E27FC236}">
                    <a16:creationId xmlns:a16="http://schemas.microsoft.com/office/drawing/2014/main" id="{5EC4CABC-2C3A-8D41-A524-82417D1E0D78}"/>
                  </a:ext>
                </a:extLst>
              </p:cNvPr>
              <p:cNvCxnSpPr/>
              <p:nvPr/>
            </p:nvCxnSpPr>
            <p:spPr>
              <a:xfrm>
                <a:off x="5550768" y="3919424"/>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E0BA263E-8477-F341-BBCD-99043C53662A}"/>
                  </a:ext>
                </a:extLst>
              </p:cNvPr>
              <p:cNvSpPr/>
              <p:nvPr/>
            </p:nvSpPr>
            <p:spPr>
              <a:xfrm>
                <a:off x="5987267" y="4030265"/>
                <a:ext cx="470000" cy="707886"/>
              </a:xfrm>
              <a:prstGeom prst="rect">
                <a:avLst/>
              </a:prstGeom>
            </p:spPr>
            <p:txBody>
              <a:bodyPr wrap="none">
                <a:spAutoFit/>
              </a:bodyPr>
              <a:lstStyle/>
              <a:p>
                <a:r>
                  <a:rPr lang="vi-VN" sz="4000" dirty="0"/>
                  <a:t>3</a:t>
                </a:r>
              </a:p>
            </p:txBody>
          </p:sp>
          <p:sp>
            <p:nvSpPr>
              <p:cNvPr id="57" name="Rectangle 56">
                <a:extLst>
                  <a:ext uri="{FF2B5EF4-FFF2-40B4-BE49-F238E27FC236}">
                    <a16:creationId xmlns:a16="http://schemas.microsoft.com/office/drawing/2014/main" id="{561C6053-9ED1-C64C-91EB-C54358C43139}"/>
                  </a:ext>
                </a:extLst>
              </p:cNvPr>
              <p:cNvSpPr/>
              <p:nvPr/>
            </p:nvSpPr>
            <p:spPr>
              <a:xfrm>
                <a:off x="5706172" y="4029769"/>
                <a:ext cx="470000" cy="707886"/>
              </a:xfrm>
              <a:prstGeom prst="rect">
                <a:avLst/>
              </a:prstGeom>
            </p:spPr>
            <p:txBody>
              <a:bodyPr wrap="none">
                <a:spAutoFit/>
              </a:bodyPr>
              <a:lstStyle/>
              <a:p>
                <a:r>
                  <a:rPr lang="vi-VN" sz="4000" dirty="0"/>
                  <a:t>5</a:t>
                </a:r>
              </a:p>
            </p:txBody>
          </p:sp>
          <p:sp>
            <p:nvSpPr>
              <p:cNvPr id="58" name="Rectangle 57">
                <a:extLst>
                  <a:ext uri="{FF2B5EF4-FFF2-40B4-BE49-F238E27FC236}">
                    <a16:creationId xmlns:a16="http://schemas.microsoft.com/office/drawing/2014/main" id="{C8E877C7-2E94-944C-A3B9-54F168A84490}"/>
                  </a:ext>
                </a:extLst>
              </p:cNvPr>
              <p:cNvSpPr/>
              <p:nvPr/>
            </p:nvSpPr>
            <p:spPr>
              <a:xfrm>
                <a:off x="8650039" y="2361541"/>
                <a:ext cx="755335" cy="707886"/>
              </a:xfrm>
              <a:prstGeom prst="rect">
                <a:avLst/>
              </a:prstGeom>
            </p:spPr>
            <p:txBody>
              <a:bodyPr wrap="none">
                <a:spAutoFit/>
              </a:bodyPr>
              <a:lstStyle/>
              <a:p>
                <a:r>
                  <a:rPr lang="vi-VN" sz="4000" dirty="0"/>
                  <a:t>87</a:t>
                </a:r>
              </a:p>
            </p:txBody>
          </p:sp>
          <p:sp>
            <p:nvSpPr>
              <p:cNvPr id="59" name="Rectangle 58">
                <a:extLst>
                  <a:ext uri="{FF2B5EF4-FFF2-40B4-BE49-F238E27FC236}">
                    <a16:creationId xmlns:a16="http://schemas.microsoft.com/office/drawing/2014/main" id="{B4640495-9202-624D-A7F0-B36A226C3B60}"/>
                  </a:ext>
                </a:extLst>
              </p:cNvPr>
              <p:cNvSpPr/>
              <p:nvPr/>
            </p:nvSpPr>
            <p:spPr>
              <a:xfrm>
                <a:off x="8334243" y="2811216"/>
                <a:ext cx="338554" cy="646331"/>
              </a:xfrm>
              <a:prstGeom prst="rect">
                <a:avLst/>
              </a:prstGeom>
            </p:spPr>
            <p:txBody>
              <a:bodyPr wrap="none">
                <a:spAutoFit/>
              </a:bodyPr>
              <a:lstStyle/>
              <a:p>
                <a:r>
                  <a:rPr lang="vi-VN" sz="3600" dirty="0"/>
                  <a:t>-</a:t>
                </a:r>
              </a:p>
            </p:txBody>
          </p:sp>
          <p:sp>
            <p:nvSpPr>
              <p:cNvPr id="60" name="Rectangle 59">
                <a:extLst>
                  <a:ext uri="{FF2B5EF4-FFF2-40B4-BE49-F238E27FC236}">
                    <a16:creationId xmlns:a16="http://schemas.microsoft.com/office/drawing/2014/main" id="{72197415-8D66-9D41-B6BB-C52EBA407058}"/>
                  </a:ext>
                </a:extLst>
              </p:cNvPr>
              <p:cNvSpPr/>
              <p:nvPr/>
            </p:nvSpPr>
            <p:spPr>
              <a:xfrm>
                <a:off x="8672797" y="3191052"/>
                <a:ext cx="880634" cy="707886"/>
              </a:xfrm>
              <a:prstGeom prst="rect">
                <a:avLst/>
              </a:prstGeom>
            </p:spPr>
            <p:txBody>
              <a:bodyPr wrap="square">
                <a:spAutoFit/>
              </a:bodyPr>
              <a:lstStyle/>
              <a:p>
                <a:r>
                  <a:rPr lang="vi-VN" sz="4000" dirty="0"/>
                  <a:t>32</a:t>
                </a:r>
              </a:p>
            </p:txBody>
          </p:sp>
          <p:cxnSp>
            <p:nvCxnSpPr>
              <p:cNvPr id="61" name="Straight Connector 60">
                <a:extLst>
                  <a:ext uri="{FF2B5EF4-FFF2-40B4-BE49-F238E27FC236}">
                    <a16:creationId xmlns:a16="http://schemas.microsoft.com/office/drawing/2014/main" id="{BAD9F156-8E23-4149-9EA6-ED50FCDD4ECA}"/>
                  </a:ext>
                </a:extLst>
              </p:cNvPr>
              <p:cNvCxnSpPr/>
              <p:nvPr/>
            </p:nvCxnSpPr>
            <p:spPr>
              <a:xfrm>
                <a:off x="8524525" y="3919424"/>
                <a:ext cx="10655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A03F70C8-2A9D-1843-AB9F-B1BA20C330B9}"/>
                  </a:ext>
                </a:extLst>
              </p:cNvPr>
              <p:cNvSpPr/>
              <p:nvPr/>
            </p:nvSpPr>
            <p:spPr>
              <a:xfrm>
                <a:off x="8945004" y="4030265"/>
                <a:ext cx="470000" cy="707886"/>
              </a:xfrm>
              <a:prstGeom prst="rect">
                <a:avLst/>
              </a:prstGeom>
            </p:spPr>
            <p:txBody>
              <a:bodyPr wrap="none">
                <a:spAutoFit/>
              </a:bodyPr>
              <a:lstStyle/>
              <a:p>
                <a:r>
                  <a:rPr lang="vi-VN" sz="4000" dirty="0"/>
                  <a:t>5</a:t>
                </a:r>
              </a:p>
            </p:txBody>
          </p:sp>
          <p:sp>
            <p:nvSpPr>
              <p:cNvPr id="63" name="Rectangle 62">
                <a:extLst>
                  <a:ext uri="{FF2B5EF4-FFF2-40B4-BE49-F238E27FC236}">
                    <a16:creationId xmlns:a16="http://schemas.microsoft.com/office/drawing/2014/main" id="{2AB503B3-C3F1-1B4C-9CE4-48D60FB0EB29}"/>
                  </a:ext>
                </a:extLst>
              </p:cNvPr>
              <p:cNvSpPr/>
              <p:nvPr/>
            </p:nvSpPr>
            <p:spPr>
              <a:xfrm>
                <a:off x="8663909" y="4029769"/>
                <a:ext cx="470000" cy="707886"/>
              </a:xfrm>
              <a:prstGeom prst="rect">
                <a:avLst/>
              </a:prstGeom>
            </p:spPr>
            <p:txBody>
              <a:bodyPr wrap="none">
                <a:spAutoFit/>
              </a:bodyPr>
              <a:lstStyle/>
              <a:p>
                <a:r>
                  <a:rPr lang="vi-VN" sz="4000" dirty="0"/>
                  <a:t>5</a:t>
                </a:r>
              </a:p>
            </p:txBody>
          </p:sp>
        </p:grpSp>
        <p:sp>
          <p:nvSpPr>
            <p:cNvPr id="64" name="Rounded Rectangle 63">
              <a:extLst>
                <a:ext uri="{FF2B5EF4-FFF2-40B4-BE49-F238E27FC236}">
                  <a16:creationId xmlns:a16="http://schemas.microsoft.com/office/drawing/2014/main" id="{83C81648-CE52-7F4F-A66D-09A8154D3B19}"/>
                </a:ext>
              </a:extLst>
            </p:cNvPr>
            <p:cNvSpPr/>
            <p:nvPr/>
          </p:nvSpPr>
          <p:spPr>
            <a:xfrm>
              <a:off x="3674962" y="396648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65" name="Rounded Rectangle 64">
              <a:extLst>
                <a:ext uri="{FF2B5EF4-FFF2-40B4-BE49-F238E27FC236}">
                  <a16:creationId xmlns:a16="http://schemas.microsoft.com/office/drawing/2014/main" id="{DFAD27C4-2317-3844-9FD2-05C2363EC933}"/>
                </a:ext>
              </a:extLst>
            </p:cNvPr>
            <p:cNvSpPr/>
            <p:nvPr/>
          </p:nvSpPr>
          <p:spPr>
            <a:xfrm>
              <a:off x="6849530" y="3967985"/>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66" name="Rounded Rectangle 65">
              <a:extLst>
                <a:ext uri="{FF2B5EF4-FFF2-40B4-BE49-F238E27FC236}">
                  <a16:creationId xmlns:a16="http://schemas.microsoft.com/office/drawing/2014/main" id="{87AFC15B-A847-B44F-8A24-9076727FC24D}"/>
                </a:ext>
              </a:extLst>
            </p:cNvPr>
            <p:cNvSpPr/>
            <p:nvPr/>
          </p:nvSpPr>
          <p:spPr>
            <a:xfrm>
              <a:off x="9843513" y="395248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grpSp>
      <p:sp>
        <p:nvSpPr>
          <p:cNvPr id="67" name="Rounded Rectangle 66">
            <a:extLst>
              <a:ext uri="{FF2B5EF4-FFF2-40B4-BE49-F238E27FC236}">
                <a16:creationId xmlns:a16="http://schemas.microsoft.com/office/drawing/2014/main" id="{9A897ABF-A379-7E48-9B4A-BAFBCA16E448}"/>
              </a:ext>
            </a:extLst>
          </p:cNvPr>
          <p:cNvSpPr/>
          <p:nvPr/>
        </p:nvSpPr>
        <p:spPr>
          <a:xfrm>
            <a:off x="3678584" y="396416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S</a:t>
            </a:r>
          </a:p>
        </p:txBody>
      </p:sp>
      <p:sp>
        <p:nvSpPr>
          <p:cNvPr id="68" name="Rounded Rectangle 67">
            <a:extLst>
              <a:ext uri="{FF2B5EF4-FFF2-40B4-BE49-F238E27FC236}">
                <a16:creationId xmlns:a16="http://schemas.microsoft.com/office/drawing/2014/main" id="{F33CDDA7-9E9D-7040-9688-15CB99FC5DDD}"/>
              </a:ext>
            </a:extLst>
          </p:cNvPr>
          <p:cNvSpPr/>
          <p:nvPr/>
        </p:nvSpPr>
        <p:spPr>
          <a:xfrm>
            <a:off x="6853152" y="3965669"/>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Đ</a:t>
            </a:r>
          </a:p>
        </p:txBody>
      </p:sp>
      <p:sp>
        <p:nvSpPr>
          <p:cNvPr id="69" name="Rounded Rectangle 68">
            <a:extLst>
              <a:ext uri="{FF2B5EF4-FFF2-40B4-BE49-F238E27FC236}">
                <a16:creationId xmlns:a16="http://schemas.microsoft.com/office/drawing/2014/main" id="{FE2857C2-C5F7-3149-B7B8-753B31C1AB24}"/>
              </a:ext>
            </a:extLst>
          </p:cNvPr>
          <p:cNvSpPr/>
          <p:nvPr/>
        </p:nvSpPr>
        <p:spPr>
          <a:xfrm>
            <a:off x="9847135" y="39501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Đ</a:t>
            </a:r>
          </a:p>
        </p:txBody>
      </p:sp>
    </p:spTree>
    <p:extLst>
      <p:ext uri="{BB962C8B-B14F-4D97-AF65-F5344CB8AC3E}">
        <p14:creationId xmlns:p14="http://schemas.microsoft.com/office/powerpoint/2010/main" val="286097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67" grpId="0" animBg="1"/>
      <p:bldP spid="68" grpId="0" animBg="1"/>
      <p:bldP spid="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84AA70F-7A0C-754E-9B95-F4497D10D194}"/>
              </a:ext>
            </a:extLst>
          </p:cNvPr>
          <p:cNvGrpSpPr/>
          <p:nvPr/>
        </p:nvGrpSpPr>
        <p:grpSpPr>
          <a:xfrm>
            <a:off x="757966" y="999434"/>
            <a:ext cx="605826" cy="830997"/>
            <a:chOff x="3174278" y="237323"/>
            <a:chExt cx="605826" cy="830997"/>
          </a:xfrm>
        </p:grpSpPr>
        <p:sp>
          <p:nvSpPr>
            <p:cNvPr id="3" name="Oval 2">
              <a:extLst>
                <a:ext uri="{FF2B5EF4-FFF2-40B4-BE49-F238E27FC236}">
                  <a16:creationId xmlns:a16="http://schemas.microsoft.com/office/drawing/2014/main" id="{5298F6CB-EAFD-4F44-8FC2-84FA62DD89A1}"/>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FEE202EC-4C87-6242-9EB9-1DBA9BF98D2D}"/>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a16="http://schemas.microsoft.com/office/drawing/2014/main" id="{1E4425CD-1869-024A-8AFE-3AE25BF170F9}"/>
              </a:ext>
            </a:extLst>
          </p:cNvPr>
          <p:cNvSpPr txBox="1"/>
          <p:nvPr/>
        </p:nvSpPr>
        <p:spPr>
          <a:xfrm>
            <a:off x="1418161" y="1134138"/>
            <a:ext cx="8372450" cy="646331"/>
          </a:xfrm>
          <a:prstGeom prst="rect">
            <a:avLst/>
          </a:prstGeom>
          <a:noFill/>
        </p:spPr>
        <p:txBody>
          <a:bodyPr wrap="square" rtlCol="0">
            <a:spAutoFit/>
          </a:bodyPr>
          <a:lstStyle/>
          <a:p>
            <a:r>
              <a:rPr lang="en-VN" sz="3600" dirty="0"/>
              <a:t>Tính:</a:t>
            </a:r>
          </a:p>
        </p:txBody>
      </p:sp>
      <p:grpSp>
        <p:nvGrpSpPr>
          <p:cNvPr id="10" name="Group 9">
            <a:extLst>
              <a:ext uri="{FF2B5EF4-FFF2-40B4-BE49-F238E27FC236}">
                <a16:creationId xmlns:a16="http://schemas.microsoft.com/office/drawing/2014/main" id="{C99D83AE-DA25-C745-BA35-FE8EB49CB8FC}"/>
              </a:ext>
            </a:extLst>
          </p:cNvPr>
          <p:cNvGrpSpPr/>
          <p:nvPr/>
        </p:nvGrpSpPr>
        <p:grpSpPr>
          <a:xfrm>
            <a:off x="231658" y="2331720"/>
            <a:ext cx="10188128" cy="2598241"/>
            <a:chOff x="597418" y="1623060"/>
            <a:chExt cx="10188128" cy="2598241"/>
          </a:xfrm>
        </p:grpSpPr>
        <p:sp>
          <p:nvSpPr>
            <p:cNvPr id="6" name="TextBox 5">
              <a:extLst>
                <a:ext uri="{FF2B5EF4-FFF2-40B4-BE49-F238E27FC236}">
                  <a16:creationId xmlns:a16="http://schemas.microsoft.com/office/drawing/2014/main" id="{BB6873D8-FEF2-E047-8B66-E4C3AD0B1628}"/>
                </a:ext>
              </a:extLst>
            </p:cNvPr>
            <p:cNvSpPr txBox="1"/>
            <p:nvPr/>
          </p:nvSpPr>
          <p:spPr>
            <a:xfrm>
              <a:off x="597418" y="1623060"/>
              <a:ext cx="2499548" cy="769441"/>
            </a:xfrm>
            <a:prstGeom prst="rect">
              <a:avLst/>
            </a:prstGeom>
            <a:noFill/>
          </p:spPr>
          <p:txBody>
            <a:bodyPr wrap="square" rtlCol="0">
              <a:spAutoFit/>
            </a:bodyPr>
            <a:lstStyle/>
            <a:p>
              <a:pPr algn="ctr"/>
              <a:r>
                <a:rPr lang="en-VN" sz="4400" dirty="0"/>
                <a:t>20 + 6 </a:t>
              </a:r>
            </a:p>
          </p:txBody>
        </p:sp>
        <p:sp>
          <p:nvSpPr>
            <p:cNvPr id="19" name="TextBox 18">
              <a:extLst>
                <a:ext uri="{FF2B5EF4-FFF2-40B4-BE49-F238E27FC236}">
                  <a16:creationId xmlns:a16="http://schemas.microsoft.com/office/drawing/2014/main" id="{2787E983-ECCC-DB46-94B8-47FD8CB08B07}"/>
                </a:ext>
              </a:extLst>
            </p:cNvPr>
            <p:cNvSpPr txBox="1"/>
            <p:nvPr/>
          </p:nvSpPr>
          <p:spPr>
            <a:xfrm>
              <a:off x="734578" y="3451860"/>
              <a:ext cx="2499548" cy="769441"/>
            </a:xfrm>
            <a:prstGeom prst="rect">
              <a:avLst/>
            </a:prstGeom>
            <a:noFill/>
          </p:spPr>
          <p:txBody>
            <a:bodyPr wrap="square" rtlCol="0">
              <a:spAutoFit/>
            </a:bodyPr>
            <a:lstStyle/>
            <a:p>
              <a:pPr algn="ctr"/>
              <a:r>
                <a:rPr lang="en-VN" sz="4400" dirty="0"/>
                <a:t>43 + 20 </a:t>
              </a:r>
            </a:p>
          </p:txBody>
        </p:sp>
        <p:sp>
          <p:nvSpPr>
            <p:cNvPr id="20" name="TextBox 19">
              <a:extLst>
                <a:ext uri="{FF2B5EF4-FFF2-40B4-BE49-F238E27FC236}">
                  <a16:creationId xmlns:a16="http://schemas.microsoft.com/office/drawing/2014/main" id="{39188AC5-B1F6-F244-97F7-BC63E4902BF6}"/>
                </a:ext>
              </a:extLst>
            </p:cNvPr>
            <p:cNvSpPr txBox="1"/>
            <p:nvPr/>
          </p:nvSpPr>
          <p:spPr>
            <a:xfrm>
              <a:off x="4384558" y="1623060"/>
              <a:ext cx="2499548" cy="769441"/>
            </a:xfrm>
            <a:prstGeom prst="rect">
              <a:avLst/>
            </a:prstGeom>
            <a:noFill/>
          </p:spPr>
          <p:txBody>
            <a:bodyPr wrap="square" rtlCol="0">
              <a:spAutoFit/>
            </a:bodyPr>
            <a:lstStyle/>
            <a:p>
              <a:pPr algn="ctr"/>
              <a:r>
                <a:rPr lang="en-VN" sz="4400" dirty="0"/>
                <a:t>57 - 7</a:t>
              </a:r>
            </a:p>
          </p:txBody>
        </p:sp>
        <p:sp>
          <p:nvSpPr>
            <p:cNvPr id="21" name="TextBox 20">
              <a:extLst>
                <a:ext uri="{FF2B5EF4-FFF2-40B4-BE49-F238E27FC236}">
                  <a16:creationId xmlns:a16="http://schemas.microsoft.com/office/drawing/2014/main" id="{D6AAD500-E09D-8A42-8701-7EE8C22995EC}"/>
                </a:ext>
              </a:extLst>
            </p:cNvPr>
            <p:cNvSpPr txBox="1"/>
            <p:nvPr/>
          </p:nvSpPr>
          <p:spPr>
            <a:xfrm>
              <a:off x="4613158" y="3451860"/>
              <a:ext cx="2499548" cy="769441"/>
            </a:xfrm>
            <a:prstGeom prst="rect">
              <a:avLst/>
            </a:prstGeom>
            <a:noFill/>
          </p:spPr>
          <p:txBody>
            <a:bodyPr wrap="square" rtlCol="0">
              <a:spAutoFit/>
            </a:bodyPr>
            <a:lstStyle/>
            <a:p>
              <a:pPr algn="ctr"/>
              <a:r>
                <a:rPr lang="en-VN" sz="4400" dirty="0"/>
                <a:t>75 - 70</a:t>
              </a:r>
            </a:p>
          </p:txBody>
        </p:sp>
        <p:sp>
          <p:nvSpPr>
            <p:cNvPr id="22" name="TextBox 21">
              <a:extLst>
                <a:ext uri="{FF2B5EF4-FFF2-40B4-BE49-F238E27FC236}">
                  <a16:creationId xmlns:a16="http://schemas.microsoft.com/office/drawing/2014/main" id="{2867C2F2-0DDC-0E40-BFA8-79B15E86D34E}"/>
                </a:ext>
              </a:extLst>
            </p:cNvPr>
            <p:cNvSpPr txBox="1"/>
            <p:nvPr/>
          </p:nvSpPr>
          <p:spPr>
            <a:xfrm>
              <a:off x="8285998" y="1623060"/>
              <a:ext cx="2499548" cy="769441"/>
            </a:xfrm>
            <a:prstGeom prst="rect">
              <a:avLst/>
            </a:prstGeom>
            <a:noFill/>
          </p:spPr>
          <p:txBody>
            <a:bodyPr wrap="square" rtlCol="0">
              <a:spAutoFit/>
            </a:bodyPr>
            <a:lstStyle/>
            <a:p>
              <a:pPr algn="ctr"/>
              <a:r>
                <a:rPr lang="en-VN" sz="4400" dirty="0"/>
                <a:t>3 + 40</a:t>
              </a:r>
            </a:p>
          </p:txBody>
        </p:sp>
        <p:sp>
          <p:nvSpPr>
            <p:cNvPr id="23" name="TextBox 22">
              <a:extLst>
                <a:ext uri="{FF2B5EF4-FFF2-40B4-BE49-F238E27FC236}">
                  <a16:creationId xmlns:a16="http://schemas.microsoft.com/office/drawing/2014/main" id="{FCD954B9-50F6-634E-9022-F5F9573D2454}"/>
                </a:ext>
              </a:extLst>
            </p:cNvPr>
            <p:cNvSpPr txBox="1"/>
            <p:nvPr/>
          </p:nvSpPr>
          <p:spPr>
            <a:xfrm>
              <a:off x="8285998" y="3451860"/>
              <a:ext cx="2499548" cy="769441"/>
            </a:xfrm>
            <a:prstGeom prst="rect">
              <a:avLst/>
            </a:prstGeom>
            <a:noFill/>
          </p:spPr>
          <p:txBody>
            <a:bodyPr wrap="square" rtlCol="0">
              <a:spAutoFit/>
            </a:bodyPr>
            <a:lstStyle/>
            <a:p>
              <a:pPr algn="ctr"/>
              <a:r>
                <a:rPr lang="en-VN" sz="4400" dirty="0"/>
                <a:t>69 - 19</a:t>
              </a:r>
            </a:p>
          </p:txBody>
        </p:sp>
      </p:grpSp>
      <p:sp>
        <p:nvSpPr>
          <p:cNvPr id="24" name="TextBox 23">
            <a:extLst>
              <a:ext uri="{FF2B5EF4-FFF2-40B4-BE49-F238E27FC236}">
                <a16:creationId xmlns:a16="http://schemas.microsoft.com/office/drawing/2014/main" id="{6102664C-0F6D-2F44-B06D-71EF47EA5F3F}"/>
              </a:ext>
            </a:extLst>
          </p:cNvPr>
          <p:cNvSpPr txBox="1"/>
          <p:nvPr/>
        </p:nvSpPr>
        <p:spPr>
          <a:xfrm>
            <a:off x="2167138" y="23317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26</a:t>
            </a:r>
          </a:p>
        </p:txBody>
      </p:sp>
      <p:sp>
        <p:nvSpPr>
          <p:cNvPr id="25" name="TextBox 24">
            <a:extLst>
              <a:ext uri="{FF2B5EF4-FFF2-40B4-BE49-F238E27FC236}">
                <a16:creationId xmlns:a16="http://schemas.microsoft.com/office/drawing/2014/main" id="{E81E0FEB-D018-EF43-9137-B973DEC6BD1E}"/>
              </a:ext>
            </a:extLst>
          </p:cNvPr>
          <p:cNvSpPr txBox="1"/>
          <p:nvPr/>
        </p:nvSpPr>
        <p:spPr>
          <a:xfrm>
            <a:off x="2414036" y="41605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63</a:t>
            </a:r>
          </a:p>
        </p:txBody>
      </p:sp>
      <p:sp>
        <p:nvSpPr>
          <p:cNvPr id="26" name="TextBox 25">
            <a:extLst>
              <a:ext uri="{FF2B5EF4-FFF2-40B4-BE49-F238E27FC236}">
                <a16:creationId xmlns:a16="http://schemas.microsoft.com/office/drawing/2014/main" id="{7435994B-DE93-674E-9056-49A67E2A1746}"/>
              </a:ext>
            </a:extLst>
          </p:cNvPr>
          <p:cNvSpPr txBox="1"/>
          <p:nvPr/>
        </p:nvSpPr>
        <p:spPr>
          <a:xfrm>
            <a:off x="5878266" y="23317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50</a:t>
            </a:r>
          </a:p>
        </p:txBody>
      </p:sp>
      <p:sp>
        <p:nvSpPr>
          <p:cNvPr id="27" name="TextBox 26">
            <a:extLst>
              <a:ext uri="{FF2B5EF4-FFF2-40B4-BE49-F238E27FC236}">
                <a16:creationId xmlns:a16="http://schemas.microsoft.com/office/drawing/2014/main" id="{90CE0F71-42C8-8E44-9B86-D391C2CAD275}"/>
              </a:ext>
            </a:extLst>
          </p:cNvPr>
          <p:cNvSpPr txBox="1"/>
          <p:nvPr/>
        </p:nvSpPr>
        <p:spPr>
          <a:xfrm>
            <a:off x="6148024" y="41605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a:t>
            </a:r>
          </a:p>
        </p:txBody>
      </p:sp>
      <p:sp>
        <p:nvSpPr>
          <p:cNvPr id="28" name="TextBox 27">
            <a:extLst>
              <a:ext uri="{FF2B5EF4-FFF2-40B4-BE49-F238E27FC236}">
                <a16:creationId xmlns:a16="http://schemas.microsoft.com/office/drawing/2014/main" id="{3B0310B9-DF23-1447-9648-9AE093B24265}"/>
              </a:ext>
            </a:extLst>
          </p:cNvPr>
          <p:cNvSpPr txBox="1"/>
          <p:nvPr/>
        </p:nvSpPr>
        <p:spPr>
          <a:xfrm>
            <a:off x="9723120" y="2358479"/>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43</a:t>
            </a:r>
          </a:p>
        </p:txBody>
      </p:sp>
      <p:sp>
        <p:nvSpPr>
          <p:cNvPr id="29" name="TextBox 28">
            <a:extLst>
              <a:ext uri="{FF2B5EF4-FFF2-40B4-BE49-F238E27FC236}">
                <a16:creationId xmlns:a16="http://schemas.microsoft.com/office/drawing/2014/main" id="{A6888025-1E4A-9242-86ED-8A8470E3B8A1}"/>
              </a:ext>
            </a:extLst>
          </p:cNvPr>
          <p:cNvSpPr txBox="1"/>
          <p:nvPr/>
        </p:nvSpPr>
        <p:spPr>
          <a:xfrm>
            <a:off x="9809998" y="4187279"/>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50</a:t>
            </a:r>
          </a:p>
        </p:txBody>
      </p:sp>
      <p:pic>
        <p:nvPicPr>
          <p:cNvPr id="1028" name="Picture 4" descr="Download Ruler Png - Cartoon Picture Of Ruler PNG Image with No Background  - PNGkey.com">
            <a:extLst>
              <a:ext uri="{FF2B5EF4-FFF2-40B4-BE49-F238E27FC236}">
                <a16:creationId xmlns:a16="http://schemas.microsoft.com/office/drawing/2014/main" id="{0EBCCAE7-B41F-504F-9E5F-71FD92B3629F}"/>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19948208">
            <a:off x="492476" y="5452195"/>
            <a:ext cx="3576514" cy="16617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Kẹp Giấy Kẹp Giấy Màu Kẹp Văn Phòng Phẩm, Kẹp Giấy Minh Họa, Văn  Phòng Phẩm, Văn miễn phí tải tập tin PNG PSDComment và Vector">
            <a:extLst>
              <a:ext uri="{FF2B5EF4-FFF2-40B4-BE49-F238E27FC236}">
                <a16:creationId xmlns:a16="http://schemas.microsoft.com/office/drawing/2014/main" id="{708452C6-633C-DD44-82B9-AA21D552B84E}"/>
              </a:ext>
            </a:extLst>
          </p:cNvPr>
          <p:cNvPicPr>
            <a:picLocks noChangeAspect="1" noChangeArrowheads="1"/>
          </p:cNvPicPr>
          <p:nvPr/>
        </p:nvPicPr>
        <p:blipFill>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4481347" flipH="1">
            <a:off x="8175553" y="-188554"/>
            <a:ext cx="1773877" cy="23288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toon Illustration - Calculator png download - 2362*2362 - Free  Transparent Cartoon png Download. - Clip Art Library">
            <a:extLst>
              <a:ext uri="{FF2B5EF4-FFF2-40B4-BE49-F238E27FC236}">
                <a16:creationId xmlns:a16="http://schemas.microsoft.com/office/drawing/2014/main" id="{69A79C00-D445-F04D-8839-961E0457C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550" y="-158428"/>
            <a:ext cx="2131060" cy="21310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ubber Anime Animation Eraser Cartoon Hand Drawn, Eraser Clipart,  Stationery, Decorative Drawing PNG Transparent Image and Clipart for Free  Download">
            <a:extLst>
              <a:ext uri="{FF2B5EF4-FFF2-40B4-BE49-F238E27FC236}">
                <a16:creationId xmlns:a16="http://schemas.microsoft.com/office/drawing/2014/main" id="{DA06C28A-0643-4347-9DD1-0372522CEDB5}"/>
              </a:ext>
            </a:extLst>
          </p:cNvPr>
          <p:cNvPicPr>
            <a:picLocks noChangeAspect="1" noChangeArrowheads="1"/>
          </p:cNvPicPr>
          <p:nvPr/>
        </p:nvPicPr>
        <p:blipFill>
          <a:blip r:embed="rId5"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11091000">
            <a:off x="-151685" y="5293944"/>
            <a:ext cx="1928039" cy="192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06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par>
                                <p:cTn id="11" presetID="32" presetClass="emph" presetSubtype="0" repeatCount="indefinite" fill="hold" nodeType="withEffect">
                                  <p:stCondLst>
                                    <p:cond delay="500"/>
                                  </p:stCondLst>
                                  <p:childTnLst>
                                    <p:animRot by="120000">
                                      <p:cBhvr>
                                        <p:cTn id="12" dur="100" fill="hold">
                                          <p:stCondLst>
                                            <p:cond delay="0"/>
                                          </p:stCondLst>
                                        </p:cTn>
                                        <p:tgtEl>
                                          <p:spTgt spid="1028"/>
                                        </p:tgtEl>
                                        <p:attrNameLst>
                                          <p:attrName>r</p:attrName>
                                        </p:attrNameLst>
                                      </p:cBhvr>
                                    </p:animRot>
                                    <p:animRot by="-240000">
                                      <p:cBhvr>
                                        <p:cTn id="13" dur="200" fill="hold">
                                          <p:stCondLst>
                                            <p:cond delay="200"/>
                                          </p:stCondLst>
                                        </p:cTn>
                                        <p:tgtEl>
                                          <p:spTgt spid="1028"/>
                                        </p:tgtEl>
                                        <p:attrNameLst>
                                          <p:attrName>r</p:attrName>
                                        </p:attrNameLst>
                                      </p:cBhvr>
                                    </p:animRot>
                                    <p:animRot by="240000">
                                      <p:cBhvr>
                                        <p:cTn id="14" dur="200" fill="hold">
                                          <p:stCondLst>
                                            <p:cond delay="400"/>
                                          </p:stCondLst>
                                        </p:cTn>
                                        <p:tgtEl>
                                          <p:spTgt spid="1028"/>
                                        </p:tgtEl>
                                        <p:attrNameLst>
                                          <p:attrName>r</p:attrName>
                                        </p:attrNameLst>
                                      </p:cBhvr>
                                    </p:animRot>
                                    <p:animRot by="-240000">
                                      <p:cBhvr>
                                        <p:cTn id="15" dur="200" fill="hold">
                                          <p:stCondLst>
                                            <p:cond delay="600"/>
                                          </p:stCondLst>
                                        </p:cTn>
                                        <p:tgtEl>
                                          <p:spTgt spid="1028"/>
                                        </p:tgtEl>
                                        <p:attrNameLst>
                                          <p:attrName>r</p:attrName>
                                        </p:attrNameLst>
                                      </p:cBhvr>
                                    </p:animRot>
                                    <p:animRot by="120000">
                                      <p:cBhvr>
                                        <p:cTn id="16" dur="200" fill="hold">
                                          <p:stCondLst>
                                            <p:cond delay="800"/>
                                          </p:stCondLst>
                                        </p:cTn>
                                        <p:tgtEl>
                                          <p:spTgt spid="10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5" grpId="0"/>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bé hơn </a:t>
            </a:r>
            <a:r>
              <a:rPr lang="vi-VN" sz="2800" dirty="0"/>
              <a:t>50? </a:t>
            </a:r>
          </a:p>
        </p:txBody>
      </p:sp>
      <p:pic>
        <p:nvPicPr>
          <p:cNvPr id="9" name="Picture 8">
            <a:extLst>
              <a:ext uri="{FF2B5EF4-FFF2-40B4-BE49-F238E27FC236}">
                <a16:creationId xmlns:a16="http://schemas.microsoft.com/office/drawing/2014/main" id="{360D851D-F2F6-0A43-A41E-9569BD380416}"/>
              </a:ext>
            </a:extLst>
          </p:cNvPr>
          <p:cNvPicPr>
            <a:picLocks noChangeAspect="1"/>
          </p:cNvPicPr>
          <p:nvPr/>
        </p:nvPicPr>
        <p:blipFill rotWithShape="1">
          <a:blip r:embed="rId2">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a16="http://schemas.microsoft.com/office/drawing/2014/main" id="{EE2A25B6-62F9-734B-97B3-855FFC55A9CB}"/>
              </a:ext>
            </a:extLst>
          </p:cNvPr>
          <p:cNvSpPr/>
          <p:nvPr/>
        </p:nvSpPr>
        <p:spPr>
          <a:xfrm>
            <a:off x="2037109" y="2610678"/>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Oval 20">
            <a:extLst>
              <a:ext uri="{FF2B5EF4-FFF2-40B4-BE49-F238E27FC236}">
                <a16:creationId xmlns:a16="http://schemas.microsoft.com/office/drawing/2014/main" id="{0A3F2C0A-0F28-6D49-B8AC-B4E84BC567D4}"/>
              </a:ext>
            </a:extLst>
          </p:cNvPr>
          <p:cNvSpPr/>
          <p:nvPr/>
        </p:nvSpPr>
        <p:spPr>
          <a:xfrm>
            <a:off x="6537599" y="2485591"/>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Oval 21">
            <a:extLst>
              <a:ext uri="{FF2B5EF4-FFF2-40B4-BE49-F238E27FC236}">
                <a16:creationId xmlns:a16="http://schemas.microsoft.com/office/drawing/2014/main" id="{D412C1F9-958F-024A-B362-E3E47994920E}"/>
              </a:ext>
            </a:extLst>
          </p:cNvPr>
          <p:cNvSpPr/>
          <p:nvPr/>
        </p:nvSpPr>
        <p:spPr>
          <a:xfrm>
            <a:off x="2528816" y="4109806"/>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133866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lớn hơn </a:t>
            </a:r>
            <a:r>
              <a:rPr lang="vi-VN" sz="2800" dirty="0"/>
              <a:t>50? </a:t>
            </a:r>
          </a:p>
        </p:txBody>
      </p:sp>
      <p:pic>
        <p:nvPicPr>
          <p:cNvPr id="9" name="Picture 8">
            <a:extLst>
              <a:ext uri="{FF2B5EF4-FFF2-40B4-BE49-F238E27FC236}">
                <a16:creationId xmlns:a16="http://schemas.microsoft.com/office/drawing/2014/main" id="{360D851D-F2F6-0A43-A41E-9569BD380416}"/>
              </a:ext>
            </a:extLst>
          </p:cNvPr>
          <p:cNvPicPr>
            <a:picLocks noChangeAspect="1"/>
          </p:cNvPicPr>
          <p:nvPr/>
        </p:nvPicPr>
        <p:blipFill rotWithShape="1">
          <a:blip r:embed="rId2">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a16="http://schemas.microsoft.com/office/drawing/2014/main" id="{EE2A25B6-62F9-734B-97B3-855FFC55A9CB}"/>
              </a:ext>
            </a:extLst>
          </p:cNvPr>
          <p:cNvSpPr/>
          <p:nvPr/>
        </p:nvSpPr>
        <p:spPr>
          <a:xfrm>
            <a:off x="4287353" y="2155167"/>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Oval 20">
            <a:extLst>
              <a:ext uri="{FF2B5EF4-FFF2-40B4-BE49-F238E27FC236}">
                <a16:creationId xmlns:a16="http://schemas.microsoft.com/office/drawing/2014/main" id="{0A3F2C0A-0F28-6D49-B8AC-B4E84BC567D4}"/>
              </a:ext>
            </a:extLst>
          </p:cNvPr>
          <p:cNvSpPr/>
          <p:nvPr/>
        </p:nvSpPr>
        <p:spPr>
          <a:xfrm>
            <a:off x="7319477" y="4057742"/>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Oval 21">
            <a:extLst>
              <a:ext uri="{FF2B5EF4-FFF2-40B4-BE49-F238E27FC236}">
                <a16:creationId xmlns:a16="http://schemas.microsoft.com/office/drawing/2014/main" id="{D412C1F9-958F-024A-B362-E3E47994920E}"/>
              </a:ext>
            </a:extLst>
          </p:cNvPr>
          <p:cNvSpPr/>
          <p:nvPr/>
        </p:nvSpPr>
        <p:spPr>
          <a:xfrm>
            <a:off x="4819516" y="3805006"/>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9953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54BE7D8-D3D3-0649-B9CA-B5D4E5A0E730}"/>
              </a:ext>
            </a:extLst>
          </p:cNvPr>
          <p:cNvSpPr/>
          <p:nvPr/>
        </p:nvSpPr>
        <p:spPr>
          <a:xfrm>
            <a:off x="1603034" y="2781734"/>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 name="Group 1">
            <a:extLst>
              <a:ext uri="{FF2B5EF4-FFF2-40B4-BE49-F238E27FC236}">
                <a16:creationId xmlns:a16="http://schemas.microsoft.com/office/drawing/2014/main" id="{1DCC6B54-61BB-CB44-87F2-171A18137984}"/>
              </a:ext>
            </a:extLst>
          </p:cNvPr>
          <p:cNvGrpSpPr/>
          <p:nvPr/>
        </p:nvGrpSpPr>
        <p:grpSpPr>
          <a:xfrm>
            <a:off x="1021015" y="483029"/>
            <a:ext cx="605826" cy="830997"/>
            <a:chOff x="3174278" y="237323"/>
            <a:chExt cx="605826" cy="830997"/>
          </a:xfrm>
        </p:grpSpPr>
        <p:sp>
          <p:nvSpPr>
            <p:cNvPr id="3" name="Oval 2">
              <a:extLst>
                <a:ext uri="{FF2B5EF4-FFF2-40B4-BE49-F238E27FC236}">
                  <a16:creationId xmlns:a16="http://schemas.microsoft.com/office/drawing/2014/main" id="{F23FD66A-7C17-C34E-A58D-1A6C5BEC66F4}"/>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FE45931A-BB09-4046-8C3F-60BCCE71D961}"/>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a16="http://schemas.microsoft.com/office/drawing/2014/main" id="{54695851-EB13-584D-B10D-B6AF7CB2D364}"/>
              </a:ext>
            </a:extLst>
          </p:cNvPr>
          <p:cNvSpPr txBox="1"/>
          <p:nvPr/>
        </p:nvSpPr>
        <p:spPr>
          <a:xfrm>
            <a:off x="1476814" y="674715"/>
            <a:ext cx="9435512" cy="523220"/>
          </a:xfrm>
          <a:prstGeom prst="rect">
            <a:avLst/>
          </a:prstGeom>
          <a:noFill/>
        </p:spPr>
        <p:txBody>
          <a:bodyPr wrap="square" rtlCol="0">
            <a:spAutoFit/>
          </a:bodyPr>
          <a:lstStyle/>
          <a:p>
            <a:r>
              <a:rPr lang="en-VN" sz="2800" dirty="0"/>
              <a:t>  Tìm chữ số thích hợp.</a:t>
            </a:r>
          </a:p>
        </p:txBody>
      </p:sp>
      <p:sp>
        <p:nvSpPr>
          <p:cNvPr id="22" name="Rectangle 21">
            <a:extLst>
              <a:ext uri="{FF2B5EF4-FFF2-40B4-BE49-F238E27FC236}">
                <a16:creationId xmlns:a16="http://schemas.microsoft.com/office/drawing/2014/main" id="{BB8CFD10-741E-5F4A-9216-B24E5418AD08}"/>
              </a:ext>
            </a:extLst>
          </p:cNvPr>
          <p:cNvSpPr/>
          <p:nvPr/>
        </p:nvSpPr>
        <p:spPr>
          <a:xfrm>
            <a:off x="1626841"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350CA101-D641-AC4C-B00E-AF27B935AA1A}"/>
              </a:ext>
            </a:extLst>
          </p:cNvPr>
          <p:cNvSpPr/>
          <p:nvPr/>
        </p:nvSpPr>
        <p:spPr>
          <a:xfrm>
            <a:off x="2226650" y="388726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3071881F-6BD3-784D-852F-7DCC5157EFC2}"/>
              </a:ext>
            </a:extLst>
          </p:cNvPr>
          <p:cNvSpPr/>
          <p:nvPr/>
        </p:nvSpPr>
        <p:spPr>
          <a:xfrm>
            <a:off x="2249109" y="2666432"/>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p>
        </p:txBody>
      </p:sp>
      <p:cxnSp>
        <p:nvCxnSpPr>
          <p:cNvPr id="31" name="Straight Connector 30">
            <a:extLst>
              <a:ext uri="{FF2B5EF4-FFF2-40B4-BE49-F238E27FC236}">
                <a16:creationId xmlns:a16="http://schemas.microsoft.com/office/drawing/2014/main" id="{FD5C734A-005B-1F40-A39F-4AF9DE526D54}"/>
              </a:ext>
            </a:extLst>
          </p:cNvPr>
          <p:cNvCxnSpPr/>
          <p:nvPr/>
        </p:nvCxnSpPr>
        <p:spPr>
          <a:xfrm flipV="1">
            <a:off x="1223887" y="3745935"/>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5F47B04F-79E8-BB46-9854-BEC51A66D005}"/>
              </a:ext>
            </a:extLst>
          </p:cNvPr>
          <p:cNvSpPr/>
          <p:nvPr/>
        </p:nvSpPr>
        <p:spPr>
          <a:xfrm>
            <a:off x="1686639" y="3800351"/>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E23C56E0-1463-5947-93A0-E6FDC827BDBC}"/>
              </a:ext>
            </a:extLst>
          </p:cNvPr>
          <p:cNvSpPr/>
          <p:nvPr/>
        </p:nvSpPr>
        <p:spPr>
          <a:xfrm>
            <a:off x="2273840"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0C8610FB-F5ED-444C-B3F5-BF426F279BBE}"/>
              </a:ext>
            </a:extLst>
          </p:cNvPr>
          <p:cNvSpPr/>
          <p:nvPr/>
        </p:nvSpPr>
        <p:spPr>
          <a:xfrm>
            <a:off x="848488"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B36A3F69-34A2-EC49-8218-467AED660AB2}"/>
              </a:ext>
            </a:extLst>
          </p:cNvPr>
          <p:cNvSpPr/>
          <p:nvPr/>
        </p:nvSpPr>
        <p:spPr>
          <a:xfrm>
            <a:off x="1611633" y="264084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ADA32245-CDE5-8942-B2C4-FBBB9EFCCE17}"/>
              </a:ext>
            </a:extLst>
          </p:cNvPr>
          <p:cNvSpPr/>
          <p:nvPr/>
        </p:nvSpPr>
        <p:spPr>
          <a:xfrm>
            <a:off x="857919"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ED0AD6A4-13AC-5A40-B628-B60E47364128}"/>
              </a:ext>
            </a:extLst>
          </p:cNvPr>
          <p:cNvSpPr txBox="1"/>
          <p:nvPr/>
        </p:nvSpPr>
        <p:spPr>
          <a:xfrm>
            <a:off x="2325281" y="3836009"/>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53" name="Rectangle 52">
            <a:extLst>
              <a:ext uri="{FF2B5EF4-FFF2-40B4-BE49-F238E27FC236}">
                <a16:creationId xmlns:a16="http://schemas.microsoft.com/office/drawing/2014/main" id="{6B2C436E-3870-714E-B486-C9B224C36C6D}"/>
              </a:ext>
            </a:extLst>
          </p:cNvPr>
          <p:cNvSpPr/>
          <p:nvPr/>
        </p:nvSpPr>
        <p:spPr>
          <a:xfrm>
            <a:off x="2305169" y="377196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00204AF4-A0A1-5440-84B9-21D1C8BAA38D}"/>
              </a:ext>
            </a:extLst>
          </p:cNvPr>
          <p:cNvSpPr txBox="1"/>
          <p:nvPr/>
        </p:nvSpPr>
        <p:spPr>
          <a:xfrm>
            <a:off x="1677675" y="2729879"/>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69" name="Rectangle 68">
            <a:extLst>
              <a:ext uri="{FF2B5EF4-FFF2-40B4-BE49-F238E27FC236}">
                <a16:creationId xmlns:a16="http://schemas.microsoft.com/office/drawing/2014/main" id="{196320EB-D79F-5848-BB4A-71F28507F471}"/>
              </a:ext>
            </a:extLst>
          </p:cNvPr>
          <p:cNvSpPr/>
          <p:nvPr/>
        </p:nvSpPr>
        <p:spPr>
          <a:xfrm>
            <a:off x="5349219" y="1838555"/>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Rectangle 69">
            <a:extLst>
              <a:ext uri="{FF2B5EF4-FFF2-40B4-BE49-F238E27FC236}">
                <a16:creationId xmlns:a16="http://schemas.microsoft.com/office/drawing/2014/main" id="{DC7003F1-2CC7-D248-9655-5F4BEED5BBA6}"/>
              </a:ext>
            </a:extLst>
          </p:cNvPr>
          <p:cNvSpPr/>
          <p:nvPr/>
        </p:nvSpPr>
        <p:spPr>
          <a:xfrm>
            <a:off x="6045240" y="170093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71546A73-F6A4-8D45-960B-5FA15F9A96AE}"/>
              </a:ext>
            </a:extLst>
          </p:cNvPr>
          <p:cNvSpPr/>
          <p:nvPr/>
        </p:nvSpPr>
        <p:spPr>
          <a:xfrm>
            <a:off x="4761544" y="2145726"/>
            <a:ext cx="41549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14B4B6D9-E5D6-DA48-8E1B-FEB05E37FEEA}"/>
              </a:ext>
            </a:extLst>
          </p:cNvPr>
          <p:cNvSpPr/>
          <p:nvPr/>
        </p:nvSpPr>
        <p:spPr>
          <a:xfrm>
            <a:off x="6045240" y="2659040"/>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0056ADDB-B8EB-9A42-977B-E6D7F81FFE67}"/>
              </a:ext>
            </a:extLst>
          </p:cNvPr>
          <p:cNvSpPr/>
          <p:nvPr/>
        </p:nvSpPr>
        <p:spPr>
          <a:xfrm>
            <a:off x="5372461" y="369688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74" name="Straight Connector 73">
            <a:extLst>
              <a:ext uri="{FF2B5EF4-FFF2-40B4-BE49-F238E27FC236}">
                <a16:creationId xmlns:a16="http://schemas.microsoft.com/office/drawing/2014/main" id="{940E7AFE-C6BE-6E48-9B40-1CCDD08307C3}"/>
              </a:ext>
            </a:extLst>
          </p:cNvPr>
          <p:cNvCxnSpPr/>
          <p:nvPr/>
        </p:nvCxnSpPr>
        <p:spPr>
          <a:xfrm flipV="1">
            <a:off x="4969293" y="3706604"/>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75" name="Rectangle 74">
            <a:extLst>
              <a:ext uri="{FF2B5EF4-FFF2-40B4-BE49-F238E27FC236}">
                <a16:creationId xmlns:a16="http://schemas.microsoft.com/office/drawing/2014/main" id="{D7ADFCE3-E1E5-D446-8D6D-99DB34F870EE}"/>
              </a:ext>
            </a:extLst>
          </p:cNvPr>
          <p:cNvSpPr/>
          <p:nvPr/>
        </p:nvSpPr>
        <p:spPr>
          <a:xfrm>
            <a:off x="5387798" y="1704577"/>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9</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A52D7582-492E-A547-ABF2-1FE51EFF0854}"/>
              </a:ext>
            </a:extLst>
          </p:cNvPr>
          <p:cNvSpPr txBox="1"/>
          <p:nvPr/>
        </p:nvSpPr>
        <p:spPr>
          <a:xfrm>
            <a:off x="5395708" y="1747100"/>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77" name="Rectangle 76">
            <a:extLst>
              <a:ext uri="{FF2B5EF4-FFF2-40B4-BE49-F238E27FC236}">
                <a16:creationId xmlns:a16="http://schemas.microsoft.com/office/drawing/2014/main" id="{70064A0A-B367-2743-AD58-C28BCEEF120D}"/>
              </a:ext>
            </a:extLst>
          </p:cNvPr>
          <p:cNvSpPr/>
          <p:nvPr/>
        </p:nvSpPr>
        <p:spPr>
          <a:xfrm>
            <a:off x="5313415" y="2665803"/>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p>
        </p:txBody>
      </p:sp>
      <p:sp>
        <p:nvSpPr>
          <p:cNvPr id="78" name="Rectangle 77">
            <a:extLst>
              <a:ext uri="{FF2B5EF4-FFF2-40B4-BE49-F238E27FC236}">
                <a16:creationId xmlns:a16="http://schemas.microsoft.com/office/drawing/2014/main" id="{6F70AF41-2CC2-AC4E-881A-BB6CB8F2E1DC}"/>
              </a:ext>
            </a:extLst>
          </p:cNvPr>
          <p:cNvSpPr/>
          <p:nvPr/>
        </p:nvSpPr>
        <p:spPr>
          <a:xfrm>
            <a:off x="6060552" y="380594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TextBox 78">
            <a:extLst>
              <a:ext uri="{FF2B5EF4-FFF2-40B4-BE49-F238E27FC236}">
                <a16:creationId xmlns:a16="http://schemas.microsoft.com/office/drawing/2014/main" id="{2F8FCB9A-4CEB-7A48-AF6C-4A71D100A5E3}"/>
              </a:ext>
            </a:extLst>
          </p:cNvPr>
          <p:cNvSpPr txBox="1"/>
          <p:nvPr/>
        </p:nvSpPr>
        <p:spPr>
          <a:xfrm>
            <a:off x="6117618" y="3754682"/>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80" name="Rectangle 79">
            <a:extLst>
              <a:ext uri="{FF2B5EF4-FFF2-40B4-BE49-F238E27FC236}">
                <a16:creationId xmlns:a16="http://schemas.microsoft.com/office/drawing/2014/main" id="{B7CED9BC-F3AB-A54D-9B05-A838E85FE324}"/>
              </a:ext>
            </a:extLst>
          </p:cNvPr>
          <p:cNvSpPr/>
          <p:nvPr/>
        </p:nvSpPr>
        <p:spPr>
          <a:xfrm>
            <a:off x="6099131" y="371417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1" name="Rectangle 80">
            <a:extLst>
              <a:ext uri="{FF2B5EF4-FFF2-40B4-BE49-F238E27FC236}">
                <a16:creationId xmlns:a16="http://schemas.microsoft.com/office/drawing/2014/main" id="{40897C57-C02B-AD4D-9352-9A74AD4E70EE}"/>
              </a:ext>
            </a:extLst>
          </p:cNvPr>
          <p:cNvSpPr/>
          <p:nvPr/>
        </p:nvSpPr>
        <p:spPr>
          <a:xfrm>
            <a:off x="9815611" y="182091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Rectangle 81">
            <a:extLst>
              <a:ext uri="{FF2B5EF4-FFF2-40B4-BE49-F238E27FC236}">
                <a16:creationId xmlns:a16="http://schemas.microsoft.com/office/drawing/2014/main" id="{293EF0C8-0485-6248-85AF-D38FE1215A55}"/>
              </a:ext>
            </a:extLst>
          </p:cNvPr>
          <p:cNvSpPr/>
          <p:nvPr/>
        </p:nvSpPr>
        <p:spPr>
          <a:xfrm>
            <a:off x="9251027" y="281945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15351493-0899-AB40-9B7B-CDFD6A050DBC}"/>
              </a:ext>
            </a:extLst>
          </p:cNvPr>
          <p:cNvCxnSpPr/>
          <p:nvPr/>
        </p:nvCxnSpPr>
        <p:spPr>
          <a:xfrm flipV="1">
            <a:off x="8806134" y="3680671"/>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84" name="Rectangle 83">
            <a:extLst>
              <a:ext uri="{FF2B5EF4-FFF2-40B4-BE49-F238E27FC236}">
                <a16:creationId xmlns:a16="http://schemas.microsoft.com/office/drawing/2014/main" id="{028CE567-76DA-0942-B294-9FE5FD6D06D9}"/>
              </a:ext>
            </a:extLst>
          </p:cNvPr>
          <p:cNvSpPr/>
          <p:nvPr/>
        </p:nvSpPr>
        <p:spPr>
          <a:xfrm>
            <a:off x="8405705" y="2192571"/>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5" name="Rectangle 84">
            <a:extLst>
              <a:ext uri="{FF2B5EF4-FFF2-40B4-BE49-F238E27FC236}">
                <a16:creationId xmlns:a16="http://schemas.microsoft.com/office/drawing/2014/main" id="{091404BF-8258-8A4D-A145-252BC20D247D}"/>
              </a:ext>
            </a:extLst>
          </p:cNvPr>
          <p:cNvSpPr/>
          <p:nvPr/>
        </p:nvSpPr>
        <p:spPr>
          <a:xfrm>
            <a:off x="9818248" y="267443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6" name="Rectangle 85">
            <a:extLst>
              <a:ext uri="{FF2B5EF4-FFF2-40B4-BE49-F238E27FC236}">
                <a16:creationId xmlns:a16="http://schemas.microsoft.com/office/drawing/2014/main" id="{C60758E1-3009-2A4C-AA49-FAE7373DBE8A}"/>
              </a:ext>
            </a:extLst>
          </p:cNvPr>
          <p:cNvSpPr/>
          <p:nvPr/>
        </p:nvSpPr>
        <p:spPr>
          <a:xfrm>
            <a:off x="9233522" y="170860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id="{B66FFFC5-AB44-8E4F-B481-741A1C3E3998}"/>
              </a:ext>
            </a:extLst>
          </p:cNvPr>
          <p:cNvSpPr/>
          <p:nvPr/>
        </p:nvSpPr>
        <p:spPr>
          <a:xfrm>
            <a:off x="9818249" y="3739712"/>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8" name="Rectangle 87">
            <a:extLst>
              <a:ext uri="{FF2B5EF4-FFF2-40B4-BE49-F238E27FC236}">
                <a16:creationId xmlns:a16="http://schemas.microsoft.com/office/drawing/2014/main" id="{F95D0B17-16AD-6D49-850D-BCECF0A33CD4}"/>
              </a:ext>
            </a:extLst>
          </p:cNvPr>
          <p:cNvSpPr/>
          <p:nvPr/>
        </p:nvSpPr>
        <p:spPr>
          <a:xfrm>
            <a:off x="9254609" y="3728298"/>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C326B956-2AB5-B547-BA24-16C8D175FE1B}"/>
              </a:ext>
            </a:extLst>
          </p:cNvPr>
          <p:cNvSpPr/>
          <p:nvPr/>
        </p:nvSpPr>
        <p:spPr>
          <a:xfrm>
            <a:off x="9304072" y="267443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0" name="Rectangle 89">
            <a:extLst>
              <a:ext uri="{FF2B5EF4-FFF2-40B4-BE49-F238E27FC236}">
                <a16:creationId xmlns:a16="http://schemas.microsoft.com/office/drawing/2014/main" id="{2BBB1EC5-D325-524B-A553-3913C41470C5}"/>
              </a:ext>
            </a:extLst>
          </p:cNvPr>
          <p:cNvSpPr/>
          <p:nvPr/>
        </p:nvSpPr>
        <p:spPr>
          <a:xfrm>
            <a:off x="9869494" y="1705608"/>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9E5A21FF-9825-2A47-9041-E05050DF928D}"/>
              </a:ext>
            </a:extLst>
          </p:cNvPr>
          <p:cNvSpPr txBox="1"/>
          <p:nvPr/>
        </p:nvSpPr>
        <p:spPr>
          <a:xfrm>
            <a:off x="9883267" y="1760104"/>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92" name="TextBox 91">
            <a:extLst>
              <a:ext uri="{FF2B5EF4-FFF2-40B4-BE49-F238E27FC236}">
                <a16:creationId xmlns:a16="http://schemas.microsoft.com/office/drawing/2014/main" id="{2A7C0124-2C10-7B41-A2D9-766219B65698}"/>
              </a:ext>
            </a:extLst>
          </p:cNvPr>
          <p:cNvSpPr txBox="1"/>
          <p:nvPr/>
        </p:nvSpPr>
        <p:spPr>
          <a:xfrm>
            <a:off x="9312619" y="2759857"/>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grpSp>
        <p:nvGrpSpPr>
          <p:cNvPr id="12" name="Group 11">
            <a:extLst>
              <a:ext uri="{FF2B5EF4-FFF2-40B4-BE49-F238E27FC236}">
                <a16:creationId xmlns:a16="http://schemas.microsoft.com/office/drawing/2014/main" id="{4721D48C-9726-D647-844F-64624B30093B}"/>
              </a:ext>
            </a:extLst>
          </p:cNvPr>
          <p:cNvGrpSpPr/>
          <p:nvPr/>
        </p:nvGrpSpPr>
        <p:grpSpPr>
          <a:xfrm>
            <a:off x="-292314" y="4588128"/>
            <a:ext cx="6584346" cy="2553660"/>
            <a:chOff x="-292314" y="4483198"/>
            <a:chExt cx="6584346" cy="2553660"/>
          </a:xfrm>
        </p:grpSpPr>
        <p:pic>
          <p:nvPicPr>
            <p:cNvPr id="2052" name="Picture 4" descr="Hình ảnh Cờ Lê Trắng Mạnh Mẽ Cờ Lê Vặn ốc Vít Hoạt Hình Minh Họa, Vít, Công  Cụ Vẽ Tay Minh Họa, Công Cụ Cải Thiện Nhà miễn phí tải tập">
              <a:extLst>
                <a:ext uri="{FF2B5EF4-FFF2-40B4-BE49-F238E27FC236}">
                  <a16:creationId xmlns:a16="http://schemas.microsoft.com/office/drawing/2014/main" id="{CE141D54-20EC-4947-8431-E882234CE671}"/>
                </a:ext>
              </a:extLst>
            </p:cNvPr>
            <p:cNvPicPr>
              <a:picLocks noChangeAspect="1" noChangeArrowheads="1"/>
            </p:cNvPicPr>
            <p:nvPr/>
          </p:nvPicPr>
          <p:blipFill>
            <a:blip r:embed="rId2" cstate="print">
              <a:clrChange>
                <a:clrFrom>
                  <a:srgbClr val="F5F5F5"/>
                </a:clrFrom>
                <a:clrTo>
                  <a:srgbClr val="F5F5F5">
                    <a:alpha val="0"/>
                  </a:srgbClr>
                </a:clrTo>
              </a:clrChange>
              <a:extLst>
                <a:ext uri="{BEBA8EAE-BF5A-486C-A8C5-ECC9F3942E4B}">
                  <a14:imgProps xmlns:a14="http://schemas.microsoft.com/office/drawing/2010/main">
                    <a14:imgLayer r:embed="rId3">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Ốc Vít PNG, Vector, PSD, và biểu tượng để tải về miễn phí | pngtree">
              <a:extLst>
                <a:ext uri="{FF2B5EF4-FFF2-40B4-BE49-F238E27FC236}">
                  <a16:creationId xmlns:a16="http://schemas.microsoft.com/office/drawing/2014/main" id="{24BD03B0-60A5-D44B-81E7-ADCA05F49B63}"/>
                </a:ext>
              </a:extLst>
            </p:cNvPr>
            <p:cNvPicPr>
              <a:picLocks noChangeAspect="1" noChangeArrowheads="1"/>
            </p:cNvPicPr>
            <p:nvPr/>
          </p:nvPicPr>
          <p:blipFill>
            <a:blip r:embed="rId4" cstate="print">
              <a:clrChange>
                <a:clrFrom>
                  <a:srgbClr val="F4F5F6"/>
                </a:clrFrom>
                <a:clrTo>
                  <a:srgbClr val="F4F5F6">
                    <a:alpha val="0"/>
                  </a:srgbClr>
                </a:clrTo>
              </a:clrChange>
              <a:extLst>
                <a:ext uri="{28A0092B-C50C-407E-A947-70E740481C1C}">
                  <a14:useLocalDpi xmlns:a14="http://schemas.microsoft.com/office/drawing/2010/main"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ช่างหัว, โรงพยาบาล, จับ png - png ช่างหัว, โรงพยาบาล, จับ icon vector">
              <a:extLst>
                <a:ext uri="{FF2B5EF4-FFF2-40B4-BE49-F238E27FC236}">
                  <a16:creationId xmlns:a16="http://schemas.microsoft.com/office/drawing/2014/main" id="{8C17FB26-086C-314F-B0C1-8CA19E4D5E28}"/>
                </a:ext>
              </a:extLst>
            </p:cNvPr>
            <p:cNvPicPr>
              <a:picLocks noChangeAspect="1" noChangeArrowheads="1"/>
            </p:cNvPicPr>
            <p:nvPr/>
          </p:nvPicPr>
          <p:blipFill>
            <a:blip r:embed="rId5" cstate="print">
              <a:clrChange>
                <a:clrFrom>
                  <a:srgbClr val="EEEEEE"/>
                </a:clrFrom>
                <a:clrTo>
                  <a:srgbClr val="EEEEEE">
                    <a:alpha val="0"/>
                  </a:srgbClr>
                </a:clrTo>
              </a:clrChang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ช่างหัว, โรงพยาบาล, จับ png - png ช่างหัว, โรงพยาบาล, จับ icon vector">
              <a:extLst>
                <a:ext uri="{FF2B5EF4-FFF2-40B4-BE49-F238E27FC236}">
                  <a16:creationId xmlns:a16="http://schemas.microsoft.com/office/drawing/2014/main" id="{7119848F-C300-3342-A5AD-44C659C877F5}"/>
                </a:ext>
              </a:extLst>
            </p:cNvPr>
            <p:cNvPicPr>
              <a:picLocks noChangeAspect="1" noChangeArrowheads="1"/>
            </p:cNvPicPr>
            <p:nvPr/>
          </p:nvPicPr>
          <p:blipFill rotWithShape="1">
            <a:blip r:embed="rId7" cstate="print">
              <a:clrChange>
                <a:clrFrom>
                  <a:srgbClr val="EEEEEE"/>
                </a:clrFrom>
                <a:clrTo>
                  <a:srgbClr val="EEEEEE">
                    <a:alpha val="0"/>
                  </a:srgbClr>
                </a:clrTo>
              </a:clrChange>
              <a:extLst>
                <a:ext uri="{BEBA8EAE-BF5A-486C-A8C5-ECC9F3942E4B}">
                  <a14:imgProps xmlns:a14="http://schemas.microsoft.com/office/drawing/2010/main">
                    <a14:imgLayer r:embed="rId8">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5698671" y="6159944"/>
              <a:ext cx="467192" cy="50050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ช่างหัว, โรงพยาบาล, จับ png - png ช่างหัว, โรงพยาบาล, จับ icon vector">
              <a:extLst>
                <a:ext uri="{FF2B5EF4-FFF2-40B4-BE49-F238E27FC236}">
                  <a16:creationId xmlns:a16="http://schemas.microsoft.com/office/drawing/2014/main" id="{F0DD7A78-47B3-5D40-BF9B-251D263794C9}"/>
                </a:ext>
              </a:extLst>
            </p:cNvPr>
            <p:cNvPicPr>
              <a:picLocks noChangeAspect="1" noChangeArrowheads="1"/>
            </p:cNvPicPr>
            <p:nvPr/>
          </p:nvPicPr>
          <p:blipFill rotWithShape="1">
            <a:blip r:embed="rId9" cstate="print">
              <a:clrChange>
                <a:clrFrom>
                  <a:srgbClr val="EEEEEE"/>
                </a:clrFrom>
                <a:clrTo>
                  <a:srgbClr val="EEEEEE">
                    <a:alpha val="0"/>
                  </a:srgbClr>
                </a:clrTo>
              </a:clrChange>
              <a:extLst>
                <a:ext uri="{BEBA8EAE-BF5A-486C-A8C5-ECC9F3942E4B}">
                  <a14:imgProps xmlns:a14="http://schemas.microsoft.com/office/drawing/2010/main">
                    <a14:imgLayer r:embed="rId10">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6028315" y="6274876"/>
              <a:ext cx="263717" cy="28252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obots Clipart Yellow - Transparent Background Robot Cartoon Png  Transparent PNG - 581x533 - Free Download on NicePNG">
              <a:extLst>
                <a:ext uri="{FF2B5EF4-FFF2-40B4-BE49-F238E27FC236}">
                  <a16:creationId xmlns:a16="http://schemas.microsoft.com/office/drawing/2014/main" id="{172CB95F-4CF0-BC4F-B3C1-D34893AD7852}"/>
                </a:ext>
              </a:extLst>
            </p:cNvPr>
            <p:cNvPicPr>
              <a:picLocks noChangeAspect="1" noChangeArrowheads="1"/>
            </p:cNvPicPr>
            <p:nvPr/>
          </p:nvPicPr>
          <p:blipFill>
            <a:blip r:embed="rId11"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3922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3">
                                            <p:txEl>
                                              <p:pRg st="0" end="0"/>
                                            </p:txEl>
                                          </p:spTgt>
                                        </p:tgtEl>
                                        <p:attrNameLst>
                                          <p:attrName>style.color</p:attrName>
                                        </p:attrNameLst>
                                      </p:cBhvr>
                                      <p:to>
                                        <p:clrVal>
                                          <a:srgbClr val="00B0F0"/>
                                        </p:clrVal>
                                      </p:to>
                                    </p:set>
                                    <p:set>
                                      <p:cBhvr>
                                        <p:cTn id="7" dur="500" fill="hold"/>
                                        <p:tgtEl>
                                          <p:spTgt spid="33">
                                            <p:txEl>
                                              <p:pRg st="0" end="0"/>
                                            </p:txEl>
                                          </p:spTgt>
                                        </p:tgtEl>
                                        <p:attrNameLst>
                                          <p:attrName>fillcolor</p:attrName>
                                        </p:attrNameLst>
                                      </p:cBhvr>
                                      <p:to>
                                        <p:clrVal>
                                          <a:srgbClr val="00B0F0"/>
                                        </p:clrVal>
                                      </p:to>
                                    </p:set>
                                    <p:set>
                                      <p:cBhvr>
                                        <p:cTn id="8" dur="500" fill="hold"/>
                                        <p:tgtEl>
                                          <p:spTgt spid="33">
                                            <p:txEl>
                                              <p:pRg st="0" end="0"/>
                                            </p:txEl>
                                          </p:spTgt>
                                        </p:tgtEl>
                                        <p:attrNameLst>
                                          <p:attrName>fill.type</p:attrName>
                                        </p:attrNameLst>
                                      </p:cBhvr>
                                      <p:to>
                                        <p:strVal val="solid"/>
                                      </p:to>
                                    </p:set>
                                  </p:childTnLst>
                                </p:cTn>
                              </p:par>
                              <p:par>
                                <p:cTn id="9" presetID="27" presetClass="emph" presetSubtype="0" fill="remove" grpId="0" nodeType="withEffect">
                                  <p:stCondLst>
                                    <p:cond delay="0"/>
                                  </p:stCondLst>
                                  <p:iterate type="lt">
                                    <p:tmPct val="0"/>
                                  </p:iterate>
                                  <p:childTnLst>
                                    <p:animClr clrSpc="rgb" dir="cw">
                                      <p:cBhvr override="childStyle">
                                        <p:cTn id="10" dur="250" autoRev="1" fill="remove"/>
                                        <p:tgtEl>
                                          <p:spTgt spid="33">
                                            <p:txEl>
                                              <p:pRg st="0" end="0"/>
                                            </p:txEl>
                                          </p:spTgt>
                                        </p:tgtEl>
                                        <p:attrNameLst>
                                          <p:attrName>style.color</p:attrName>
                                        </p:attrNameLst>
                                      </p:cBhvr>
                                      <p:to>
                                        <a:schemeClr val="bg1"/>
                                      </p:to>
                                    </p:animClr>
                                    <p:animClr clrSpc="rgb" dir="cw">
                                      <p:cBhvr>
                                        <p:cTn id="11" dur="250" autoRev="1" fill="remove"/>
                                        <p:tgtEl>
                                          <p:spTgt spid="33">
                                            <p:txEl>
                                              <p:pRg st="0" end="0"/>
                                            </p:txEl>
                                          </p:spTgt>
                                        </p:tgtEl>
                                        <p:attrNameLst>
                                          <p:attrName>fillcolor</p:attrName>
                                        </p:attrNameLst>
                                      </p:cBhvr>
                                      <p:to>
                                        <a:schemeClr val="bg1"/>
                                      </p:to>
                                    </p:animClr>
                                    <p:set>
                                      <p:cBhvr>
                                        <p:cTn id="12" dur="250" autoRev="1" fill="remove"/>
                                        <p:tgtEl>
                                          <p:spTgt spid="33">
                                            <p:txEl>
                                              <p:pRg st="0" end="0"/>
                                            </p:txEl>
                                          </p:spTgt>
                                        </p:tgtEl>
                                        <p:attrNameLst>
                                          <p:attrName>fill.type</p:attrName>
                                        </p:attrNameLst>
                                      </p:cBhvr>
                                      <p:to>
                                        <p:strVal val="solid"/>
                                      </p:to>
                                    </p:set>
                                    <p:set>
                                      <p:cBhvr>
                                        <p:cTn id="13" dur="250" autoRev="1" fill="remove"/>
                                        <p:tgtEl>
                                          <p:spTgt spid="33">
                                            <p:txEl>
                                              <p:pRg st="0" end="0"/>
                                            </p:txEl>
                                          </p:spTgt>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34">
                                            <p:txEl>
                                              <p:pRg st="0" end="0"/>
                                            </p:txEl>
                                          </p:spTgt>
                                        </p:tgtEl>
                                        <p:attrNameLst>
                                          <p:attrName>style.color</p:attrName>
                                        </p:attrNameLst>
                                      </p:cBhvr>
                                      <p:to>
                                        <p:clrVal>
                                          <a:srgbClr val="00B0F0"/>
                                        </p:clrVal>
                                      </p:to>
                                    </p:set>
                                    <p:set>
                                      <p:cBhvr>
                                        <p:cTn id="18" dur="500" fill="hold"/>
                                        <p:tgtEl>
                                          <p:spTgt spid="34">
                                            <p:txEl>
                                              <p:pRg st="0" end="0"/>
                                            </p:txEl>
                                          </p:spTgt>
                                        </p:tgtEl>
                                        <p:attrNameLst>
                                          <p:attrName>fillcolor</p:attrName>
                                        </p:attrNameLst>
                                      </p:cBhvr>
                                      <p:to>
                                        <p:clrVal>
                                          <a:srgbClr val="00B0F0"/>
                                        </p:clrVal>
                                      </p:to>
                                    </p:set>
                                    <p:set>
                                      <p:cBhvr>
                                        <p:cTn id="19" dur="500" fill="hold"/>
                                        <p:tgtEl>
                                          <p:spTgt spid="34">
                                            <p:txEl>
                                              <p:pRg st="0" end="0"/>
                                            </p:txEl>
                                          </p:spTgt>
                                        </p:tgtEl>
                                        <p:attrNameLst>
                                          <p:attrName>fill.type</p:attrName>
                                        </p:attrNameLst>
                                      </p:cBhvr>
                                      <p:to>
                                        <p:strVal val="solid"/>
                                      </p:to>
                                    </p:set>
                                  </p:childTnLst>
                                </p:cTn>
                              </p:par>
                              <p:par>
                                <p:cTn id="20" presetID="27" presetClass="emph" presetSubtype="0" fill="remove" grpId="0" nodeType="withEffect">
                                  <p:stCondLst>
                                    <p:cond delay="0"/>
                                  </p:stCondLst>
                                  <p:iterate type="lt">
                                    <p:tmPct val="0"/>
                                  </p:iterate>
                                  <p:childTnLst>
                                    <p:animClr clrSpc="rgb" dir="cw">
                                      <p:cBhvr override="childStyle">
                                        <p:cTn id="21" dur="250" autoRev="1" fill="remove"/>
                                        <p:tgtEl>
                                          <p:spTgt spid="34">
                                            <p:txEl>
                                              <p:pRg st="0" end="0"/>
                                            </p:txEl>
                                          </p:spTgt>
                                        </p:tgtEl>
                                        <p:attrNameLst>
                                          <p:attrName>style.color</p:attrName>
                                        </p:attrNameLst>
                                      </p:cBhvr>
                                      <p:to>
                                        <a:schemeClr val="bg1"/>
                                      </p:to>
                                    </p:animClr>
                                    <p:animClr clrSpc="rgb" dir="cw">
                                      <p:cBhvr>
                                        <p:cTn id="22" dur="250" autoRev="1" fill="remove"/>
                                        <p:tgtEl>
                                          <p:spTgt spid="34">
                                            <p:txEl>
                                              <p:pRg st="0" end="0"/>
                                            </p:txEl>
                                          </p:spTgt>
                                        </p:tgtEl>
                                        <p:attrNameLst>
                                          <p:attrName>fillcolor</p:attrName>
                                        </p:attrNameLst>
                                      </p:cBhvr>
                                      <p:to>
                                        <a:schemeClr val="bg1"/>
                                      </p:to>
                                    </p:animClr>
                                    <p:set>
                                      <p:cBhvr>
                                        <p:cTn id="23" dur="250" autoRev="1" fill="remove"/>
                                        <p:tgtEl>
                                          <p:spTgt spid="34">
                                            <p:txEl>
                                              <p:pRg st="0" end="0"/>
                                            </p:txEl>
                                          </p:spTgt>
                                        </p:tgtEl>
                                        <p:attrNameLst>
                                          <p:attrName>fill.type</p:attrName>
                                        </p:attrNameLst>
                                      </p:cBhvr>
                                      <p:to>
                                        <p:strVal val="solid"/>
                                      </p:to>
                                    </p:set>
                                    <p:set>
                                      <p:cBhvr>
                                        <p:cTn id="24" dur="250" autoRev="1" fill="remove"/>
                                        <p:tgtEl>
                                          <p:spTgt spid="34">
                                            <p:txEl>
                                              <p:pRg st="0" end="0"/>
                                            </p:txEl>
                                          </p:spTgt>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nodeType="clickEffect">
                                  <p:stCondLst>
                                    <p:cond delay="0"/>
                                  </p:stCondLst>
                                  <p:iterate type="lt">
                                    <p:tmPct val="4000"/>
                                  </p:iterate>
                                  <p:childTnLst>
                                    <p:set>
                                      <p:cBhvr override="childStyle">
                                        <p:cTn id="28" dur="500" fill="hold"/>
                                        <p:tgtEl>
                                          <p:spTgt spid="25">
                                            <p:txEl>
                                              <p:pRg st="0" end="0"/>
                                            </p:txEl>
                                          </p:spTgt>
                                        </p:tgtEl>
                                        <p:attrNameLst>
                                          <p:attrName>style.color</p:attrName>
                                        </p:attrNameLst>
                                      </p:cBhvr>
                                      <p:to>
                                        <p:clrVal>
                                          <a:srgbClr val="00B0F0"/>
                                        </p:clrVal>
                                      </p:to>
                                    </p:set>
                                    <p:set>
                                      <p:cBhvr>
                                        <p:cTn id="29" dur="500" fill="hold"/>
                                        <p:tgtEl>
                                          <p:spTgt spid="25">
                                            <p:txEl>
                                              <p:pRg st="0" end="0"/>
                                            </p:txEl>
                                          </p:spTgt>
                                        </p:tgtEl>
                                        <p:attrNameLst>
                                          <p:attrName>fillcolor</p:attrName>
                                        </p:attrNameLst>
                                      </p:cBhvr>
                                      <p:to>
                                        <p:clrVal>
                                          <a:srgbClr val="00B0F0"/>
                                        </p:clrVal>
                                      </p:to>
                                    </p:set>
                                    <p:set>
                                      <p:cBhvr>
                                        <p:cTn id="30" dur="500" fill="hold"/>
                                        <p:tgtEl>
                                          <p:spTgt spid="25">
                                            <p:txEl>
                                              <p:pRg st="0" end="0"/>
                                            </p:txEl>
                                          </p:spTgt>
                                        </p:tgtEl>
                                        <p:attrNameLst>
                                          <p:attrName>fill.type</p:attrName>
                                        </p:attrNameLst>
                                      </p:cBhvr>
                                      <p:to>
                                        <p:strVal val="solid"/>
                                      </p:to>
                                    </p:set>
                                  </p:childTnLst>
                                </p:cTn>
                              </p:par>
                              <p:par>
                                <p:cTn id="31" presetID="27" presetClass="emph" presetSubtype="0" fill="remove" grpId="0" nodeType="withEffect">
                                  <p:stCondLst>
                                    <p:cond delay="0"/>
                                  </p:stCondLst>
                                  <p:iterate type="lt">
                                    <p:tmPct val="0"/>
                                  </p:iterate>
                                  <p:childTnLst>
                                    <p:animClr clrSpc="rgb" dir="cw">
                                      <p:cBhvr override="childStyle">
                                        <p:cTn id="32" dur="250" autoRev="1" fill="remove"/>
                                        <p:tgtEl>
                                          <p:spTgt spid="25">
                                            <p:txEl>
                                              <p:pRg st="0" end="0"/>
                                            </p:txEl>
                                          </p:spTgt>
                                        </p:tgtEl>
                                        <p:attrNameLst>
                                          <p:attrName>style.color</p:attrName>
                                        </p:attrNameLst>
                                      </p:cBhvr>
                                      <p:to>
                                        <a:schemeClr val="bg1"/>
                                      </p:to>
                                    </p:animClr>
                                    <p:animClr clrSpc="rgb" dir="cw">
                                      <p:cBhvr>
                                        <p:cTn id="33" dur="250" autoRev="1" fill="remove"/>
                                        <p:tgtEl>
                                          <p:spTgt spid="25">
                                            <p:txEl>
                                              <p:pRg st="0" end="0"/>
                                            </p:txEl>
                                          </p:spTgt>
                                        </p:tgtEl>
                                        <p:attrNameLst>
                                          <p:attrName>fillcolor</p:attrName>
                                        </p:attrNameLst>
                                      </p:cBhvr>
                                      <p:to>
                                        <a:schemeClr val="bg1"/>
                                      </p:to>
                                    </p:animClr>
                                    <p:set>
                                      <p:cBhvr>
                                        <p:cTn id="34" dur="250" autoRev="1" fill="remove"/>
                                        <p:tgtEl>
                                          <p:spTgt spid="25">
                                            <p:txEl>
                                              <p:pRg st="0" end="0"/>
                                            </p:txEl>
                                          </p:spTgt>
                                        </p:tgtEl>
                                        <p:attrNameLst>
                                          <p:attrName>fill.type</p:attrName>
                                        </p:attrNameLst>
                                      </p:cBhvr>
                                      <p:to>
                                        <p:strVal val="solid"/>
                                      </p:to>
                                    </p:set>
                                    <p:set>
                                      <p:cBhvr>
                                        <p:cTn id="35" dur="250" autoRev="1" fill="remove"/>
                                        <p:tgtEl>
                                          <p:spTgt spid="25">
                                            <p:txEl>
                                              <p:pRg st="0" end="0"/>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2" nodeType="clickEffect">
                                  <p:stCondLst>
                                    <p:cond delay="0"/>
                                  </p:stCondLst>
                                  <p:iterate type="lt">
                                    <p:tmPct val="0"/>
                                  </p:iterate>
                                  <p:childTnLst>
                                    <p:animClr clrSpc="rgb" dir="cw">
                                      <p:cBhvr override="childStyle">
                                        <p:cTn id="39" dur="2000" fill="hold"/>
                                        <p:tgtEl>
                                          <p:spTgt spid="52"/>
                                        </p:tgtEl>
                                        <p:attrNameLst>
                                          <p:attrName>style.color</p:attrName>
                                        </p:attrNameLst>
                                      </p:cBhvr>
                                      <p:to>
                                        <a:srgbClr val="ED3834"/>
                                      </p:to>
                                    </p:animClr>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type="lt">
                                    <p:tmAbs val="0"/>
                                  </p:iterate>
                                  <p:childTnLst>
                                    <p:set>
                                      <p:cBhvr>
                                        <p:cTn id="43" dur="1" fill="hold">
                                          <p:stCondLst>
                                            <p:cond delay="0"/>
                                          </p:stCondLst>
                                        </p:cTn>
                                        <p:tgtEl>
                                          <p:spTgt spid="52"/>
                                        </p:tgtEl>
                                        <p:attrNameLst>
                                          <p:attrName>style.visibility</p:attrName>
                                        </p:attrNameLst>
                                      </p:cBhvr>
                                      <p:to>
                                        <p:strVal val="visible"/>
                                      </p:to>
                                    </p:set>
                                  </p:childTnLst>
                                </p:cTn>
                              </p:par>
                            </p:childTnLst>
                          </p:cTn>
                        </p:par>
                        <p:par>
                          <p:cTn id="44" fill="hold">
                            <p:stCondLst>
                              <p:cond delay="0"/>
                            </p:stCondLst>
                            <p:childTnLst>
                              <p:par>
                                <p:cTn id="45" presetID="26" presetClass="emph" presetSubtype="0" repeatCount="2000" fill="hold" grpId="3" nodeType="afterEffect">
                                  <p:stCondLst>
                                    <p:cond delay="0"/>
                                  </p:stCondLst>
                                  <p:iterate type="lt">
                                    <p:tmPct val="0"/>
                                  </p:iterate>
                                  <p:childTnLst>
                                    <p:animEffect transition="out" filter="fade">
                                      <p:cBhvr>
                                        <p:cTn id="46" dur="500" tmFilter="0, 0; .2, .5; .8, .5; 1, 0"/>
                                        <p:tgtEl>
                                          <p:spTgt spid="52"/>
                                        </p:tgtEl>
                                      </p:cBhvr>
                                    </p:animEffect>
                                    <p:animScale>
                                      <p:cBhvr>
                                        <p:cTn id="47" dur="250" autoRev="1" fill="hold"/>
                                        <p:tgtEl>
                                          <p:spTgt spid="52"/>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iterate type="lt">
                                    <p:tmAbs val="0"/>
                                  </p:iterate>
                                  <p:childTnLst>
                                    <p:set>
                                      <p:cBhvr>
                                        <p:cTn id="51" dur="1" fill="hold">
                                          <p:stCondLst>
                                            <p:cond delay="0"/>
                                          </p:stCondLst>
                                        </p:cTn>
                                        <p:tgtEl>
                                          <p:spTgt spid="52"/>
                                        </p:tgtEl>
                                        <p:attrNameLst>
                                          <p:attrName>style.visibility</p:attrName>
                                        </p:attrNameLst>
                                      </p:cBhvr>
                                      <p:to>
                                        <p:strVal val="hidden"/>
                                      </p:to>
                                    </p:set>
                                  </p:childTnLst>
                                </p:cTn>
                              </p:par>
                            </p:childTnLst>
                          </p:cTn>
                        </p:par>
                        <p:par>
                          <p:cTn id="52" fill="hold">
                            <p:stCondLst>
                              <p:cond delay="0"/>
                            </p:stCondLst>
                            <p:childTnLst>
                              <p:par>
                                <p:cTn id="53" presetID="16" presetClass="entr" presetSubtype="21" fill="hold" nodeType="afterEffect">
                                  <p:stCondLst>
                                    <p:cond delay="0"/>
                                  </p:stCondLst>
                                  <p:childTnLst>
                                    <p:set>
                                      <p:cBhvr>
                                        <p:cTn id="54" dur="1" fill="hold">
                                          <p:stCondLst>
                                            <p:cond delay="0"/>
                                          </p:stCondLst>
                                        </p:cTn>
                                        <p:tgtEl>
                                          <p:spTgt spid="53">
                                            <p:txEl>
                                              <p:pRg st="0" end="0"/>
                                            </p:txEl>
                                          </p:spTgt>
                                        </p:tgtEl>
                                        <p:attrNameLst>
                                          <p:attrName>style.visibility</p:attrName>
                                        </p:attrNameLst>
                                      </p:cBhvr>
                                      <p:to>
                                        <p:strVal val="visible"/>
                                      </p:to>
                                    </p:set>
                                    <p:animEffect transition="in" filter="barn(inVertical)">
                                      <p:cBhvr>
                                        <p:cTn id="55" dur="500"/>
                                        <p:tgtEl>
                                          <p:spTgt spid="5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mph" presetSubtype="0" fill="hold" nodeType="clickEffect">
                                  <p:stCondLst>
                                    <p:cond delay="0"/>
                                  </p:stCondLst>
                                  <p:iterate type="lt">
                                    <p:tmPct val="4000"/>
                                  </p:iterate>
                                  <p:childTnLst>
                                    <p:set>
                                      <p:cBhvr override="childStyle">
                                        <p:cTn id="59" dur="500" fill="hold"/>
                                        <p:tgtEl>
                                          <p:spTgt spid="22">
                                            <p:txEl>
                                              <p:pRg st="0" end="0"/>
                                            </p:txEl>
                                          </p:spTgt>
                                        </p:tgtEl>
                                        <p:attrNameLst>
                                          <p:attrName>style.color</p:attrName>
                                        </p:attrNameLst>
                                      </p:cBhvr>
                                      <p:to>
                                        <p:clrVal>
                                          <a:srgbClr val="00B050"/>
                                        </p:clrVal>
                                      </p:to>
                                    </p:set>
                                    <p:set>
                                      <p:cBhvr>
                                        <p:cTn id="60" dur="500" fill="hold"/>
                                        <p:tgtEl>
                                          <p:spTgt spid="22">
                                            <p:txEl>
                                              <p:pRg st="0" end="0"/>
                                            </p:txEl>
                                          </p:spTgt>
                                        </p:tgtEl>
                                        <p:attrNameLst>
                                          <p:attrName>fillcolor</p:attrName>
                                        </p:attrNameLst>
                                      </p:cBhvr>
                                      <p:to>
                                        <p:clrVal>
                                          <a:srgbClr val="00B050"/>
                                        </p:clrVal>
                                      </p:to>
                                    </p:set>
                                    <p:set>
                                      <p:cBhvr>
                                        <p:cTn id="61" dur="500" fill="hold"/>
                                        <p:tgtEl>
                                          <p:spTgt spid="22">
                                            <p:txEl>
                                              <p:pRg st="0" end="0"/>
                                            </p:txEl>
                                          </p:spTgt>
                                        </p:tgtEl>
                                        <p:attrNameLst>
                                          <p:attrName>fill.type</p:attrName>
                                        </p:attrNameLst>
                                      </p:cBhvr>
                                      <p:to>
                                        <p:strVal val="solid"/>
                                      </p:to>
                                    </p:set>
                                  </p:childTnLst>
                                </p:cTn>
                              </p:par>
                              <p:par>
                                <p:cTn id="62" presetID="27" presetClass="emph" presetSubtype="0" fill="remove" nodeType="withEffect">
                                  <p:stCondLst>
                                    <p:cond delay="0"/>
                                  </p:stCondLst>
                                  <p:iterate type="lt">
                                    <p:tmPct val="0"/>
                                  </p:iterate>
                                  <p:childTnLst>
                                    <p:animClr clrSpc="rgb" dir="cw">
                                      <p:cBhvr override="childStyle">
                                        <p:cTn id="63" dur="250" autoRev="1" fill="remove"/>
                                        <p:tgtEl>
                                          <p:spTgt spid="22">
                                            <p:txEl>
                                              <p:pRg st="0" end="0"/>
                                            </p:txEl>
                                          </p:spTgt>
                                        </p:tgtEl>
                                        <p:attrNameLst>
                                          <p:attrName>style.color</p:attrName>
                                        </p:attrNameLst>
                                      </p:cBhvr>
                                      <p:to>
                                        <a:schemeClr val="bg1"/>
                                      </p:to>
                                    </p:animClr>
                                    <p:animClr clrSpc="rgb" dir="cw">
                                      <p:cBhvr>
                                        <p:cTn id="64" dur="250" autoRev="1" fill="remove"/>
                                        <p:tgtEl>
                                          <p:spTgt spid="22">
                                            <p:txEl>
                                              <p:pRg st="0" end="0"/>
                                            </p:txEl>
                                          </p:spTgt>
                                        </p:tgtEl>
                                        <p:attrNameLst>
                                          <p:attrName>fillcolor</p:attrName>
                                        </p:attrNameLst>
                                      </p:cBhvr>
                                      <p:to>
                                        <a:schemeClr val="bg1"/>
                                      </p:to>
                                    </p:animClr>
                                    <p:set>
                                      <p:cBhvr>
                                        <p:cTn id="65" dur="250" autoRev="1" fill="remove"/>
                                        <p:tgtEl>
                                          <p:spTgt spid="22">
                                            <p:txEl>
                                              <p:pRg st="0" end="0"/>
                                            </p:txEl>
                                          </p:spTgt>
                                        </p:tgtEl>
                                        <p:attrNameLst>
                                          <p:attrName>fill.type</p:attrName>
                                        </p:attrNameLst>
                                      </p:cBhvr>
                                      <p:to>
                                        <p:strVal val="solid"/>
                                      </p:to>
                                    </p:set>
                                    <p:set>
                                      <p:cBhvr>
                                        <p:cTn id="66" dur="250" autoRev="1" fill="remove"/>
                                        <p:tgtEl>
                                          <p:spTgt spid="22">
                                            <p:txEl>
                                              <p:pRg st="0" end="0"/>
                                            </p:txEl>
                                          </p:spTgt>
                                        </p:tgtEl>
                                        <p:attrNameLst>
                                          <p:attrName>fill.on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iterate type="lt">
                                    <p:tmPct val="0"/>
                                  </p:iterate>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6" presetClass="emph" presetSubtype="0" fill="hold" grpId="1" nodeType="withEffect">
                                  <p:stCondLst>
                                    <p:cond delay="0"/>
                                  </p:stCondLst>
                                  <p:iterate type="lt">
                                    <p:tmPct val="4000"/>
                                  </p:iterate>
                                  <p:childTnLst>
                                    <p:set>
                                      <p:cBhvr override="childStyle">
                                        <p:cTn id="73" dur="500" fill="hold"/>
                                        <p:tgtEl>
                                          <p:spTgt spid="50"/>
                                        </p:tgtEl>
                                        <p:attrNameLst>
                                          <p:attrName>style.color</p:attrName>
                                        </p:attrNameLst>
                                      </p:cBhvr>
                                      <p:to>
                                        <p:clrVal>
                                          <a:srgbClr val="00B050"/>
                                        </p:clrVal>
                                      </p:to>
                                    </p:set>
                                    <p:set>
                                      <p:cBhvr>
                                        <p:cTn id="74" dur="500" fill="hold"/>
                                        <p:tgtEl>
                                          <p:spTgt spid="50"/>
                                        </p:tgtEl>
                                        <p:attrNameLst>
                                          <p:attrName>fillcolor</p:attrName>
                                        </p:attrNameLst>
                                      </p:cBhvr>
                                      <p:to>
                                        <p:clrVal>
                                          <a:srgbClr val="00B050"/>
                                        </p:clrVal>
                                      </p:to>
                                    </p:set>
                                    <p:set>
                                      <p:cBhvr>
                                        <p:cTn id="75" dur="500" fill="hold"/>
                                        <p:tgtEl>
                                          <p:spTgt spid="50"/>
                                        </p:tgtEl>
                                        <p:attrNameLst>
                                          <p:attrName>fill.type</p:attrName>
                                        </p:attrNameLst>
                                      </p:cBhvr>
                                      <p:to>
                                        <p:strVal val="solid"/>
                                      </p:to>
                                    </p:set>
                                  </p:childTnLst>
                                </p:cTn>
                              </p:par>
                              <p:par>
                                <p:cTn id="76" presetID="27" presetClass="emph" presetSubtype="0" fill="remove" grpId="2" nodeType="withEffect">
                                  <p:stCondLst>
                                    <p:cond delay="0"/>
                                  </p:stCondLst>
                                  <p:iterate type="lt">
                                    <p:tmPct val="0"/>
                                  </p:iterate>
                                  <p:childTnLst>
                                    <p:animClr clrSpc="rgb" dir="cw">
                                      <p:cBhvr override="childStyle">
                                        <p:cTn id="77" dur="250" autoRev="1" fill="remove"/>
                                        <p:tgtEl>
                                          <p:spTgt spid="50"/>
                                        </p:tgtEl>
                                        <p:attrNameLst>
                                          <p:attrName>style.color</p:attrName>
                                        </p:attrNameLst>
                                      </p:cBhvr>
                                      <p:to>
                                        <a:schemeClr val="bg1"/>
                                      </p:to>
                                    </p:animClr>
                                    <p:animClr clrSpc="rgb" dir="cw">
                                      <p:cBhvr>
                                        <p:cTn id="78" dur="250" autoRev="1" fill="remove"/>
                                        <p:tgtEl>
                                          <p:spTgt spid="50"/>
                                        </p:tgtEl>
                                        <p:attrNameLst>
                                          <p:attrName>fillcolor</p:attrName>
                                        </p:attrNameLst>
                                      </p:cBhvr>
                                      <p:to>
                                        <a:schemeClr val="bg1"/>
                                      </p:to>
                                    </p:animClr>
                                    <p:set>
                                      <p:cBhvr>
                                        <p:cTn id="79" dur="250" autoRev="1" fill="remove"/>
                                        <p:tgtEl>
                                          <p:spTgt spid="50"/>
                                        </p:tgtEl>
                                        <p:attrNameLst>
                                          <p:attrName>fill.type</p:attrName>
                                        </p:attrNameLst>
                                      </p:cBhvr>
                                      <p:to>
                                        <p:strVal val="solid"/>
                                      </p:to>
                                    </p:set>
                                    <p:set>
                                      <p:cBhvr>
                                        <p:cTn id="80" dur="250" autoRev="1" fill="remove"/>
                                        <p:tgtEl>
                                          <p:spTgt spid="50"/>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iterate type="lt">
                                    <p:tmAbs val="0"/>
                                  </p:iterate>
                                  <p:childTnLst>
                                    <p:set>
                                      <p:cBhvr>
                                        <p:cTn id="84" dur="1" fill="hold">
                                          <p:stCondLst>
                                            <p:cond delay="0"/>
                                          </p:stCondLst>
                                        </p:cTn>
                                        <p:tgtEl>
                                          <p:spTgt spid="5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3" presetClass="emph" presetSubtype="2" fill="hold" grpId="2" nodeType="clickEffect">
                                  <p:stCondLst>
                                    <p:cond delay="0"/>
                                  </p:stCondLst>
                                  <p:iterate type="lt">
                                    <p:tmPct val="0"/>
                                  </p:iterate>
                                  <p:childTnLst>
                                    <p:animClr clrSpc="rgb" dir="cw">
                                      <p:cBhvr override="childStyle">
                                        <p:cTn id="88" dur="2000" fill="hold"/>
                                        <p:tgtEl>
                                          <p:spTgt spid="54"/>
                                        </p:tgtEl>
                                        <p:attrNameLst>
                                          <p:attrName>style.color</p:attrName>
                                        </p:attrNameLst>
                                      </p:cBhvr>
                                      <p:to>
                                        <a:srgbClr val="ED3834"/>
                                      </p:to>
                                    </p:animClr>
                                  </p:childTnLst>
                                </p:cTn>
                              </p:par>
                              <p:par>
                                <p:cTn id="89" presetID="26" presetClass="emph" presetSubtype="0" repeatCount="2000" fill="hold" grpId="3" nodeType="withEffect">
                                  <p:stCondLst>
                                    <p:cond delay="0"/>
                                  </p:stCondLst>
                                  <p:iterate type="lt">
                                    <p:tmPct val="0"/>
                                  </p:iterate>
                                  <p:childTnLst>
                                    <p:animEffect transition="out" filter="fade">
                                      <p:cBhvr>
                                        <p:cTn id="90" dur="500" tmFilter="0, 0; .2, .5; .8, .5; 1, 0"/>
                                        <p:tgtEl>
                                          <p:spTgt spid="54"/>
                                        </p:tgtEl>
                                      </p:cBhvr>
                                    </p:animEffect>
                                    <p:animScale>
                                      <p:cBhvr>
                                        <p:cTn id="91" dur="250" autoRev="1" fill="hold"/>
                                        <p:tgtEl>
                                          <p:spTgt spid="54"/>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16" presetClass="emph" presetSubtype="0" fill="hold" nodeType="clickEffect">
                                  <p:stCondLst>
                                    <p:cond delay="0"/>
                                  </p:stCondLst>
                                  <p:iterate type="lt">
                                    <p:tmPct val="4000"/>
                                  </p:iterate>
                                  <p:childTnLst>
                                    <p:set>
                                      <p:cBhvr override="childStyle">
                                        <p:cTn id="95" dur="500" fill="hold"/>
                                        <p:tgtEl>
                                          <p:spTgt spid="32">
                                            <p:txEl>
                                              <p:pRg st="0" end="0"/>
                                            </p:txEl>
                                          </p:spTgt>
                                        </p:tgtEl>
                                        <p:attrNameLst>
                                          <p:attrName>style.color</p:attrName>
                                        </p:attrNameLst>
                                      </p:cBhvr>
                                      <p:to>
                                        <p:clrVal>
                                          <a:srgbClr val="00B050"/>
                                        </p:clrVal>
                                      </p:to>
                                    </p:set>
                                    <p:set>
                                      <p:cBhvr>
                                        <p:cTn id="96" dur="500" fill="hold"/>
                                        <p:tgtEl>
                                          <p:spTgt spid="32">
                                            <p:txEl>
                                              <p:pRg st="0" end="0"/>
                                            </p:txEl>
                                          </p:spTgt>
                                        </p:tgtEl>
                                        <p:attrNameLst>
                                          <p:attrName>fillcolor</p:attrName>
                                        </p:attrNameLst>
                                      </p:cBhvr>
                                      <p:to>
                                        <p:clrVal>
                                          <a:srgbClr val="00B050"/>
                                        </p:clrVal>
                                      </p:to>
                                    </p:set>
                                    <p:set>
                                      <p:cBhvr>
                                        <p:cTn id="97" dur="500" fill="hold"/>
                                        <p:tgtEl>
                                          <p:spTgt spid="32">
                                            <p:txEl>
                                              <p:pRg st="0" end="0"/>
                                            </p:txEl>
                                          </p:spTgt>
                                        </p:tgtEl>
                                        <p:attrNameLst>
                                          <p:attrName>fill.type</p:attrName>
                                        </p:attrNameLst>
                                      </p:cBhvr>
                                      <p:to>
                                        <p:strVal val="solid"/>
                                      </p:to>
                                    </p:set>
                                  </p:childTnLst>
                                </p:cTn>
                              </p:par>
                              <p:par>
                                <p:cTn id="98" presetID="27" presetClass="emph" presetSubtype="0" fill="remove" grpId="0" nodeType="withEffect">
                                  <p:stCondLst>
                                    <p:cond delay="0"/>
                                  </p:stCondLst>
                                  <p:iterate type="lt">
                                    <p:tmPct val="0"/>
                                  </p:iterate>
                                  <p:childTnLst>
                                    <p:animClr clrSpc="rgb" dir="cw">
                                      <p:cBhvr override="childStyle">
                                        <p:cTn id="99" dur="250" autoRev="1" fill="remove"/>
                                        <p:tgtEl>
                                          <p:spTgt spid="32">
                                            <p:txEl>
                                              <p:pRg st="0" end="0"/>
                                            </p:txEl>
                                          </p:spTgt>
                                        </p:tgtEl>
                                        <p:attrNameLst>
                                          <p:attrName>style.color</p:attrName>
                                        </p:attrNameLst>
                                      </p:cBhvr>
                                      <p:to>
                                        <a:schemeClr val="bg1"/>
                                      </p:to>
                                    </p:animClr>
                                    <p:animClr clrSpc="rgb" dir="cw">
                                      <p:cBhvr>
                                        <p:cTn id="100" dur="250" autoRev="1" fill="remove"/>
                                        <p:tgtEl>
                                          <p:spTgt spid="32">
                                            <p:txEl>
                                              <p:pRg st="0" end="0"/>
                                            </p:txEl>
                                          </p:spTgt>
                                        </p:tgtEl>
                                        <p:attrNameLst>
                                          <p:attrName>fillcolor</p:attrName>
                                        </p:attrNameLst>
                                      </p:cBhvr>
                                      <p:to>
                                        <a:schemeClr val="bg1"/>
                                      </p:to>
                                    </p:animClr>
                                    <p:set>
                                      <p:cBhvr>
                                        <p:cTn id="101" dur="250" autoRev="1" fill="remove"/>
                                        <p:tgtEl>
                                          <p:spTgt spid="32">
                                            <p:txEl>
                                              <p:pRg st="0" end="0"/>
                                            </p:txEl>
                                          </p:spTgt>
                                        </p:tgtEl>
                                        <p:attrNameLst>
                                          <p:attrName>fill.type</p:attrName>
                                        </p:attrNameLst>
                                      </p:cBhvr>
                                      <p:to>
                                        <p:strVal val="solid"/>
                                      </p:to>
                                    </p:set>
                                    <p:set>
                                      <p:cBhvr>
                                        <p:cTn id="102" dur="250" autoRev="1" fill="remove"/>
                                        <p:tgtEl>
                                          <p:spTgt spid="32">
                                            <p:txEl>
                                              <p:pRg st="0" end="0"/>
                                            </p:txEl>
                                          </p:spTgt>
                                        </p:tgtEl>
                                        <p:attrNameLst>
                                          <p:attrName>fill.on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iterate type="lt">
                                    <p:tmAbs val="0"/>
                                  </p:iterate>
                                  <p:childTnLst>
                                    <p:set>
                                      <p:cBhvr>
                                        <p:cTn id="106" dur="1" fill="hold">
                                          <p:stCondLst>
                                            <p:cond delay="0"/>
                                          </p:stCondLst>
                                        </p:cTn>
                                        <p:tgtEl>
                                          <p:spTgt spid="54"/>
                                        </p:tgtEl>
                                        <p:attrNameLst>
                                          <p:attrName>style.visibility</p:attrName>
                                        </p:attrNameLst>
                                      </p:cBhvr>
                                      <p:to>
                                        <p:strVal val="hidden"/>
                                      </p:to>
                                    </p:set>
                                  </p:childTnLst>
                                </p:cTn>
                              </p:par>
                              <p:par>
                                <p:cTn id="107" presetID="16" presetClass="entr" presetSubtype="21" fill="hold" nodeType="withEffect">
                                  <p:stCondLst>
                                    <p:cond delay="0"/>
                                  </p:stCondLst>
                                  <p:childTnLst>
                                    <p:set>
                                      <p:cBhvr>
                                        <p:cTn id="108" dur="1" fill="hold">
                                          <p:stCondLst>
                                            <p:cond delay="0"/>
                                          </p:stCondLst>
                                        </p:cTn>
                                        <p:tgtEl>
                                          <p:spTgt spid="45">
                                            <p:txEl>
                                              <p:pRg st="0" end="0"/>
                                            </p:txEl>
                                          </p:spTgt>
                                        </p:tgtEl>
                                        <p:attrNameLst>
                                          <p:attrName>style.visibility</p:attrName>
                                        </p:attrNameLst>
                                      </p:cBhvr>
                                      <p:to>
                                        <p:strVal val="visible"/>
                                      </p:to>
                                    </p:set>
                                    <p:animEffect transition="in" filter="barn(inVertical)">
                                      <p:cBhvr>
                                        <p:cTn id="109" dur="500"/>
                                        <p:tgtEl>
                                          <p:spTgt spid="45">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iterate type="lt">
                                    <p:tmAbs val="0"/>
                                  </p:iterate>
                                  <p:childTnLst>
                                    <p:set>
                                      <p:cBhvr>
                                        <p:cTn id="113" dur="1" fill="hold">
                                          <p:stCondLst>
                                            <p:cond delay="0"/>
                                          </p:stCondLst>
                                        </p:cTn>
                                        <p:tgtEl>
                                          <p:spTgt spid="79"/>
                                        </p:tgtEl>
                                        <p:attrNameLst>
                                          <p:attrName>style.visibility</p:attrName>
                                        </p:attrNameLst>
                                      </p:cBhvr>
                                      <p:to>
                                        <p:strVal val="visible"/>
                                      </p:to>
                                    </p:set>
                                  </p:childTnLst>
                                </p:cTn>
                              </p:par>
                            </p:childTnLst>
                          </p:cTn>
                        </p:par>
                        <p:par>
                          <p:cTn id="114" fill="hold">
                            <p:stCondLst>
                              <p:cond delay="0"/>
                            </p:stCondLst>
                            <p:childTnLst>
                              <p:par>
                                <p:cTn id="115" presetID="26" presetClass="emph" presetSubtype="0" repeatCount="2000" fill="hold" grpId="3" nodeType="afterEffect">
                                  <p:stCondLst>
                                    <p:cond delay="0"/>
                                  </p:stCondLst>
                                  <p:iterate type="lt">
                                    <p:tmPct val="0"/>
                                  </p:iterate>
                                  <p:childTnLst>
                                    <p:animEffect transition="out" filter="fade">
                                      <p:cBhvr>
                                        <p:cTn id="116" dur="500" tmFilter="0, 0; .2, .5; .8, .5; 1, 0"/>
                                        <p:tgtEl>
                                          <p:spTgt spid="79"/>
                                        </p:tgtEl>
                                      </p:cBhvr>
                                    </p:animEffect>
                                    <p:animScale>
                                      <p:cBhvr>
                                        <p:cTn id="117" dur="250" autoRev="1" fill="hold"/>
                                        <p:tgtEl>
                                          <p:spTgt spid="79"/>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grpId="1" nodeType="clickEffect">
                                  <p:stCondLst>
                                    <p:cond delay="0"/>
                                  </p:stCondLst>
                                  <p:iterate type="lt">
                                    <p:tmAbs val="0"/>
                                  </p:iterate>
                                  <p:childTnLst>
                                    <p:set>
                                      <p:cBhvr>
                                        <p:cTn id="121" dur="1" fill="hold">
                                          <p:stCondLst>
                                            <p:cond delay="0"/>
                                          </p:stCondLst>
                                        </p:cTn>
                                        <p:tgtEl>
                                          <p:spTgt spid="79"/>
                                        </p:tgtEl>
                                        <p:attrNameLst>
                                          <p:attrName>style.visibility</p:attrName>
                                        </p:attrNameLst>
                                      </p:cBhvr>
                                      <p:to>
                                        <p:strVal val="hidden"/>
                                      </p:to>
                                    </p:set>
                                  </p:childTnLst>
                                </p:cTn>
                              </p:par>
                            </p:childTnLst>
                          </p:cTn>
                        </p:par>
                        <p:par>
                          <p:cTn id="122" fill="hold">
                            <p:stCondLst>
                              <p:cond delay="0"/>
                            </p:stCondLst>
                            <p:childTnLst>
                              <p:par>
                                <p:cTn id="123" presetID="16" presetClass="entr" presetSubtype="21" fill="hold" nodeType="afterEffect">
                                  <p:stCondLst>
                                    <p:cond delay="0"/>
                                  </p:stCondLst>
                                  <p:childTnLst>
                                    <p:set>
                                      <p:cBhvr>
                                        <p:cTn id="124" dur="1" fill="hold">
                                          <p:stCondLst>
                                            <p:cond delay="0"/>
                                          </p:stCondLst>
                                        </p:cTn>
                                        <p:tgtEl>
                                          <p:spTgt spid="80">
                                            <p:txEl>
                                              <p:pRg st="0" end="0"/>
                                            </p:txEl>
                                          </p:spTgt>
                                        </p:tgtEl>
                                        <p:attrNameLst>
                                          <p:attrName>style.visibility</p:attrName>
                                        </p:attrNameLst>
                                      </p:cBhvr>
                                      <p:to>
                                        <p:strVal val="visible"/>
                                      </p:to>
                                    </p:set>
                                    <p:animEffect transition="in" filter="barn(inVertical)">
                                      <p:cBhvr>
                                        <p:cTn id="125" dur="500"/>
                                        <p:tgtEl>
                                          <p:spTgt spid="80">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iterate type="lt">
                                    <p:tmAbs val="0"/>
                                  </p:iterate>
                                  <p:childTnLst>
                                    <p:set>
                                      <p:cBhvr>
                                        <p:cTn id="129" dur="1" fill="hold">
                                          <p:stCondLst>
                                            <p:cond delay="0"/>
                                          </p:stCondLst>
                                        </p:cTn>
                                        <p:tgtEl>
                                          <p:spTgt spid="7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3" presetClass="emph" presetSubtype="2" fill="hold" grpId="2" nodeType="clickEffect">
                                  <p:stCondLst>
                                    <p:cond delay="0"/>
                                  </p:stCondLst>
                                  <p:iterate type="lt">
                                    <p:tmPct val="0"/>
                                  </p:iterate>
                                  <p:childTnLst>
                                    <p:animClr clrSpc="rgb" dir="cw">
                                      <p:cBhvr override="childStyle">
                                        <p:cTn id="133" dur="2000" fill="hold"/>
                                        <p:tgtEl>
                                          <p:spTgt spid="76"/>
                                        </p:tgtEl>
                                        <p:attrNameLst>
                                          <p:attrName>style.color</p:attrName>
                                        </p:attrNameLst>
                                      </p:cBhvr>
                                      <p:to>
                                        <a:srgbClr val="ED3834"/>
                                      </p:to>
                                    </p:animClr>
                                  </p:childTnLst>
                                </p:cTn>
                              </p:par>
                              <p:par>
                                <p:cTn id="134" presetID="26" presetClass="emph" presetSubtype="0" repeatCount="2000" fill="hold" grpId="3" nodeType="withEffect">
                                  <p:stCondLst>
                                    <p:cond delay="0"/>
                                  </p:stCondLst>
                                  <p:iterate type="lt">
                                    <p:tmPct val="0"/>
                                  </p:iterate>
                                  <p:childTnLst>
                                    <p:animEffect transition="out" filter="fade">
                                      <p:cBhvr>
                                        <p:cTn id="135" dur="500" tmFilter="0, 0; .2, .5; .8, .5; 1, 0"/>
                                        <p:tgtEl>
                                          <p:spTgt spid="76"/>
                                        </p:tgtEl>
                                      </p:cBhvr>
                                    </p:animEffect>
                                    <p:animScale>
                                      <p:cBhvr>
                                        <p:cTn id="136" dur="250" autoRev="1" fill="hold"/>
                                        <p:tgtEl>
                                          <p:spTgt spid="76"/>
                                        </p:tgtEl>
                                      </p:cBhvr>
                                      <p:by x="105000" y="105000"/>
                                    </p:animScale>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iterate type="lt">
                                    <p:tmAbs val="0"/>
                                  </p:iterate>
                                  <p:childTnLst>
                                    <p:set>
                                      <p:cBhvr>
                                        <p:cTn id="140" dur="1" fill="hold">
                                          <p:stCondLst>
                                            <p:cond delay="0"/>
                                          </p:stCondLst>
                                        </p:cTn>
                                        <p:tgtEl>
                                          <p:spTgt spid="76"/>
                                        </p:tgtEl>
                                        <p:attrNameLst>
                                          <p:attrName>style.visibility</p:attrName>
                                        </p:attrNameLst>
                                      </p:cBhvr>
                                      <p:to>
                                        <p:strVal val="hidden"/>
                                      </p:to>
                                    </p:set>
                                  </p:childTnLst>
                                </p:cTn>
                              </p:par>
                            </p:childTnLst>
                          </p:cTn>
                        </p:par>
                        <p:par>
                          <p:cTn id="141" fill="hold">
                            <p:stCondLst>
                              <p:cond delay="0"/>
                            </p:stCondLst>
                            <p:childTnLst>
                              <p:par>
                                <p:cTn id="142" presetID="10" presetClass="entr" presetSubtype="0" fill="hold" nodeType="afterEffect">
                                  <p:stCondLst>
                                    <p:cond delay="0"/>
                                  </p:stCondLst>
                                  <p:childTnLst>
                                    <p:set>
                                      <p:cBhvr>
                                        <p:cTn id="143" dur="1" fill="hold">
                                          <p:stCondLst>
                                            <p:cond delay="0"/>
                                          </p:stCondLst>
                                        </p:cTn>
                                        <p:tgtEl>
                                          <p:spTgt spid="75">
                                            <p:txEl>
                                              <p:pRg st="0" end="0"/>
                                            </p:txEl>
                                          </p:spTgt>
                                        </p:tgtEl>
                                        <p:attrNameLst>
                                          <p:attrName>style.visibility</p:attrName>
                                        </p:attrNameLst>
                                      </p:cBhvr>
                                      <p:to>
                                        <p:strVal val="visible"/>
                                      </p:to>
                                    </p:set>
                                    <p:animEffect transition="in" filter="fade">
                                      <p:cBhvr>
                                        <p:cTn id="144" dur="500"/>
                                        <p:tgtEl>
                                          <p:spTgt spid="75">
                                            <p:txEl>
                                              <p:pRg st="0" end="0"/>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mph" presetSubtype="0" fill="hold" nodeType="clickEffect">
                                  <p:stCondLst>
                                    <p:cond delay="0"/>
                                  </p:stCondLst>
                                  <p:iterate type="lt">
                                    <p:tmPct val="4000"/>
                                  </p:iterate>
                                  <p:childTnLst>
                                    <p:set>
                                      <p:cBhvr override="childStyle">
                                        <p:cTn id="148" dur="500" fill="hold"/>
                                        <p:tgtEl>
                                          <p:spTgt spid="70">
                                            <p:txEl>
                                              <p:pRg st="0" end="0"/>
                                            </p:txEl>
                                          </p:spTgt>
                                        </p:tgtEl>
                                        <p:attrNameLst>
                                          <p:attrName>style.color</p:attrName>
                                        </p:attrNameLst>
                                      </p:cBhvr>
                                      <p:to>
                                        <p:clrVal>
                                          <a:srgbClr val="7030A0"/>
                                        </p:clrVal>
                                      </p:to>
                                    </p:set>
                                    <p:set>
                                      <p:cBhvr>
                                        <p:cTn id="149" dur="500" fill="hold"/>
                                        <p:tgtEl>
                                          <p:spTgt spid="70">
                                            <p:txEl>
                                              <p:pRg st="0" end="0"/>
                                            </p:txEl>
                                          </p:spTgt>
                                        </p:tgtEl>
                                        <p:attrNameLst>
                                          <p:attrName>fillcolor</p:attrName>
                                        </p:attrNameLst>
                                      </p:cBhvr>
                                      <p:to>
                                        <p:clrVal>
                                          <a:srgbClr val="7030A0"/>
                                        </p:clrVal>
                                      </p:to>
                                    </p:set>
                                    <p:set>
                                      <p:cBhvr>
                                        <p:cTn id="150" dur="500" fill="hold"/>
                                        <p:tgtEl>
                                          <p:spTgt spid="70">
                                            <p:txEl>
                                              <p:pRg st="0" end="0"/>
                                            </p:txEl>
                                          </p:spTgt>
                                        </p:tgtEl>
                                        <p:attrNameLst>
                                          <p:attrName>fill.type</p:attrName>
                                        </p:attrNameLst>
                                      </p:cBhvr>
                                      <p:to>
                                        <p:strVal val="solid"/>
                                      </p:to>
                                    </p:set>
                                  </p:childTnLst>
                                </p:cTn>
                              </p:par>
                            </p:childTnLst>
                          </p:cTn>
                        </p:par>
                      </p:childTnLst>
                    </p:cTn>
                  </p:par>
                  <p:par>
                    <p:cTn id="151" fill="hold">
                      <p:stCondLst>
                        <p:cond delay="indefinite"/>
                      </p:stCondLst>
                      <p:childTnLst>
                        <p:par>
                          <p:cTn id="152" fill="hold">
                            <p:stCondLst>
                              <p:cond delay="0"/>
                            </p:stCondLst>
                            <p:childTnLst>
                              <p:par>
                                <p:cTn id="153" presetID="27" presetClass="emph" presetSubtype="0" fill="remove" grpId="0" nodeType="clickEffect">
                                  <p:stCondLst>
                                    <p:cond delay="0"/>
                                  </p:stCondLst>
                                  <p:iterate type="lt">
                                    <p:tmPct val="0"/>
                                  </p:iterate>
                                  <p:childTnLst>
                                    <p:animClr clrSpc="rgb" dir="cw">
                                      <p:cBhvr override="childStyle">
                                        <p:cTn id="154" dur="250" autoRev="1" fill="remove"/>
                                        <p:tgtEl>
                                          <p:spTgt spid="70">
                                            <p:txEl>
                                              <p:pRg st="0" end="0"/>
                                            </p:txEl>
                                          </p:spTgt>
                                        </p:tgtEl>
                                        <p:attrNameLst>
                                          <p:attrName>style.color</p:attrName>
                                        </p:attrNameLst>
                                      </p:cBhvr>
                                      <p:to>
                                        <a:schemeClr val="bg1"/>
                                      </p:to>
                                    </p:animClr>
                                    <p:animClr clrSpc="rgb" dir="cw">
                                      <p:cBhvr>
                                        <p:cTn id="155" dur="250" autoRev="1" fill="remove"/>
                                        <p:tgtEl>
                                          <p:spTgt spid="70">
                                            <p:txEl>
                                              <p:pRg st="0" end="0"/>
                                            </p:txEl>
                                          </p:spTgt>
                                        </p:tgtEl>
                                        <p:attrNameLst>
                                          <p:attrName>fillcolor</p:attrName>
                                        </p:attrNameLst>
                                      </p:cBhvr>
                                      <p:to>
                                        <a:schemeClr val="bg1"/>
                                      </p:to>
                                    </p:animClr>
                                    <p:set>
                                      <p:cBhvr>
                                        <p:cTn id="156" dur="250" autoRev="1" fill="remove"/>
                                        <p:tgtEl>
                                          <p:spTgt spid="70">
                                            <p:txEl>
                                              <p:pRg st="0" end="0"/>
                                            </p:txEl>
                                          </p:spTgt>
                                        </p:tgtEl>
                                        <p:attrNameLst>
                                          <p:attrName>fill.type</p:attrName>
                                        </p:attrNameLst>
                                      </p:cBhvr>
                                      <p:to>
                                        <p:strVal val="solid"/>
                                      </p:to>
                                    </p:set>
                                    <p:set>
                                      <p:cBhvr>
                                        <p:cTn id="157" dur="250" autoRev="1" fill="remove"/>
                                        <p:tgtEl>
                                          <p:spTgt spid="70">
                                            <p:txEl>
                                              <p:pRg st="0" end="0"/>
                                            </p:txEl>
                                          </p:spTgt>
                                        </p:tgtEl>
                                        <p:attrNameLst>
                                          <p:attrName>fill.on</p:attrName>
                                        </p:attrNameLst>
                                      </p:cBhvr>
                                      <p:to>
                                        <p:strVal val="true"/>
                                      </p:to>
                                    </p:set>
                                  </p:childTnLst>
                                </p:cTn>
                              </p:par>
                            </p:childTnLst>
                          </p:cTn>
                        </p:par>
                      </p:childTnLst>
                    </p:cTn>
                  </p:par>
                  <p:par>
                    <p:cTn id="158" fill="hold">
                      <p:stCondLst>
                        <p:cond delay="indefinite"/>
                      </p:stCondLst>
                      <p:childTnLst>
                        <p:par>
                          <p:cTn id="159" fill="hold">
                            <p:stCondLst>
                              <p:cond delay="0"/>
                            </p:stCondLst>
                            <p:childTnLst>
                              <p:par>
                                <p:cTn id="160" presetID="3" presetClass="emph" presetSubtype="2" fill="hold" grpId="2" nodeType="clickEffect">
                                  <p:stCondLst>
                                    <p:cond delay="0"/>
                                  </p:stCondLst>
                                  <p:iterate type="lt">
                                    <p:tmPct val="0"/>
                                  </p:iterate>
                                  <p:childTnLst>
                                    <p:animClr clrSpc="rgb" dir="cw">
                                      <p:cBhvr override="childStyle">
                                        <p:cTn id="161" dur="2000" fill="hold"/>
                                        <p:tgtEl>
                                          <p:spTgt spid="79"/>
                                        </p:tgtEl>
                                        <p:attrNameLst>
                                          <p:attrName>style.color</p:attrName>
                                        </p:attrNameLst>
                                      </p:cBhvr>
                                      <p:to>
                                        <a:srgbClr val="ED3834"/>
                                      </p:to>
                                    </p:animClr>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iterate type="lt">
                                    <p:tmAbs val="0"/>
                                  </p:iterate>
                                  <p:childTnLst>
                                    <p:set>
                                      <p:cBhvr>
                                        <p:cTn id="165" dur="1" fill="hold">
                                          <p:stCondLst>
                                            <p:cond delay="0"/>
                                          </p:stCondLst>
                                        </p:cTn>
                                        <p:tgtEl>
                                          <p:spTgt spid="91"/>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3" presetClass="emph" presetSubtype="2" fill="hold" grpId="2" nodeType="clickEffect">
                                  <p:stCondLst>
                                    <p:cond delay="0"/>
                                  </p:stCondLst>
                                  <p:iterate type="lt">
                                    <p:tmPct val="0"/>
                                  </p:iterate>
                                  <p:childTnLst>
                                    <p:animClr clrSpc="rgb" dir="cw">
                                      <p:cBhvr override="childStyle">
                                        <p:cTn id="169" dur="2000" fill="hold"/>
                                        <p:tgtEl>
                                          <p:spTgt spid="91"/>
                                        </p:tgtEl>
                                        <p:attrNameLst>
                                          <p:attrName>style.color</p:attrName>
                                        </p:attrNameLst>
                                      </p:cBhvr>
                                      <p:to>
                                        <a:srgbClr val="ED3834"/>
                                      </p:to>
                                    </p:animClr>
                                  </p:childTnLst>
                                </p:cTn>
                              </p:par>
                              <p:par>
                                <p:cTn id="170" presetID="26" presetClass="emph" presetSubtype="0" repeatCount="2000" fill="hold" grpId="3" nodeType="withEffect">
                                  <p:stCondLst>
                                    <p:cond delay="0"/>
                                  </p:stCondLst>
                                  <p:iterate type="lt">
                                    <p:tmPct val="0"/>
                                  </p:iterate>
                                  <p:childTnLst>
                                    <p:animEffect transition="out" filter="fade">
                                      <p:cBhvr>
                                        <p:cTn id="171" dur="500" tmFilter="0, 0; .2, .5; .8, .5; 1, 0"/>
                                        <p:tgtEl>
                                          <p:spTgt spid="91"/>
                                        </p:tgtEl>
                                      </p:cBhvr>
                                    </p:animEffect>
                                    <p:animScale>
                                      <p:cBhvr>
                                        <p:cTn id="172" dur="250" autoRev="1" fill="hold"/>
                                        <p:tgtEl>
                                          <p:spTgt spid="91"/>
                                        </p:tgtEl>
                                      </p:cBhvr>
                                      <p:by x="105000" y="105000"/>
                                    </p:animScale>
                                  </p:childTnLst>
                                </p:cTn>
                              </p:par>
                            </p:childTnLst>
                          </p:cTn>
                        </p:par>
                      </p:childTnLst>
                    </p:cTn>
                  </p:par>
                  <p:par>
                    <p:cTn id="173" fill="hold">
                      <p:stCondLst>
                        <p:cond delay="indefinite"/>
                      </p:stCondLst>
                      <p:childTnLst>
                        <p:par>
                          <p:cTn id="174" fill="hold">
                            <p:stCondLst>
                              <p:cond delay="0"/>
                            </p:stCondLst>
                            <p:childTnLst>
                              <p:par>
                                <p:cTn id="175" presetID="1" presetClass="exit" presetSubtype="0" fill="hold" grpId="1" nodeType="clickEffect">
                                  <p:stCondLst>
                                    <p:cond delay="0"/>
                                  </p:stCondLst>
                                  <p:iterate type="lt">
                                    <p:tmAbs val="0"/>
                                  </p:iterate>
                                  <p:childTnLst>
                                    <p:set>
                                      <p:cBhvr>
                                        <p:cTn id="176" dur="1" fill="hold">
                                          <p:stCondLst>
                                            <p:cond delay="0"/>
                                          </p:stCondLst>
                                        </p:cTn>
                                        <p:tgtEl>
                                          <p:spTgt spid="91"/>
                                        </p:tgtEl>
                                        <p:attrNameLst>
                                          <p:attrName>style.visibility</p:attrName>
                                        </p:attrNameLst>
                                      </p:cBhvr>
                                      <p:to>
                                        <p:strVal val="hidden"/>
                                      </p:to>
                                    </p:set>
                                  </p:childTnLst>
                                </p:cTn>
                              </p:par>
                            </p:childTnLst>
                          </p:cTn>
                        </p:par>
                        <p:par>
                          <p:cTn id="177" fill="hold">
                            <p:stCondLst>
                              <p:cond delay="0"/>
                            </p:stCondLst>
                            <p:childTnLst>
                              <p:par>
                                <p:cTn id="178" presetID="10" presetClass="entr" presetSubtype="0" fill="hold" nodeType="afterEffect">
                                  <p:stCondLst>
                                    <p:cond delay="0"/>
                                  </p:stCondLst>
                                  <p:childTnLst>
                                    <p:set>
                                      <p:cBhvr>
                                        <p:cTn id="179" dur="1" fill="hold">
                                          <p:stCondLst>
                                            <p:cond delay="0"/>
                                          </p:stCondLst>
                                        </p:cTn>
                                        <p:tgtEl>
                                          <p:spTgt spid="90">
                                            <p:txEl>
                                              <p:pRg st="0" end="0"/>
                                            </p:txEl>
                                          </p:spTgt>
                                        </p:tgtEl>
                                        <p:attrNameLst>
                                          <p:attrName>style.visibility</p:attrName>
                                        </p:attrNameLst>
                                      </p:cBhvr>
                                      <p:to>
                                        <p:strVal val="visible"/>
                                      </p:to>
                                    </p:set>
                                    <p:animEffect transition="in" filter="fade">
                                      <p:cBhvr>
                                        <p:cTn id="180" dur="500"/>
                                        <p:tgtEl>
                                          <p:spTgt spid="90">
                                            <p:txEl>
                                              <p:pRg st="0" end="0"/>
                                            </p:txEl>
                                          </p:spTgt>
                                        </p:tgtEl>
                                      </p:cBhvr>
                                    </p:animEffec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iterate type="lt">
                                    <p:tmAbs val="0"/>
                                  </p:iterate>
                                  <p:childTnLst>
                                    <p:set>
                                      <p:cBhvr>
                                        <p:cTn id="184" dur="1" fill="hold">
                                          <p:stCondLst>
                                            <p:cond delay="0"/>
                                          </p:stCondLst>
                                        </p:cTn>
                                        <p:tgtEl>
                                          <p:spTgt spid="92"/>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3" presetClass="emph" presetSubtype="2" fill="hold" grpId="2" nodeType="clickEffect">
                                  <p:stCondLst>
                                    <p:cond delay="0"/>
                                  </p:stCondLst>
                                  <p:iterate type="lt">
                                    <p:tmPct val="0"/>
                                  </p:iterate>
                                  <p:childTnLst>
                                    <p:animClr clrSpc="rgb" dir="cw">
                                      <p:cBhvr override="childStyle">
                                        <p:cTn id="188" dur="2000" fill="hold"/>
                                        <p:tgtEl>
                                          <p:spTgt spid="92"/>
                                        </p:tgtEl>
                                        <p:attrNameLst>
                                          <p:attrName>style.color</p:attrName>
                                        </p:attrNameLst>
                                      </p:cBhvr>
                                      <p:to>
                                        <a:srgbClr val="ED3834"/>
                                      </p:to>
                                    </p:animClr>
                                  </p:childTnLst>
                                </p:cTn>
                              </p:par>
                              <p:par>
                                <p:cTn id="189" presetID="26" presetClass="emph" presetSubtype="0" repeatCount="2000" fill="hold" grpId="3" nodeType="withEffect">
                                  <p:stCondLst>
                                    <p:cond delay="0"/>
                                  </p:stCondLst>
                                  <p:iterate type="lt">
                                    <p:tmPct val="0"/>
                                  </p:iterate>
                                  <p:childTnLst>
                                    <p:animEffect transition="out" filter="fade">
                                      <p:cBhvr>
                                        <p:cTn id="190" dur="500" tmFilter="0, 0; .2, .5; .8, .5; 1, 0"/>
                                        <p:tgtEl>
                                          <p:spTgt spid="92"/>
                                        </p:tgtEl>
                                      </p:cBhvr>
                                    </p:animEffect>
                                    <p:animScale>
                                      <p:cBhvr>
                                        <p:cTn id="191" dur="250" autoRev="1" fill="hold"/>
                                        <p:tgtEl>
                                          <p:spTgt spid="92"/>
                                        </p:tgtEl>
                                      </p:cBhvr>
                                      <p:by x="105000" y="105000"/>
                                    </p:animScale>
                                  </p:childTnLst>
                                </p:cTn>
                              </p:par>
                            </p:childTnLst>
                          </p:cTn>
                        </p:par>
                      </p:childTnLst>
                    </p:cTn>
                  </p:par>
                  <p:par>
                    <p:cTn id="192" fill="hold">
                      <p:stCondLst>
                        <p:cond delay="indefinite"/>
                      </p:stCondLst>
                      <p:childTnLst>
                        <p:par>
                          <p:cTn id="193" fill="hold">
                            <p:stCondLst>
                              <p:cond delay="0"/>
                            </p:stCondLst>
                            <p:childTnLst>
                              <p:par>
                                <p:cTn id="194" presetID="1" presetClass="exit" presetSubtype="0" fill="hold" grpId="1" nodeType="clickEffect">
                                  <p:stCondLst>
                                    <p:cond delay="0"/>
                                  </p:stCondLst>
                                  <p:iterate type="lt">
                                    <p:tmAbs val="0"/>
                                  </p:iterate>
                                  <p:childTnLst>
                                    <p:set>
                                      <p:cBhvr>
                                        <p:cTn id="195" dur="1" fill="hold">
                                          <p:stCondLst>
                                            <p:cond delay="0"/>
                                          </p:stCondLst>
                                        </p:cTn>
                                        <p:tgtEl>
                                          <p:spTgt spid="92"/>
                                        </p:tgtEl>
                                        <p:attrNameLst>
                                          <p:attrName>style.visibility</p:attrName>
                                        </p:attrNameLst>
                                      </p:cBhvr>
                                      <p:to>
                                        <p:strVal val="hidden"/>
                                      </p:to>
                                    </p:set>
                                  </p:childTnLst>
                                </p:cTn>
                              </p:par>
                            </p:childTnLst>
                          </p:cTn>
                        </p:par>
                        <p:par>
                          <p:cTn id="196" fill="hold">
                            <p:stCondLst>
                              <p:cond delay="0"/>
                            </p:stCondLst>
                            <p:childTnLst>
                              <p:par>
                                <p:cTn id="197" presetID="10" presetClass="entr" presetSubtype="0" fill="hold" nodeType="afterEffect">
                                  <p:stCondLst>
                                    <p:cond delay="0"/>
                                  </p:stCondLst>
                                  <p:childTnLst>
                                    <p:set>
                                      <p:cBhvr>
                                        <p:cTn id="198" dur="1" fill="hold">
                                          <p:stCondLst>
                                            <p:cond delay="0"/>
                                          </p:stCondLst>
                                        </p:cTn>
                                        <p:tgtEl>
                                          <p:spTgt spid="89">
                                            <p:txEl>
                                              <p:pRg st="0" end="0"/>
                                            </p:txEl>
                                          </p:spTgt>
                                        </p:tgtEl>
                                        <p:attrNameLst>
                                          <p:attrName>style.visibility</p:attrName>
                                        </p:attrNameLst>
                                      </p:cBhvr>
                                      <p:to>
                                        <p:strVal val="visible"/>
                                      </p:to>
                                    </p:set>
                                    <p:animEffect transition="in" filter="fade">
                                      <p:cBhvr>
                                        <p:cTn id="199" dur="5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32" grpId="0" build="allAtOnce"/>
      <p:bldP spid="33" grpId="0" build="allAtOnce"/>
      <p:bldP spid="34" grpId="0" build="allAtOnce"/>
      <p:bldP spid="50" grpId="0"/>
      <p:bldP spid="50" grpId="1"/>
      <p:bldP spid="50" grpId="2"/>
      <p:bldP spid="52" grpId="0"/>
      <p:bldP spid="52" grpId="1"/>
      <p:bldP spid="52" grpId="2"/>
      <p:bldP spid="52" grpId="3"/>
      <p:bldP spid="54" grpId="0"/>
      <p:bldP spid="54" grpId="1"/>
      <p:bldP spid="54" grpId="2"/>
      <p:bldP spid="54" grpId="3"/>
      <p:bldP spid="70" grpId="0" build="allAtOnce"/>
      <p:bldP spid="76" grpId="0"/>
      <p:bldP spid="76" grpId="1"/>
      <p:bldP spid="76" grpId="2"/>
      <p:bldP spid="76" grpId="3"/>
      <p:bldP spid="79" grpId="0"/>
      <p:bldP spid="79" grpId="1"/>
      <p:bldP spid="79" grpId="2"/>
      <p:bldP spid="79" grpId="3"/>
      <p:bldP spid="91" grpId="0"/>
      <p:bldP spid="91" grpId="1"/>
      <p:bldP spid="91" grpId="2"/>
      <p:bldP spid="91" grpId="3"/>
      <p:bldP spid="92" grpId="0"/>
      <p:bldP spid="92" grpId="1"/>
      <p:bldP spid="92" grpId="2"/>
      <p:bldP spid="92" grpId="3"/>
    </p:bldLst>
  </p:timing>
</p:sld>
</file>

<file path=ppt/theme/theme1.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255</Words>
  <Application>Microsoft Office PowerPoint</Application>
  <PresentationFormat>Widescreen</PresentationFormat>
  <Paragraphs>103</Paragraphs>
  <Slides>11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Calibri Light</vt:lpstr>
      <vt:lpstr>Times New Roman</vt:lpstr>
      <vt:lpstr>4_Office 主题</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Ms Quyen</cp:lastModifiedBy>
  <cp:revision>16</cp:revision>
  <dcterms:created xsi:type="dcterms:W3CDTF">2021-05-07T04:29:00Z</dcterms:created>
  <dcterms:modified xsi:type="dcterms:W3CDTF">2021-09-19T14:46:02Z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