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</p:sldMasterIdLst>
  <p:notesMasterIdLst>
    <p:notesMasterId r:id="rId17"/>
  </p:notesMasterIdLst>
  <p:sldIdLst>
    <p:sldId id="311" r:id="rId4"/>
    <p:sldId id="277" r:id="rId5"/>
    <p:sldId id="278" r:id="rId6"/>
    <p:sldId id="279" r:id="rId7"/>
    <p:sldId id="281" r:id="rId8"/>
    <p:sldId id="310" r:id="rId9"/>
    <p:sldId id="306" r:id="rId10"/>
    <p:sldId id="307" r:id="rId11"/>
    <p:sldId id="266" r:id="rId12"/>
    <p:sldId id="268" r:id="rId13"/>
    <p:sldId id="308" r:id="rId14"/>
    <p:sldId id="30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41" d="100"/>
          <a:sy n="41" d="100"/>
        </p:scale>
        <p:origin x="17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25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400" b="1">
                <a:cs typeface="#9Slide03 Arima Madurai Medium" panose="00000600000000000000" pitchFamily="2" charset="0"/>
              </a:rPr>
              <a:t>HỌC PHÚC LỢI</a:t>
            </a:r>
            <a:endParaRPr lang="vi-VN" sz="2400" b="1" dirty="0"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54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71419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Hai phép tính nào dưới đây có cùng kết quả?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BD1885-0D9C-204F-B8EF-6A9415A9E754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0C7680A-0F85-A242-B5AF-97DC91F060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3B0E2A-BAED-2E4D-B963-8CACFAC1C838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BC5D94-C3B8-C14D-9EB6-5645D60CF9AA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32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3D37EE4-E68D-0244-8496-5EB0DC7D7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68AD75-DDF4-F94A-A76E-3A41543717DE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lang="en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83140A-59AA-EB46-876E-1FE75F6F3302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52ED5EE-C3A5-C74F-BFF2-717074770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9B503D-ACE3-894F-89A2-4213A16C33F0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lang="en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FDCE76-FDF3-AB48-8374-C70A9F9ABE28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AD73648-0F59-0746-850C-31185EBDDD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4D7F59-8927-174F-B147-553E0478266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8A04E6-F519-9248-A7C6-ECF9D9F19D8E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4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F51C9C6-A9A2-0644-9A14-9153DAEB0D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6EDC063-0CAE-3140-9F00-C18B63942E8D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lang="en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C567A8-A0D0-7E41-8345-EFFA526DFDBC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8C27FD59-73D8-934B-B283-8B83F0F1E6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59061B-7C37-ED45-B4FF-6951A92281D8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EF1869-90A8-9246-B64D-0E3C93AABC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EE052E-10FF-BA4D-A0D0-96CA1CD29F62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F7E4C3-E662-1B4A-BCEA-F707661CC84B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5D5E4A-C14D-D74A-870A-E9A367755F33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C26333A-9A3D-4647-AA01-0072B846D6AD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67D4FAF-FA47-8244-8249-A484D9D5490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95C056-7A4B-B64C-A4A7-B645B16599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836166D-8495-824E-A1E6-2F52978E3999}"/>
              </a:ext>
            </a:extLst>
          </p:cNvPr>
          <p:cNvSpPr txBox="1"/>
          <p:nvPr/>
        </p:nvSpPr>
        <p:spPr>
          <a:xfrm>
            <a:off x="1681211" y="512196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4B23DE-4836-8E43-A332-593216066097}"/>
              </a:ext>
            </a:extLst>
          </p:cNvPr>
          <p:cNvGrpSpPr/>
          <p:nvPr/>
        </p:nvGrpSpPr>
        <p:grpSpPr>
          <a:xfrm>
            <a:off x="777240" y="1763742"/>
            <a:ext cx="10163418" cy="3485846"/>
            <a:chOff x="777240" y="1763742"/>
            <a:chExt cx="10163418" cy="348584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9C5474F-CF36-D644-B5CD-6C024DD71F1B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C233A4FC-FF68-074D-85B4-39A00BC7298B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AF1578B8-8BCF-8A4F-A909-BE98A141D0BB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B4696ADA-A776-2F40-8076-D0720490D8F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chemeClr val="tx1"/>
                  </a:solidFill>
                </a:rPr>
                <a:t>?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AECB4F1-E78D-884F-B3AE-8E782D597E71}"/>
                </a:ext>
              </a:extLst>
            </p:cNvPr>
            <p:cNvCxnSpPr>
              <a:stCxn id="2" idx="7"/>
              <a:endCxn id="46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290FFAD-68FD-D942-A63E-3D60B14AE2FF}"/>
                </a:ext>
              </a:extLst>
            </p:cNvPr>
            <p:cNvCxnSpPr>
              <a:cxnSpLocks/>
              <a:stCxn id="46" idx="3"/>
              <a:endCxn id="47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BCD4518-7218-8D44-8067-A679B8EB1E01}"/>
                </a:ext>
              </a:extLst>
            </p:cNvPr>
            <p:cNvCxnSpPr>
              <a:cxnSpLocks/>
              <a:stCxn id="47" idx="3"/>
              <a:endCxn id="48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9BB4B7-5BCC-334B-A38F-B6544458E0D6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/>
                <a:t>+ 30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5973EE3-D343-FA43-B585-A6E7170B543B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/>
                <a:t>- 40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70A544-C4BD-E140-8D7D-401BBFDB5A04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/>
                <a:t>+ 15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39C329D-F7D4-3E40-A0AC-90BAA0C397B7}"/>
              </a:ext>
            </a:extLst>
          </p:cNvPr>
          <p:cNvSpPr txBox="1"/>
          <p:nvPr/>
        </p:nvSpPr>
        <p:spPr>
          <a:xfrm>
            <a:off x="3717350" y="2176386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D9CE07-AB04-764E-8A72-92FB1C585046}"/>
              </a:ext>
            </a:extLst>
          </p:cNvPr>
          <p:cNvSpPr txBox="1"/>
          <p:nvPr/>
        </p:nvSpPr>
        <p:spPr>
          <a:xfrm>
            <a:off x="6733146" y="3854928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05BA1D-23E1-9244-8A88-429622C976DD}"/>
              </a:ext>
            </a:extLst>
          </p:cNvPr>
          <p:cNvSpPr txBox="1"/>
          <p:nvPr/>
        </p:nvSpPr>
        <p:spPr>
          <a:xfrm>
            <a:off x="9518351" y="2694088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7880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6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4A10F6-052A-2941-9046-992D6545CD9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D54613-D3B2-7640-B73F-A9405CDC34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A3E0A-85E9-264A-B719-69D619A5782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AA6B62-4791-7745-9AB4-FE69454E9DA7}"/>
              </a:ext>
            </a:extLst>
          </p:cNvPr>
          <p:cNvSpPr txBox="1"/>
          <p:nvPr/>
        </p:nvSpPr>
        <p:spPr>
          <a:xfrm>
            <a:off x="1681210" y="429590"/>
            <a:ext cx="90934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12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bến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?</a:t>
            </a:r>
            <a:r>
              <a:rPr lang="en-VN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81F80-751F-D344-AC5D-E1B8BD042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395397" y="206544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2ECBEE-BCA2-ED44-90E7-FD1986A1E7EF}"/>
              </a:ext>
            </a:extLst>
          </p:cNvPr>
          <p:cNvGrpSpPr/>
          <p:nvPr/>
        </p:nvGrpSpPr>
        <p:grpSpPr>
          <a:xfrm>
            <a:off x="5779081" y="2489346"/>
            <a:ext cx="6017521" cy="2932926"/>
            <a:chOff x="752918" y="3254202"/>
            <a:chExt cx="7066964" cy="29329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707C25-019D-7B40-96B7-1BEDF1450040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14A7179-963D-A447-B090-B8DBF719E5DC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0A30E2-A06C-BA4E-A27A-2F1671A9C13B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1BEBAE-8044-FA46-BCEF-CD7045AA2AB5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80B1809-F843-E445-A8EE-64FEA163D5E0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97915F-0AC5-0A4A-9C38-060A6598919B}"/>
              </a:ext>
            </a:extLst>
          </p:cNvPr>
          <p:cNvSpPr/>
          <p:nvPr/>
        </p:nvSpPr>
        <p:spPr>
          <a:xfrm>
            <a:off x="6017648" y="38094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1F9B53-E188-9D45-81D8-975B6183D12E}"/>
              </a:ext>
            </a:extLst>
          </p:cNvPr>
          <p:cNvSpPr/>
          <p:nvPr/>
        </p:nvSpPr>
        <p:spPr>
          <a:xfrm>
            <a:off x="7271513" y="38078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FF1F0A-345A-174F-9FBD-CEA2C2E48826}"/>
              </a:ext>
            </a:extLst>
          </p:cNvPr>
          <p:cNvSpPr/>
          <p:nvPr/>
        </p:nvSpPr>
        <p:spPr>
          <a:xfrm>
            <a:off x="8631004" y="378467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87723C-7607-2E44-B0F8-D15E3BAFA656}"/>
              </a:ext>
            </a:extLst>
          </p:cNvPr>
          <p:cNvSpPr/>
          <p:nvPr/>
        </p:nvSpPr>
        <p:spPr>
          <a:xfrm>
            <a:off x="8504332" y="474490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783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66EBA1-49B0-4A77-BC68-1FC95A4453C9}"/>
              </a:ext>
            </a:extLst>
          </p:cNvPr>
          <p:cNvGrpSpPr/>
          <p:nvPr/>
        </p:nvGrpSpPr>
        <p:grpSpPr>
          <a:xfrm>
            <a:off x="0" y="495"/>
            <a:ext cx="2788380" cy="957675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CB04CF-21E8-4B77-9696-A17B4ED5F67F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FF9C3DA5-1B12-44F2-82AF-03C749215191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A76892B-36B5-4379-8DEF-EEBCDAF27C68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481AA5-607A-417C-BC04-3F30DE8DBF6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98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915B50-886A-4903-8AEE-C464D077F8F1}"/>
              </a:ext>
            </a:extLst>
          </p:cNvPr>
          <p:cNvSpPr txBox="1"/>
          <p:nvPr/>
        </p:nvSpPr>
        <p:spPr>
          <a:xfrm>
            <a:off x="2705730" y="26427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D5CFF-B29C-44A3-974F-EB41F968402B}"/>
              </a:ext>
            </a:extLst>
          </p:cNvPr>
          <p:cNvSpPr txBox="1"/>
          <p:nvPr/>
        </p:nvSpPr>
        <p:spPr>
          <a:xfrm>
            <a:off x="1014706" y="1509362"/>
            <a:ext cx="9764129" cy="4446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BÀI 5</a:t>
            </a: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ÔN TẬP PHÉP CỘNG PHÉP TRỪ (KHÔNG NHỚ) </a:t>
            </a: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TRONG </a:t>
            </a:r>
            <a:r>
              <a:rPr lang="vi-VN"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PHẠM VI</a:t>
            </a:r>
            <a:r>
              <a:rPr lang="en-US"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100</a:t>
            </a:r>
            <a:endParaRPr lang="en-US" sz="4800" b="1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(Tiết 1)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26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344994D-2F8D-CD41-8A09-00461D232F89}"/>
              </a:ext>
            </a:extLst>
          </p:cNvPr>
          <p:cNvSpPr/>
          <p:nvPr/>
        </p:nvSpPr>
        <p:spPr>
          <a:xfrm>
            <a:off x="1488008" y="1110953"/>
            <a:ext cx="4604902" cy="2194419"/>
          </a:xfrm>
          <a:prstGeom prst="roundRect">
            <a:avLst/>
          </a:prstGeo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882182" y="2373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1542377" y="462432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Tính nhẩm (theo mẫu):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F47864-30A8-8F41-85D5-81CD4CFFEFAC}"/>
              </a:ext>
            </a:extLst>
          </p:cNvPr>
          <p:cNvSpPr/>
          <p:nvPr/>
        </p:nvSpPr>
        <p:spPr>
          <a:xfrm>
            <a:off x="6408845" y="1122750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16860C-01AA-664B-ADB6-462064D9F16B}"/>
              </a:ext>
            </a:extLst>
          </p:cNvPr>
          <p:cNvSpPr txBox="1"/>
          <p:nvPr/>
        </p:nvSpPr>
        <p:spPr>
          <a:xfrm>
            <a:off x="936551" y="1068320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F4F60C-07DD-9141-8E60-B86DFBC2F994}"/>
              </a:ext>
            </a:extLst>
          </p:cNvPr>
          <p:cNvSpPr txBox="1"/>
          <p:nvPr/>
        </p:nvSpPr>
        <p:spPr>
          <a:xfrm>
            <a:off x="1671912" y="1150988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60 + 40 = 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6 </a:t>
            </a:r>
            <a:r>
              <a:rPr lang="en-US" sz="2800" dirty="0" err="1"/>
              <a:t>chục</a:t>
            </a:r>
            <a:r>
              <a:rPr lang="en-US" sz="2800" dirty="0"/>
              <a:t> + 4 </a:t>
            </a:r>
            <a:r>
              <a:rPr lang="en-US" sz="2800" dirty="0" err="1"/>
              <a:t>chục</a:t>
            </a:r>
            <a:r>
              <a:rPr lang="en-US" sz="2800" dirty="0"/>
              <a:t> = 10 </a:t>
            </a:r>
            <a:r>
              <a:rPr lang="en-US" sz="2800" dirty="0" err="1"/>
              <a:t>chục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VN" sz="2800" dirty="0"/>
              <a:t>60 + 40 = 100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A9E738-7957-A246-8AF6-6F38C25F970A}"/>
              </a:ext>
            </a:extLst>
          </p:cNvPr>
          <p:cNvSpPr/>
          <p:nvPr/>
        </p:nvSpPr>
        <p:spPr>
          <a:xfrm>
            <a:off x="1494953" y="3909861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489FDFB-B274-CE41-B601-3AED160DC474}"/>
              </a:ext>
            </a:extLst>
          </p:cNvPr>
          <p:cNvSpPr/>
          <p:nvPr/>
        </p:nvSpPr>
        <p:spPr>
          <a:xfrm>
            <a:off x="6408845" y="3909861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0353B1-BF5B-CD43-813F-03F6F05879DC}"/>
              </a:ext>
            </a:extLst>
          </p:cNvPr>
          <p:cNvSpPr txBox="1"/>
          <p:nvPr/>
        </p:nvSpPr>
        <p:spPr>
          <a:xfrm>
            <a:off x="6538380" y="1211955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50 + 50 = 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5CBD1-007B-A44E-BD1F-2440C5116F67}"/>
              </a:ext>
            </a:extLst>
          </p:cNvPr>
          <p:cNvSpPr/>
          <p:nvPr/>
        </p:nvSpPr>
        <p:spPr>
          <a:xfrm>
            <a:off x="6514710" y="1757549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5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+ 5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50 + 50 = 100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1D09C2-A11D-8744-B7D8-23AB560185ED}"/>
              </a:ext>
            </a:extLst>
          </p:cNvPr>
          <p:cNvSpPr txBox="1"/>
          <p:nvPr/>
        </p:nvSpPr>
        <p:spPr>
          <a:xfrm>
            <a:off x="1648158" y="3991775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70 + 30 =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6A59C6E-481B-2149-BEE6-70C6D8CD87A2}"/>
              </a:ext>
            </a:extLst>
          </p:cNvPr>
          <p:cNvSpPr/>
          <p:nvPr/>
        </p:nvSpPr>
        <p:spPr>
          <a:xfrm>
            <a:off x="1634563" y="4623404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7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+ 3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70 + 30 = 100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655F4A-B46B-3B4B-AB84-84ABE7FE5228}"/>
              </a:ext>
            </a:extLst>
          </p:cNvPr>
          <p:cNvSpPr txBox="1"/>
          <p:nvPr/>
        </p:nvSpPr>
        <p:spPr>
          <a:xfrm>
            <a:off x="6555400" y="398587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20 + 80 = 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981EF7-9E2A-AA4D-BF87-79DABED2201B}"/>
              </a:ext>
            </a:extLst>
          </p:cNvPr>
          <p:cNvSpPr/>
          <p:nvPr/>
        </p:nvSpPr>
        <p:spPr>
          <a:xfrm>
            <a:off x="6538380" y="4623404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2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+ 8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34771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63" grpId="0" animBg="1"/>
      <p:bldP spid="64" grpId="0"/>
      <p:bldP spid="65" grpId="0" build="p"/>
      <p:bldP spid="66" grpId="0" animBg="1"/>
      <p:bldP spid="67" grpId="0" animBg="1"/>
      <p:bldP spid="69" grpId="0"/>
      <p:bldP spid="25" grpId="0" build="p"/>
      <p:bldP spid="70" grpId="0"/>
      <p:bldP spid="71" grpId="0" build="p"/>
      <p:bldP spid="72" grpId="0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344994D-2F8D-CD41-8A09-00461D232F89}"/>
              </a:ext>
            </a:extLst>
          </p:cNvPr>
          <p:cNvSpPr/>
          <p:nvPr/>
        </p:nvSpPr>
        <p:spPr>
          <a:xfrm>
            <a:off x="1488008" y="1110953"/>
            <a:ext cx="4604902" cy="2194419"/>
          </a:xfrm>
          <a:prstGeom prst="roundRect">
            <a:avLst/>
          </a:prstGeo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882182" y="2373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1542377" y="462432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Tính nhẩm (theo mẫu):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F47864-30A8-8F41-85D5-81CD4CFFEFAC}"/>
              </a:ext>
            </a:extLst>
          </p:cNvPr>
          <p:cNvSpPr/>
          <p:nvPr/>
        </p:nvSpPr>
        <p:spPr>
          <a:xfrm>
            <a:off x="6408845" y="112275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16860C-01AA-664B-ADB6-462064D9F16B}"/>
              </a:ext>
            </a:extLst>
          </p:cNvPr>
          <p:cNvSpPr txBox="1"/>
          <p:nvPr/>
        </p:nvSpPr>
        <p:spPr>
          <a:xfrm>
            <a:off x="936551" y="1068320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F4F60C-07DD-9141-8E60-B86DFBC2F994}"/>
              </a:ext>
            </a:extLst>
          </p:cNvPr>
          <p:cNvSpPr txBox="1"/>
          <p:nvPr/>
        </p:nvSpPr>
        <p:spPr>
          <a:xfrm>
            <a:off x="1671912" y="1150988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100 - 20 = 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10 </a:t>
            </a:r>
            <a:r>
              <a:rPr lang="en-US" sz="2800" dirty="0" err="1"/>
              <a:t>chục</a:t>
            </a:r>
            <a:r>
              <a:rPr lang="en-US" sz="2800" dirty="0"/>
              <a:t> - 2 </a:t>
            </a:r>
            <a:r>
              <a:rPr lang="en-US" sz="2800" dirty="0" err="1"/>
              <a:t>chục</a:t>
            </a:r>
            <a:r>
              <a:rPr lang="en-US" sz="2800" dirty="0"/>
              <a:t> = 8 </a:t>
            </a:r>
            <a:r>
              <a:rPr lang="en-US" sz="2800" dirty="0" err="1"/>
              <a:t>chục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VN" sz="2800" dirty="0"/>
              <a:t>100 - 20 = 80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A9E738-7957-A246-8AF6-6F38C25F970A}"/>
              </a:ext>
            </a:extLst>
          </p:cNvPr>
          <p:cNvSpPr/>
          <p:nvPr/>
        </p:nvSpPr>
        <p:spPr>
          <a:xfrm>
            <a:off x="1494953" y="3909861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489FDFB-B274-CE41-B601-3AED160DC474}"/>
              </a:ext>
            </a:extLst>
          </p:cNvPr>
          <p:cNvSpPr/>
          <p:nvPr/>
        </p:nvSpPr>
        <p:spPr>
          <a:xfrm>
            <a:off x="6408845" y="3909861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0353B1-BF5B-CD43-813F-03F6F05879DC}"/>
              </a:ext>
            </a:extLst>
          </p:cNvPr>
          <p:cNvSpPr txBox="1"/>
          <p:nvPr/>
        </p:nvSpPr>
        <p:spPr>
          <a:xfrm>
            <a:off x="6538380" y="1211955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100 - 30 = 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5CBD1-007B-A44E-BD1F-2440C5116F67}"/>
              </a:ext>
            </a:extLst>
          </p:cNvPr>
          <p:cNvSpPr/>
          <p:nvPr/>
        </p:nvSpPr>
        <p:spPr>
          <a:xfrm>
            <a:off x="6514710" y="1757549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- 3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7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100 - 30 = 70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1D09C2-A11D-8744-B7D8-23AB560185ED}"/>
              </a:ext>
            </a:extLst>
          </p:cNvPr>
          <p:cNvSpPr txBox="1"/>
          <p:nvPr/>
        </p:nvSpPr>
        <p:spPr>
          <a:xfrm>
            <a:off x="1648158" y="3991775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100 - 50 =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6A59C6E-481B-2149-BEE6-70C6D8CD87A2}"/>
              </a:ext>
            </a:extLst>
          </p:cNvPr>
          <p:cNvSpPr/>
          <p:nvPr/>
        </p:nvSpPr>
        <p:spPr>
          <a:xfrm>
            <a:off x="1634563" y="4623404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- 5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5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100 - 50 = 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655F4A-B46B-3B4B-AB84-84ABE7FE5228}"/>
              </a:ext>
            </a:extLst>
          </p:cNvPr>
          <p:cNvSpPr txBox="1"/>
          <p:nvPr/>
        </p:nvSpPr>
        <p:spPr>
          <a:xfrm>
            <a:off x="6555400" y="398587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100 - 90 = 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981EF7-9E2A-AA4D-BF87-79DABED2201B}"/>
              </a:ext>
            </a:extLst>
          </p:cNvPr>
          <p:cNvSpPr/>
          <p:nvPr/>
        </p:nvSpPr>
        <p:spPr>
          <a:xfrm>
            <a:off x="6538380" y="4623404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10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- 9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r>
              <a:rPr lang="en-US" sz="2800" dirty="0">
                <a:solidFill>
                  <a:prstClr val="black"/>
                </a:solidFill>
              </a:rPr>
              <a:t> = 1 </a:t>
            </a:r>
            <a:r>
              <a:rPr lang="en-US" sz="2800" dirty="0" err="1">
                <a:solidFill>
                  <a:prstClr val="black"/>
                </a:solidFill>
              </a:rPr>
              <a:t>chục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VN" sz="2800" dirty="0">
                <a:solidFill>
                  <a:prstClr val="black"/>
                </a:solidFill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11958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3" grpId="0" animBg="1"/>
      <p:bldP spid="64" grpId="0"/>
      <p:bldP spid="65" grpId="0" build="p"/>
      <p:bldP spid="66" grpId="0" animBg="1"/>
      <p:bldP spid="67" grpId="0" animBg="1"/>
      <p:bldP spid="69" grpId="0"/>
      <p:bldP spid="25" grpId="0" build="p"/>
      <p:bldP spid="70" grpId="0"/>
      <p:bldP spid="71" grpId="0" build="p"/>
      <p:bldP spid="72" grpId="0"/>
      <p:bldP spid="7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3464B-36F3-BF4F-BA60-2937E94FB24F}"/>
              </a:ext>
            </a:extLst>
          </p:cNvPr>
          <p:cNvGrpSpPr/>
          <p:nvPr/>
        </p:nvGrpSpPr>
        <p:grpSpPr>
          <a:xfrm>
            <a:off x="999909" y="31325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0C58535-48C7-FA4F-BDFE-82E2B0842A6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ADDCA3-8112-104E-867F-C8F10734EC1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660104" y="538362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6191E7-7E8E-A842-BB1D-C3E507D197A9}"/>
              </a:ext>
            </a:extLst>
          </p:cNvPr>
          <p:cNvSpPr/>
          <p:nvPr/>
        </p:nvSpPr>
        <p:spPr>
          <a:xfrm>
            <a:off x="999909" y="1676281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35 + 4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81A28C-C7F0-BE47-8B46-A356FFDAE0F1}"/>
              </a:ext>
            </a:extLst>
          </p:cNvPr>
          <p:cNvSpPr/>
          <p:nvPr/>
        </p:nvSpPr>
        <p:spPr>
          <a:xfrm>
            <a:off x="3556665" y="1676281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52 + 37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AD61EE0-B09A-6342-9957-65E0C3C1E0AA}"/>
              </a:ext>
            </a:extLst>
          </p:cNvPr>
          <p:cNvSpPr/>
          <p:nvPr/>
        </p:nvSpPr>
        <p:spPr>
          <a:xfrm>
            <a:off x="6415947" y="1676281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68 - 6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A841D1-6DB6-614F-A537-28F2E5B8155D}"/>
              </a:ext>
            </a:extLst>
          </p:cNvPr>
          <p:cNvSpPr/>
          <p:nvPr/>
        </p:nvSpPr>
        <p:spPr>
          <a:xfrm>
            <a:off x="8925073" y="1676281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79 - 55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0953BA-0A54-3545-9B0C-2077AA199BCF}"/>
              </a:ext>
            </a:extLst>
          </p:cNvPr>
          <p:cNvGrpSpPr/>
          <p:nvPr/>
        </p:nvGrpSpPr>
        <p:grpSpPr>
          <a:xfrm>
            <a:off x="1302822" y="3429000"/>
            <a:ext cx="1467795" cy="1690327"/>
            <a:chOff x="1155435" y="2301436"/>
            <a:chExt cx="1614574" cy="116464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044BD13-0220-4747-BA26-F81326002C13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E3EC77D-F325-2B4C-B493-820957EE26E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EED7C6-CD9F-8147-8E62-922076DA7B23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16C4887D-9484-754E-8774-32C3D248F978}"/>
              </a:ext>
            </a:extLst>
          </p:cNvPr>
          <p:cNvSpPr/>
          <p:nvPr/>
        </p:nvSpPr>
        <p:spPr>
          <a:xfrm>
            <a:off x="1671760" y="2902149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35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B179EB-8772-D54B-82CB-B56592741CB0}"/>
              </a:ext>
            </a:extLst>
          </p:cNvPr>
          <p:cNvSpPr/>
          <p:nvPr/>
        </p:nvSpPr>
        <p:spPr>
          <a:xfrm>
            <a:off x="1355964" y="3351824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+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FBC87-AAE8-1941-9E55-6F68CFF48E6A}"/>
              </a:ext>
            </a:extLst>
          </p:cNvPr>
          <p:cNvSpPr/>
          <p:nvPr/>
        </p:nvSpPr>
        <p:spPr>
          <a:xfrm>
            <a:off x="1947174" y="3731660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>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9C53CD2-637A-AD47-847A-90264554B865}"/>
              </a:ext>
            </a:extLst>
          </p:cNvPr>
          <p:cNvCxnSpPr/>
          <p:nvPr/>
        </p:nvCxnSpPr>
        <p:spPr>
          <a:xfrm>
            <a:off x="1530226" y="4460032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462B8E1-BE85-6A4A-90AE-F6837C7AA766}"/>
              </a:ext>
            </a:extLst>
          </p:cNvPr>
          <p:cNvSpPr/>
          <p:nvPr/>
        </p:nvSpPr>
        <p:spPr>
          <a:xfrm>
            <a:off x="1966725" y="457087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86EE83-27D2-3B41-9DD5-3BC7883AF6CD}"/>
              </a:ext>
            </a:extLst>
          </p:cNvPr>
          <p:cNvSpPr/>
          <p:nvPr/>
        </p:nvSpPr>
        <p:spPr>
          <a:xfrm>
            <a:off x="1685630" y="457037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6CFA18C-ABEB-2F44-A3FF-F3490C68C344}"/>
              </a:ext>
            </a:extLst>
          </p:cNvPr>
          <p:cNvGrpSpPr/>
          <p:nvPr/>
        </p:nvGrpSpPr>
        <p:grpSpPr>
          <a:xfrm>
            <a:off x="3832662" y="3429000"/>
            <a:ext cx="1467795" cy="1690327"/>
            <a:chOff x="1155435" y="2301436"/>
            <a:chExt cx="1614574" cy="116464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DCB576-2DB1-744A-A18F-05D928F592E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4D40F13-D59B-DD41-8A0C-F2D505FB27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6EBA0A7-564A-AA46-8F73-1F9C121E9313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4348843-9C6C-6B45-8F46-0ED8A79CB372}"/>
              </a:ext>
            </a:extLst>
          </p:cNvPr>
          <p:cNvSpPr/>
          <p:nvPr/>
        </p:nvSpPr>
        <p:spPr>
          <a:xfrm>
            <a:off x="4201600" y="2902149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52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5153300-DA88-8E46-97A1-56525D064E6B}"/>
              </a:ext>
            </a:extLst>
          </p:cNvPr>
          <p:cNvSpPr/>
          <p:nvPr/>
        </p:nvSpPr>
        <p:spPr>
          <a:xfrm>
            <a:off x="3885804" y="3351824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+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11EA286-DD13-F347-A9CD-9C750B33F2FB}"/>
              </a:ext>
            </a:extLst>
          </p:cNvPr>
          <p:cNvSpPr/>
          <p:nvPr/>
        </p:nvSpPr>
        <p:spPr>
          <a:xfrm>
            <a:off x="4190733" y="3731660"/>
            <a:ext cx="887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>37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94D656F-D757-2249-97A3-CB40E07F0508}"/>
              </a:ext>
            </a:extLst>
          </p:cNvPr>
          <p:cNvCxnSpPr/>
          <p:nvPr/>
        </p:nvCxnSpPr>
        <p:spPr>
          <a:xfrm>
            <a:off x="4060066" y="4460032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4C16B7B-848B-8C4D-822A-5180DF3F5BB3}"/>
              </a:ext>
            </a:extLst>
          </p:cNvPr>
          <p:cNvSpPr/>
          <p:nvPr/>
        </p:nvSpPr>
        <p:spPr>
          <a:xfrm>
            <a:off x="4496565" y="457087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DCAE0A9-253D-C34E-8E23-C734821DA5C9}"/>
              </a:ext>
            </a:extLst>
          </p:cNvPr>
          <p:cNvSpPr/>
          <p:nvPr/>
        </p:nvSpPr>
        <p:spPr>
          <a:xfrm>
            <a:off x="4215470" y="457037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1DD86DE-11FD-BB4F-B67D-92D9852A6EFB}"/>
              </a:ext>
            </a:extLst>
          </p:cNvPr>
          <p:cNvGrpSpPr/>
          <p:nvPr/>
        </p:nvGrpSpPr>
        <p:grpSpPr>
          <a:xfrm>
            <a:off x="6691209" y="3415989"/>
            <a:ext cx="1467795" cy="1690327"/>
            <a:chOff x="1155435" y="2301436"/>
            <a:chExt cx="1614574" cy="1164642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B405455-D2F2-224A-8244-5E3F4917337D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451E1AA-5601-1945-A6F4-C7EF964D755D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0F73796-E7E0-5441-B628-4B8A0CC2C8A4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3C2B8B8-279C-3749-BEC5-C03A4CE09AD5}"/>
              </a:ext>
            </a:extLst>
          </p:cNvPr>
          <p:cNvSpPr/>
          <p:nvPr/>
        </p:nvSpPr>
        <p:spPr>
          <a:xfrm>
            <a:off x="7060147" y="288913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68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3BF3D51-4913-2149-93D9-3D8050630DD1}"/>
              </a:ext>
            </a:extLst>
          </p:cNvPr>
          <p:cNvSpPr/>
          <p:nvPr/>
        </p:nvSpPr>
        <p:spPr>
          <a:xfrm>
            <a:off x="6744351" y="3338813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D6B265-3C11-E049-B7B0-2F20219A44AB}"/>
              </a:ext>
            </a:extLst>
          </p:cNvPr>
          <p:cNvSpPr/>
          <p:nvPr/>
        </p:nvSpPr>
        <p:spPr>
          <a:xfrm>
            <a:off x="7335561" y="3718649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>6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7A80E7E-7024-2849-8E08-F3ABA4328B89}"/>
              </a:ext>
            </a:extLst>
          </p:cNvPr>
          <p:cNvCxnSpPr/>
          <p:nvPr/>
        </p:nvCxnSpPr>
        <p:spPr>
          <a:xfrm>
            <a:off x="6918613" y="4447021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D5D1B005-5CF7-1C45-8992-07A20CD0D34D}"/>
              </a:ext>
            </a:extLst>
          </p:cNvPr>
          <p:cNvSpPr/>
          <p:nvPr/>
        </p:nvSpPr>
        <p:spPr>
          <a:xfrm>
            <a:off x="7355112" y="455786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FB2F2AD-B96C-5248-A094-A4F4C9A095D0}"/>
              </a:ext>
            </a:extLst>
          </p:cNvPr>
          <p:cNvSpPr/>
          <p:nvPr/>
        </p:nvSpPr>
        <p:spPr>
          <a:xfrm>
            <a:off x="7074017" y="45573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CABA13-A8BA-4846-A9F6-2D2A1A05F95A}"/>
              </a:ext>
            </a:extLst>
          </p:cNvPr>
          <p:cNvGrpSpPr/>
          <p:nvPr/>
        </p:nvGrpSpPr>
        <p:grpSpPr>
          <a:xfrm>
            <a:off x="9221049" y="3415989"/>
            <a:ext cx="1467795" cy="1690327"/>
            <a:chOff x="1155435" y="2301436"/>
            <a:chExt cx="1614574" cy="116464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961C01-0849-804B-BAB1-F56D27A471F7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6DDDE29-C35F-A14D-8B98-7B79719E293C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0014D71-E4F0-C845-AD69-C3B1A1D8F863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5C472A15-CCF2-264F-B995-DD8E2E5C1F86}"/>
              </a:ext>
            </a:extLst>
          </p:cNvPr>
          <p:cNvSpPr/>
          <p:nvPr/>
        </p:nvSpPr>
        <p:spPr>
          <a:xfrm>
            <a:off x="9589987" y="288913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79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6B55C07-89F0-4B47-81BA-0DC49631BD48}"/>
              </a:ext>
            </a:extLst>
          </p:cNvPr>
          <p:cNvSpPr/>
          <p:nvPr/>
        </p:nvSpPr>
        <p:spPr>
          <a:xfrm>
            <a:off x="9274191" y="3338813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C04FCD7-144D-C74D-AC63-150D3D44C449}"/>
              </a:ext>
            </a:extLst>
          </p:cNvPr>
          <p:cNvSpPr/>
          <p:nvPr/>
        </p:nvSpPr>
        <p:spPr>
          <a:xfrm>
            <a:off x="9566300" y="3718649"/>
            <a:ext cx="794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/>
              <a:t>55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BA6916C-0EC2-AD42-828D-E5EE11E9E8C9}"/>
              </a:ext>
            </a:extLst>
          </p:cNvPr>
          <p:cNvCxnSpPr/>
          <p:nvPr/>
        </p:nvCxnSpPr>
        <p:spPr>
          <a:xfrm>
            <a:off x="9448453" y="4447021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B6AA019-177B-D749-A520-80FEA4A10B4D}"/>
              </a:ext>
            </a:extLst>
          </p:cNvPr>
          <p:cNvSpPr/>
          <p:nvPr/>
        </p:nvSpPr>
        <p:spPr>
          <a:xfrm>
            <a:off x="9884952" y="455786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B3EFEEB-C3B6-7040-B189-E385B93D02C6}"/>
              </a:ext>
            </a:extLst>
          </p:cNvPr>
          <p:cNvSpPr/>
          <p:nvPr/>
        </p:nvSpPr>
        <p:spPr>
          <a:xfrm>
            <a:off x="9603857" y="45573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5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 animBg="1"/>
      <p:bldP spid="49" grpId="0" animBg="1"/>
      <p:bldP spid="50" grpId="0" animBg="1"/>
      <p:bldP spid="51" grpId="0" animBg="1"/>
      <p:bldP spid="56" grpId="0"/>
      <p:bldP spid="57" grpId="0"/>
      <p:bldP spid="58" grpId="0"/>
      <p:bldP spid="60" grpId="0"/>
      <p:bldP spid="61" grpId="0"/>
      <p:bldP spid="66" grpId="0"/>
      <p:bldP spid="67" grpId="0"/>
      <p:bldP spid="68" grpId="0"/>
      <p:bldP spid="70" grpId="0"/>
      <p:bldP spid="71" grpId="0"/>
      <p:bldP spid="76" grpId="0"/>
      <p:bldP spid="77" grpId="0"/>
      <p:bldP spid="78" grpId="0"/>
      <p:bldP spid="80" grpId="0"/>
      <p:bldP spid="81" grpId="0"/>
      <p:bldP spid="86" grpId="0"/>
      <p:bldP spid="87" grpId="0"/>
      <p:bldP spid="88" grpId="0"/>
      <p:bldP spid="90" grpId="0"/>
      <p:bldP spid="91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417</Words>
  <Application>Microsoft Office PowerPoint</Application>
  <PresentationFormat>Widescreen</PresentationFormat>
  <Paragraphs>122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ITC Avant Garde Std Bk</vt:lpstr>
      <vt:lpstr>Times New Roman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13</cp:revision>
  <dcterms:created xsi:type="dcterms:W3CDTF">2021-05-07T04:29:00Z</dcterms:created>
  <dcterms:modified xsi:type="dcterms:W3CDTF">2021-09-19T14:42:44Z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