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56" r:id="rId3"/>
    <p:sldId id="257" r:id="rId4"/>
    <p:sldId id="263" r:id="rId5"/>
    <p:sldId id="264" r:id="rId6"/>
    <p:sldId id="284" r:id="rId7"/>
    <p:sldId id="267" r:id="rId8"/>
    <p:sldId id="278" r:id="rId9"/>
    <p:sldId id="286" r:id="rId10"/>
    <p:sldId id="285" r:id="rId11"/>
    <p:sldId id="277" r:id="rId12"/>
    <p:sldId id="287" r:id="rId13"/>
    <p:sldId id="266" r:id="rId14"/>
    <p:sldId id="272" r:id="rId15"/>
    <p:sldId id="28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CCFF"/>
    <a:srgbClr val="FF66FF"/>
    <a:srgbClr val="FF9900"/>
    <a:srgbClr val="FFFF99"/>
    <a:srgbClr val="00CCFF"/>
    <a:srgbClr val="00CC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834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98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48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11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04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1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32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88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73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98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5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1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A88DCD-A273-454B-94AF-CFAE5425C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16"/>
            <a:ext cx="12192000" cy="686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15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71A5784-456E-4F4A-8B20-DEB77DA5B938}"/>
              </a:ext>
            </a:extLst>
          </p:cNvPr>
          <p:cNvSpPr txBox="1"/>
          <p:nvPr/>
        </p:nvSpPr>
        <p:spPr>
          <a:xfrm>
            <a:off x="3770671" y="253237"/>
            <a:ext cx="6858000" cy="52322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E4FDD4-6F86-4BF9-8FF5-8EBD9255D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06079"/>
            <a:ext cx="4305901" cy="1086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CF6008-B54B-4337-8792-8B9F45B51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01" y="1196454"/>
            <a:ext cx="3476399" cy="21294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FA6BB5-E703-4789-BDEC-CE83923A4111}"/>
              </a:ext>
            </a:extLst>
          </p:cNvPr>
          <p:cNvSpPr txBox="1"/>
          <p:nvPr/>
        </p:nvSpPr>
        <p:spPr>
          <a:xfrm>
            <a:off x="433500" y="3709105"/>
            <a:ext cx="2971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/>
              <a:t>1. Quê tổ chức quyên góp ủng hộ những người gặp khó khăn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2B26636-409A-49DA-9830-06B7C4CFB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0119" y="1256602"/>
            <a:ext cx="3508227" cy="21294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DED5272-C364-4DD4-A2BB-22BAC081EBD6}"/>
              </a:ext>
            </a:extLst>
          </p:cNvPr>
          <p:cNvSpPr txBox="1"/>
          <p:nvPr/>
        </p:nvSpPr>
        <p:spPr>
          <a:xfrm>
            <a:off x="4495509" y="3709105"/>
            <a:ext cx="320098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/>
              <a:t>2. Xóm em tổ chức trồng hoa hai bên đường làng đúng ngày em hẹn các bạn đến chơi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1F97A0-E48C-4BE1-8F72-73210BB344BE}"/>
              </a:ext>
            </a:extLst>
          </p:cNvPr>
          <p:cNvSpPr txBox="1"/>
          <p:nvPr/>
        </p:nvSpPr>
        <p:spPr>
          <a:xfrm>
            <a:off x="8534400" y="3709105"/>
            <a:ext cx="35082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/>
              <a:t>3. Lớp em tổ chức tới thăm Bà mẹ Việt Nam Anh hùng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DA54897-00BF-477E-8D5D-0C28200D43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4400" y="1162875"/>
            <a:ext cx="3476399" cy="212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3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  <p:bldP spid="15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71A5784-456E-4F4A-8B20-DEB77DA5B938}"/>
              </a:ext>
            </a:extLst>
          </p:cNvPr>
          <p:cNvSpPr txBox="1"/>
          <p:nvPr/>
        </p:nvSpPr>
        <p:spPr>
          <a:xfrm>
            <a:off x="4153501" y="547917"/>
            <a:ext cx="4305901" cy="52322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khuyên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95CE0F-3C2F-4DD3-86BD-A4728390F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05000"/>
            <a:ext cx="10972800" cy="43565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89E841-30B9-4717-8275-A6539DDFA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22123"/>
            <a:ext cx="4305901" cy="108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7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00200" y="-77861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9800" y="3200400"/>
            <a:ext cx="9753600" cy="2062103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/>
              <a:t> 	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Thực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59C923-0F41-4EF6-B297-FDD7CA6A141C}"/>
              </a:ext>
            </a:extLst>
          </p:cNvPr>
          <p:cNvSpPr txBox="1"/>
          <p:nvPr/>
        </p:nvSpPr>
        <p:spPr>
          <a:xfrm>
            <a:off x="685800" y="1371600"/>
            <a:ext cx="8077200" cy="1077218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/>
              <a:t> 	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4C701C-A51C-46D9-A6FA-1B5EE4465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72945"/>
            <a:ext cx="4134427" cy="104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5B4FF09-F8D3-493D-8EA3-09AA7C87B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72945"/>
            <a:ext cx="4134427" cy="104789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638BB23-0BB7-44BF-8CE3-B063E887CB85}"/>
              </a:ext>
            </a:extLst>
          </p:cNvPr>
          <p:cNvGrpSpPr/>
          <p:nvPr/>
        </p:nvGrpSpPr>
        <p:grpSpPr>
          <a:xfrm>
            <a:off x="23648" y="1295400"/>
            <a:ext cx="12168352" cy="5319814"/>
            <a:chOff x="23648" y="1295400"/>
            <a:chExt cx="12168352" cy="53198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18D2058-9766-4E87-9EB3-1E885B82A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48" y="1295400"/>
              <a:ext cx="12168352" cy="5319814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F8375AD-B569-49DE-8ED1-7FBB8009C2D5}"/>
                </a:ext>
              </a:extLst>
            </p:cNvPr>
            <p:cNvGrpSpPr/>
            <p:nvPr/>
          </p:nvGrpSpPr>
          <p:grpSpPr>
            <a:xfrm>
              <a:off x="2819400" y="2743200"/>
              <a:ext cx="8991600" cy="2819400"/>
              <a:chOff x="2895600" y="625365"/>
              <a:chExt cx="8991600" cy="281940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1AE49F5E-01BC-49B0-9E3B-C1F805A7289B}"/>
                  </a:ext>
                </a:extLst>
              </p:cNvPr>
              <p:cNvGrpSpPr/>
              <p:nvPr/>
            </p:nvGrpSpPr>
            <p:grpSpPr>
              <a:xfrm>
                <a:off x="2895600" y="625365"/>
                <a:ext cx="8991600" cy="2819400"/>
                <a:chOff x="2819400" y="2609193"/>
                <a:chExt cx="8991600" cy="2819400"/>
              </a:xfrm>
            </p:grpSpPr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F2221D38-FCB4-45F2-99C9-EC06C55EF665}"/>
                    </a:ext>
                  </a:extLst>
                </p:cNvPr>
                <p:cNvSpPr/>
                <p:nvPr/>
              </p:nvSpPr>
              <p:spPr>
                <a:xfrm>
                  <a:off x="3048000" y="2761593"/>
                  <a:ext cx="8763000" cy="2667000"/>
                </a:xfrm>
                <a:prstGeom prst="roundRect">
                  <a:avLst/>
                </a:prstGeom>
                <a:solidFill>
                  <a:srgbClr val="FFFF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994C7A3E-1290-44E3-A354-C7E85F934477}"/>
                    </a:ext>
                  </a:extLst>
                </p:cNvPr>
                <p:cNvSpPr/>
                <p:nvPr/>
              </p:nvSpPr>
              <p:spPr>
                <a:xfrm>
                  <a:off x="2819400" y="2609193"/>
                  <a:ext cx="8763000" cy="2667000"/>
                </a:xfrm>
                <a:prstGeom prst="roundRect">
                  <a:avLst/>
                </a:prstGeom>
                <a:noFill/>
                <a:ln w="38100">
                  <a:solidFill>
                    <a:srgbClr val="FF99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671F302-84FC-452D-98E7-85D9AD486DB3}"/>
                  </a:ext>
                </a:extLst>
              </p:cNvPr>
              <p:cNvSpPr txBox="1"/>
              <p:nvPr/>
            </p:nvSpPr>
            <p:spPr>
              <a:xfrm>
                <a:off x="4114800" y="1579494"/>
                <a:ext cx="708660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/>
                  <a:t>Quê nuôi em lớn như lòng mẹ </a:t>
                </a:r>
              </a:p>
              <a:p>
                <a:r>
                  <a:rPr lang="en-US" sz="3600"/>
                  <a:t>Yêu quê, xa mấy cũng quay về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9C5396-10C4-43A1-81E7-6023FAC34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" y="0"/>
            <a:ext cx="12187084" cy="689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30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1700E89-EAEE-491C-8E02-003B1FB3B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" y="0"/>
            <a:ext cx="12187790" cy="6858000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8B8DD736-5F81-40BC-B8A9-E7EAD699C680}"/>
              </a:ext>
            </a:extLst>
          </p:cNvPr>
          <p:cNvSpPr txBox="1">
            <a:spLocks/>
          </p:cNvSpPr>
          <p:nvPr/>
        </p:nvSpPr>
        <p:spPr>
          <a:xfrm>
            <a:off x="4343400" y="1524000"/>
            <a:ext cx="8305800" cy="1752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chemeClr val="bg1"/>
                </a:solidFill>
                <a:latin typeface="+mj-lt"/>
              </a:rPr>
              <a:t>Bài 2</a:t>
            </a:r>
          </a:p>
          <a:p>
            <a:pPr marL="0" indent="0" algn="ctr">
              <a:buNone/>
            </a:pPr>
            <a:endParaRPr lang="en-US" sz="1800" b="1">
              <a:solidFill>
                <a:schemeClr val="bg1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en-US" sz="5400" b="1">
                <a:solidFill>
                  <a:schemeClr val="bg1"/>
                </a:solidFill>
                <a:latin typeface="+mj-lt"/>
              </a:rPr>
              <a:t>Em yêu quê hương</a:t>
            </a:r>
            <a:endParaRPr lang="vi-VN" sz="5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63006" y="251460"/>
            <a:ext cx="7343194" cy="46166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Nghe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hoặc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xanh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quê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hương</a:t>
            </a:r>
            <a:endParaRPr lang="en-US" sz="24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E40CFB-AD4B-437F-BC5F-DA8543376A80}"/>
              </a:ext>
            </a:extLst>
          </p:cNvPr>
          <p:cNvSpPr txBox="1"/>
          <p:nvPr/>
        </p:nvSpPr>
        <p:spPr>
          <a:xfrm>
            <a:off x="4163006" y="812695"/>
            <a:ext cx="734319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Chia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sẻ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xúc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nghe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hay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xong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hát</a:t>
            </a:r>
            <a:endParaRPr lang="en-US" sz="24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4" name="Màu Xanh Quê Hương  Âm Nhạc Lớp 5  Tập Hát Theo Lời  CD Bộ Giáo Dục_v720P">
            <a:hlinkClick r:id="" action="ppaction://media"/>
            <a:extLst>
              <a:ext uri="{FF2B5EF4-FFF2-40B4-BE49-F238E27FC236}">
                <a16:creationId xmlns:a16="http://schemas.microsoft.com/office/drawing/2014/main" id="{9EDA5D9B-A172-44E5-BEC9-83BE6B73E8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95620"/>
            <a:ext cx="12192000" cy="53623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BF9443-9EF7-47E3-967C-A4996C509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23" y="62207"/>
            <a:ext cx="4239129" cy="84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6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00248" y="304800"/>
            <a:ext cx="6171167" cy="523220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chuyện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: TÌNH QUÊ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58DC0C-071D-4D1E-8305-6A327DEBB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869" y="925318"/>
            <a:ext cx="3373442" cy="2818085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52481B-727F-43E8-B347-AA46BBE41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3" y="925318"/>
            <a:ext cx="3373442" cy="2818085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8D51C4-66D9-4702-B935-F1828B34B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7542" y="923902"/>
            <a:ext cx="3487746" cy="2818085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778E0C-FF62-472E-95E0-AB0982C0D2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03" y="3771484"/>
            <a:ext cx="3373442" cy="2805906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38E467-3D68-453A-8C6D-5DDC57B2D6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2870" y="3741986"/>
            <a:ext cx="3373442" cy="2835403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5431207-A43C-4356-AECD-FBD596D24BBE}"/>
              </a:ext>
            </a:extLst>
          </p:cNvPr>
          <p:cNvSpPr txBox="1"/>
          <p:nvPr/>
        </p:nvSpPr>
        <p:spPr>
          <a:xfrm>
            <a:off x="7973783" y="4520711"/>
            <a:ext cx="3795263" cy="13849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  <a:cs typeface="Times New Roman" panose="02020603050405020304" pitchFamily="18" charset="0"/>
              </a:rPr>
              <a:t>Lan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95F4798-2A32-4A62-995B-50B5F321B9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4" y="-162086"/>
            <a:ext cx="3877216" cy="11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19233" y="266647"/>
            <a:ext cx="6443968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sát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tranh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trả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lời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hỏi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86E564-31D3-40E3-A607-EDFF2EE29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41" y="1196180"/>
            <a:ext cx="2727608" cy="22316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C259D0-5F88-4FE8-9F30-51EF080C5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099" y="1024921"/>
            <a:ext cx="3169419" cy="26618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F19234-A836-4693-8B01-8B7215630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922" y="1029326"/>
            <a:ext cx="3409660" cy="26618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684C87-83CD-429C-A477-0A07BF5432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3910623"/>
            <a:ext cx="2883132" cy="24664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22BC5D-C0BA-45FA-B2BE-85727FCD7D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4811" y="3826079"/>
            <a:ext cx="3418960" cy="27466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6A077D3-A4A4-4AEB-9187-B6D38BAB7F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9232" y="3910623"/>
            <a:ext cx="3169420" cy="24664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0601FC-5D5B-4A7D-A8F0-B3906C03EF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4" y="-36163"/>
            <a:ext cx="3877216" cy="11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3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9200" y="1614751"/>
            <a:ext cx="8305800" cy="1200329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600" dirty="0" err="1">
                <a:cs typeface="Times New Roman" pitchFamily="18" charset="0"/>
              </a:rPr>
              <a:t>Các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bạn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trong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tranh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đã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làm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gì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để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thể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hiện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tình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yêu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quê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hương</a:t>
            </a:r>
            <a:r>
              <a:rPr lang="en-US" sz="3600" dirty="0">
                <a:cs typeface="Times New Roman" pitchFamily="18" charset="0"/>
              </a:rPr>
              <a:t>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8DA550-4F5C-4639-9F7F-D69FCB98E10E}"/>
              </a:ext>
            </a:extLst>
          </p:cNvPr>
          <p:cNvSpPr txBox="1"/>
          <p:nvPr/>
        </p:nvSpPr>
        <p:spPr>
          <a:xfrm>
            <a:off x="3276600" y="3733800"/>
            <a:ext cx="8305800" cy="1200329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600" dirty="0" err="1">
                <a:cs typeface="Times New Roman" pitchFamily="18" charset="0"/>
              </a:rPr>
              <a:t>Em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còn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biết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những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việc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làm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nào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để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thể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hiện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tình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yêu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quê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hương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em</a:t>
            </a:r>
            <a:r>
              <a:rPr lang="en-US" sz="3600" dirty="0">
                <a:cs typeface="Times New Roman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B614DF-BBA6-40A7-9179-A07AF8819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4" y="-36163"/>
            <a:ext cx="3877216" cy="11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63286" y="1004504"/>
            <a:ext cx="10865427" cy="1077218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latin typeface="Calibri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F6CC4D-1E7B-4096-8DA0-B08D5E734DF8}"/>
              </a:ext>
            </a:extLst>
          </p:cNvPr>
          <p:cNvSpPr txBox="1"/>
          <p:nvPr/>
        </p:nvSpPr>
        <p:spPr>
          <a:xfrm>
            <a:off x="663286" y="2169026"/>
            <a:ext cx="10865427" cy="646331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latin typeface="Calibri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2475AD-677D-4352-81E8-4E8C679C2BCC}"/>
              </a:ext>
            </a:extLst>
          </p:cNvPr>
          <p:cNvSpPr txBox="1"/>
          <p:nvPr/>
        </p:nvSpPr>
        <p:spPr>
          <a:xfrm>
            <a:off x="663287" y="3021199"/>
            <a:ext cx="10865426" cy="646331"/>
          </a:xfrm>
          <a:prstGeom prst="rect">
            <a:avLst/>
          </a:prstGeom>
          <a:solidFill>
            <a:srgbClr val="FF66FF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latin typeface="Calibri"/>
              </a:rPr>
              <a:t>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C0F444-8C7A-4C99-9099-68D0AF95D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18369"/>
            <a:ext cx="4305901" cy="1086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838B1B-57DB-48D5-AC35-AE3C93801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7" y="4191000"/>
            <a:ext cx="6078794" cy="2089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32478C-9E7E-41C6-A079-BD004A3DD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191000"/>
            <a:ext cx="6078794" cy="208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5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1066800"/>
            <a:ext cx="3931227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làm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67B8E2C-3519-47E2-AD30-E58968E33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63" y="2215900"/>
            <a:ext cx="5353637" cy="42264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9234986-FF49-4DCD-B539-909380604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456586"/>
            <a:ext cx="5506037" cy="41360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C4EF51-D271-4B04-9173-1B8B0A2466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18369"/>
            <a:ext cx="4305901" cy="108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7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7031" y="1068227"/>
            <a:ext cx="4305901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làm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A22AA8E-0ACE-406F-955E-5188E9610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97" y="2338373"/>
            <a:ext cx="5709232" cy="41441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DA82E4-4D91-41F9-8413-01AC641DC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503" y="304800"/>
            <a:ext cx="5930142" cy="4329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BF197A-2535-4FE7-B6A8-EA5FB3AE6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18369"/>
            <a:ext cx="4305901" cy="108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5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290</Words>
  <Application>Microsoft Office PowerPoint</Application>
  <PresentationFormat>Widescreen</PresentationFormat>
  <Paragraphs>25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HP001 TD 4H</vt:lpstr>
      <vt:lpstr>HP-089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Ms Quyen</cp:lastModifiedBy>
  <cp:revision>60</cp:revision>
  <dcterms:created xsi:type="dcterms:W3CDTF">2006-08-16T00:00:00Z</dcterms:created>
  <dcterms:modified xsi:type="dcterms:W3CDTF">2021-09-22T14:30:16Z</dcterms:modified>
</cp:coreProperties>
</file>