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269" r:id="rId2"/>
    <p:sldId id="257" r:id="rId3"/>
    <p:sldId id="268" r:id="rId4"/>
    <p:sldId id="265" r:id="rId5"/>
    <p:sldId id="266" r:id="rId6"/>
    <p:sldId id="267" r:id="rId7"/>
    <p:sldId id="270" r:id="rId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FC2"/>
    <a:srgbClr val="FF5C57"/>
    <a:srgbClr val="000000"/>
    <a:srgbClr val="FFFA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176039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257578" y="211820"/>
            <a:ext cx="11690680" cy="641388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421037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42545"/>
            <a:ext cx="12195810" cy="6900545"/>
            <a:chOff x="-14605" y="-1905"/>
            <a:chExt cx="12195810" cy="6900545"/>
          </a:xfrm>
        </p:grpSpPr>
        <p:pic>
          <p:nvPicPr>
            <p:cNvPr id="3" name="图片 4" descr="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4605" y="4319270"/>
              <a:ext cx="12195810" cy="2579370"/>
            </a:xfrm>
            <a:prstGeom prst="rect">
              <a:avLst/>
            </a:prstGeom>
          </p:spPr>
        </p:pic>
        <p:pic>
          <p:nvPicPr>
            <p:cNvPr id="4" name="图片 5" descr="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4605" y="-1905"/>
              <a:ext cx="12195810" cy="1260475"/>
            </a:xfrm>
            <a:prstGeom prst="rect">
              <a:avLst/>
            </a:prstGeom>
          </p:spPr>
        </p:pic>
        <p:pic>
          <p:nvPicPr>
            <p:cNvPr id="5" name="Picture 2" descr="C:\Users\Administrator\Desktop\56e262d2db7dc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1890" y="1041400"/>
              <a:ext cx="798830" cy="802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C:\Users\Administrator\Desktop\56e262d2db7dc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1890" y="3740785"/>
              <a:ext cx="1217295" cy="1186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C:\Users\Administrator\Desktop\56e262d2db7dc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01530" y="1073785"/>
              <a:ext cx="779145" cy="7372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C:\Users\Administrator\Desktop\56e262d2db7dc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80675" y="2205355"/>
              <a:ext cx="1227455" cy="118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图片 15" descr="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0760000" flipH="1">
              <a:off x="215900" y="1894205"/>
              <a:ext cx="1575435" cy="1514475"/>
            </a:xfrm>
            <a:prstGeom prst="rect">
              <a:avLst/>
            </a:prstGeom>
          </p:spPr>
        </p:pic>
        <p:pic>
          <p:nvPicPr>
            <p:cNvPr id="10" name="图片 16" descr="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897110" y="3576955"/>
              <a:ext cx="1555750" cy="1514475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1293154" y="1872264"/>
            <a:ext cx="9709198" cy="2435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5400" b="1" cap="all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CHÀO MỪNG CÁC EM ĐẾN TIẾT </a:t>
            </a:r>
            <a:r>
              <a:rPr lang="en-US" sz="5400" b="1" cap="all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Đạo đức</a:t>
            </a:r>
            <a:endParaRPr lang="en-US" sz="5400" b="1" cap="all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1" y="125756"/>
            <a:ext cx="2009191" cy="200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203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7528BB-C807-4990-B2CC-745F75C402D8}"/>
              </a:ext>
            </a:extLst>
          </p:cNvPr>
          <p:cNvSpPr txBox="1"/>
          <p:nvPr/>
        </p:nvSpPr>
        <p:spPr>
          <a:xfrm>
            <a:off x="217714" y="0"/>
            <a:ext cx="18341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rgbClr val="002060"/>
                </a:solidFill>
                <a:latin typeface="+mj-lt"/>
              </a:rPr>
              <a:t>BÀI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2CCE00-87BF-467B-8434-A2908FE0B412}"/>
              </a:ext>
            </a:extLst>
          </p:cNvPr>
          <p:cNvSpPr txBox="1"/>
          <p:nvPr/>
        </p:nvSpPr>
        <p:spPr>
          <a:xfrm>
            <a:off x="58057" y="2046515"/>
            <a:ext cx="478971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>
                <a:solidFill>
                  <a:srgbClr val="002060"/>
                </a:solidFill>
                <a:latin typeface="+mj-lt"/>
              </a:rPr>
              <a:t>VẺ ĐẸP QUÊ HƯƠNG EM</a:t>
            </a:r>
            <a:endParaRPr lang="vi-VN" sz="66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3511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1 - Quê Hương Tươi Đẹp - Âm Nhạc Lớp 1 -- Tập Hát Theo Lời - CD Bộ Giáo Dụ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52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50205" y="603171"/>
            <a:ext cx="7423041" cy="954107"/>
            <a:chOff x="569825" y="2199885"/>
            <a:chExt cx="7423041" cy="95410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accent2"/>
                  </a:solidFill>
                  <a:latin typeface="+mj-lt"/>
                </a:rPr>
                <a:t>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89690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cùng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bạn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giới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thiệu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về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quê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hương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theo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gợi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ý: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730137" y="1724588"/>
            <a:ext cx="8687563" cy="2470864"/>
            <a:chOff x="2226977" y="2351314"/>
            <a:chExt cx="8687563" cy="2470864"/>
          </a:xfrm>
        </p:grpSpPr>
        <p:sp>
          <p:nvSpPr>
            <p:cNvPr id="8" name="TextBox 7"/>
            <p:cNvSpPr txBox="1"/>
            <p:nvPr/>
          </p:nvSpPr>
          <p:spPr>
            <a:xfrm>
              <a:off x="2410620" y="2560320"/>
              <a:ext cx="8503920" cy="1951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US" sz="2800" dirty="0" err="1" smtClean="0"/>
                <a:t>Quê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em</a:t>
              </a:r>
              <a:r>
                <a:rPr lang="en-US" sz="2800" dirty="0" smtClean="0"/>
                <a:t> ở </a:t>
              </a:r>
              <a:r>
                <a:rPr lang="en-US" sz="2800" dirty="0" err="1" smtClean="0"/>
                <a:t>đâu</a:t>
              </a:r>
              <a:r>
                <a:rPr lang="en-US" sz="2800" dirty="0" smtClean="0"/>
                <a:t>?</a:t>
              </a: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US" sz="2800" dirty="0" err="1" smtClean="0"/>
                <a:t>Quê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em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có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cảnh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đẹp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gì</a:t>
              </a:r>
              <a:r>
                <a:rPr lang="en-US" sz="2800" dirty="0" smtClean="0"/>
                <a:t>?</a:t>
              </a: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US" sz="2800" dirty="0" smtClean="0"/>
                <a:t>Con </a:t>
              </a:r>
              <a:r>
                <a:rPr lang="en-US" sz="2800" dirty="0" err="1" smtClean="0"/>
                <a:t>người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quê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hương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em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như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thế</a:t>
              </a:r>
              <a:r>
                <a:rPr lang="en-US" sz="2800" dirty="0" smtClean="0"/>
                <a:t> </a:t>
              </a:r>
              <a:r>
                <a:rPr lang="en-US" sz="2800" dirty="0" err="1" smtClean="0"/>
                <a:t>nào</a:t>
              </a:r>
              <a:r>
                <a:rPr lang="en-US" sz="2800" dirty="0" smtClean="0"/>
                <a:t>?</a:t>
              </a:r>
              <a:endParaRPr lang="en-US" sz="2800" dirty="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226977" y="2351314"/>
              <a:ext cx="7393577" cy="2470864"/>
            </a:xfrm>
            <a:prstGeom prst="roundRect">
              <a:avLst/>
            </a:prstGeom>
            <a:noFill/>
            <a:ln w="76200" cmpd="thickThin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2" descr="Happy cute boy study with smile Premium Vector">
            <a:extLst>
              <a:ext uri="{FF2B5EF4-FFF2-40B4-BE49-F238E27FC236}">
                <a16:creationId xmlns:a16="http://schemas.microsoft.com/office/drawing/2014/main" id="{E048FE43-7F65-4A96-A28F-C9E031BDD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781" y="4517869"/>
            <a:ext cx="2458992" cy="245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3122786" y="4571768"/>
            <a:ext cx="8503920" cy="2011911"/>
          </a:xfrm>
          <a:prstGeom prst="wedgeRoundRectCallout">
            <a:avLst>
              <a:gd name="adj1" fmla="val -58797"/>
              <a:gd name="adj2" fmla="val -17298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122786" y="4669782"/>
            <a:ext cx="85039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err="1" smtClean="0"/>
              <a:t>Mình</a:t>
            </a:r>
            <a:r>
              <a:rPr lang="en-US" sz="2800" dirty="0" smtClean="0"/>
              <a:t> </a:t>
            </a:r>
            <a:r>
              <a:rPr lang="en-US" sz="2800" dirty="0" err="1" smtClean="0"/>
              <a:t>là</a:t>
            </a:r>
            <a:r>
              <a:rPr lang="en-US" sz="2800" dirty="0" smtClean="0"/>
              <a:t> </a:t>
            </a:r>
            <a:r>
              <a:rPr lang="en-US" sz="2800" dirty="0" err="1" smtClean="0"/>
              <a:t>người</a:t>
            </a:r>
            <a:r>
              <a:rPr lang="en-US" sz="2800" dirty="0" smtClean="0"/>
              <a:t> </a:t>
            </a:r>
            <a:r>
              <a:rPr lang="en-US" sz="2800" dirty="0" err="1" smtClean="0"/>
              <a:t>Bát</a:t>
            </a:r>
            <a:r>
              <a:rPr lang="en-US" sz="2800" dirty="0" smtClean="0"/>
              <a:t> </a:t>
            </a:r>
            <a:r>
              <a:rPr lang="en-US" sz="2800" dirty="0" err="1" smtClean="0"/>
              <a:t>Tràng</a:t>
            </a:r>
            <a:r>
              <a:rPr lang="en-US" sz="2800" dirty="0" smtClean="0"/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/>
              <a:t>Bát</a:t>
            </a:r>
            <a:r>
              <a:rPr lang="en-US" sz="2800" dirty="0" smtClean="0"/>
              <a:t> </a:t>
            </a:r>
            <a:r>
              <a:rPr lang="en-US" sz="2800" dirty="0" err="1" smtClean="0"/>
              <a:t>Tràng</a:t>
            </a:r>
            <a:r>
              <a:rPr lang="en-US" sz="2800" dirty="0" smtClean="0"/>
              <a:t> </a:t>
            </a:r>
            <a:r>
              <a:rPr lang="en-US" sz="2800" dirty="0" err="1" smtClean="0"/>
              <a:t>quê</a:t>
            </a:r>
            <a:r>
              <a:rPr lang="en-US" sz="2800" dirty="0" smtClean="0"/>
              <a:t> </a:t>
            </a:r>
            <a:r>
              <a:rPr lang="en-US" sz="2800" dirty="0" err="1" smtClean="0"/>
              <a:t>mình</a:t>
            </a:r>
            <a:r>
              <a:rPr lang="en-US" sz="2800" dirty="0" smtClean="0"/>
              <a:t> </a:t>
            </a:r>
            <a:r>
              <a:rPr lang="en-US" sz="2800" dirty="0" err="1" smtClean="0"/>
              <a:t>là</a:t>
            </a:r>
            <a:r>
              <a:rPr lang="en-US" sz="2800" dirty="0" smtClean="0"/>
              <a:t> </a:t>
            </a:r>
            <a:r>
              <a:rPr lang="en-US" sz="2800" dirty="0" err="1" smtClean="0"/>
              <a:t>một</a:t>
            </a:r>
            <a:r>
              <a:rPr lang="en-US" sz="2800" dirty="0" smtClean="0"/>
              <a:t> </a:t>
            </a:r>
            <a:r>
              <a:rPr lang="en-US" sz="2800" dirty="0" err="1" smtClean="0"/>
              <a:t>làng</a:t>
            </a:r>
            <a:r>
              <a:rPr lang="en-US" sz="2800" dirty="0" smtClean="0"/>
              <a:t> </a:t>
            </a:r>
            <a:r>
              <a:rPr lang="en-US" sz="2800" dirty="0" err="1" smtClean="0"/>
              <a:t>ghề</a:t>
            </a:r>
            <a:r>
              <a:rPr lang="en-US" sz="2800" dirty="0" smtClean="0"/>
              <a:t> </a:t>
            </a:r>
            <a:r>
              <a:rPr lang="en-US" sz="2800" dirty="0" err="1" smtClean="0"/>
              <a:t>gốm</a:t>
            </a:r>
            <a:r>
              <a:rPr lang="en-US" sz="2800" dirty="0" smtClean="0"/>
              <a:t> </a:t>
            </a:r>
            <a:r>
              <a:rPr lang="en-US" sz="2800" dirty="0" err="1" smtClean="0"/>
              <a:t>sứ</a:t>
            </a:r>
            <a:r>
              <a:rPr lang="en-US" sz="2800" dirty="0" smtClean="0"/>
              <a:t> </a:t>
            </a:r>
            <a:r>
              <a:rPr lang="en-US" sz="2800" dirty="0" err="1" smtClean="0"/>
              <a:t>rất</a:t>
            </a:r>
            <a:r>
              <a:rPr lang="en-US" sz="2800" dirty="0" smtClean="0"/>
              <a:t> </a:t>
            </a:r>
            <a:r>
              <a:rPr lang="en-US" sz="2800" dirty="0" err="1" smtClean="0"/>
              <a:t>lâu</a:t>
            </a:r>
            <a:r>
              <a:rPr lang="en-US" sz="2800" dirty="0" smtClean="0"/>
              <a:t> </a:t>
            </a:r>
            <a:r>
              <a:rPr lang="en-US" sz="2800" dirty="0" err="1" smtClean="0"/>
              <a:t>đời</a:t>
            </a:r>
            <a:r>
              <a:rPr lang="en-US" sz="2800" dirty="0" smtClean="0"/>
              <a:t>.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/>
              <a:t>Mọi</a:t>
            </a:r>
            <a:r>
              <a:rPr lang="en-US" sz="2800" dirty="0" smtClean="0"/>
              <a:t> </a:t>
            </a:r>
            <a:r>
              <a:rPr lang="en-US" sz="2800" dirty="0" err="1" smtClean="0"/>
              <a:t>người</a:t>
            </a:r>
            <a:r>
              <a:rPr lang="en-US" sz="2800" dirty="0" smtClean="0"/>
              <a:t> ở </a:t>
            </a:r>
            <a:r>
              <a:rPr lang="en-US" sz="2800" dirty="0" err="1" smtClean="0"/>
              <a:t>đây</a:t>
            </a:r>
            <a:r>
              <a:rPr lang="en-US" sz="2800" dirty="0" smtClean="0"/>
              <a:t> </a:t>
            </a:r>
            <a:r>
              <a:rPr lang="en-US" sz="2800" dirty="0" err="1" smtClean="0"/>
              <a:t>đều</a:t>
            </a:r>
            <a:r>
              <a:rPr lang="en-US" sz="2800" dirty="0" smtClean="0"/>
              <a:t> </a:t>
            </a:r>
            <a:r>
              <a:rPr lang="en-US" sz="2800" dirty="0" err="1" smtClean="0"/>
              <a:t>rất</a:t>
            </a:r>
            <a:r>
              <a:rPr lang="en-US" sz="2800" dirty="0" smtClean="0"/>
              <a:t> </a:t>
            </a:r>
            <a:r>
              <a:rPr lang="en-US" sz="2800" dirty="0" err="1" smtClean="0"/>
              <a:t>thân</a:t>
            </a:r>
            <a:r>
              <a:rPr lang="en-US" sz="2800" dirty="0" smtClean="0"/>
              <a:t> </a:t>
            </a:r>
            <a:r>
              <a:rPr lang="en-US" sz="2800" dirty="0" err="1" smtClean="0"/>
              <a:t>thiện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hiếu</a:t>
            </a:r>
            <a:r>
              <a:rPr lang="en-US" sz="2800" dirty="0" smtClean="0"/>
              <a:t> </a:t>
            </a:r>
            <a:r>
              <a:rPr lang="en-US" sz="2800" dirty="0" err="1" smtClean="0"/>
              <a:t>khách</a:t>
            </a:r>
            <a:r>
              <a:rPr lang="en-US" sz="2800" dirty="0" smtClean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5726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50205" y="603171"/>
            <a:ext cx="7423041" cy="523220"/>
            <a:chOff x="569825" y="2199885"/>
            <a:chExt cx="7423041" cy="52322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8969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sẽ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khuyên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bạn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điều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gì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00533" y="1569480"/>
            <a:ext cx="9505395" cy="5022949"/>
            <a:chOff x="1736111" y="1845260"/>
            <a:chExt cx="8145012" cy="4304080"/>
          </a:xfrm>
        </p:grpSpPr>
        <p:pic>
          <p:nvPicPr>
            <p:cNvPr id="8" name="Picture 7" descr="Screen Clipping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6111" y="1845260"/>
              <a:ext cx="8145012" cy="4220164"/>
            </a:xfrm>
            <a:prstGeom prst="rect">
              <a:avLst/>
            </a:prstGeom>
          </p:spPr>
        </p:pic>
        <p:sp>
          <p:nvSpPr>
            <p:cNvPr id="10" name="Freeform 9"/>
            <p:cNvSpPr/>
            <p:nvPr/>
          </p:nvSpPr>
          <p:spPr>
            <a:xfrm>
              <a:off x="4419600" y="3055620"/>
              <a:ext cx="3261360" cy="3093720"/>
            </a:xfrm>
            <a:custGeom>
              <a:avLst/>
              <a:gdLst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61360" h="3093720">
                  <a:moveTo>
                    <a:pt x="891540" y="45720"/>
                  </a:moveTo>
                  <a:cubicBezTo>
                    <a:pt x="800100" y="287973"/>
                    <a:pt x="718185" y="368300"/>
                    <a:pt x="617220" y="472440"/>
                  </a:cubicBezTo>
                  <a:cubicBezTo>
                    <a:pt x="870268" y="696277"/>
                    <a:pt x="1056640" y="958214"/>
                    <a:pt x="1104900" y="1386840"/>
                  </a:cubicBezTo>
                  <a:cubicBezTo>
                    <a:pt x="1132840" y="1776730"/>
                    <a:pt x="1046481" y="1947545"/>
                    <a:pt x="960120" y="2156460"/>
                  </a:cubicBezTo>
                  <a:cubicBezTo>
                    <a:pt x="818198" y="2481580"/>
                    <a:pt x="561975" y="2630488"/>
                    <a:pt x="320040" y="2788920"/>
                  </a:cubicBezTo>
                  <a:lnTo>
                    <a:pt x="0" y="3002280"/>
                  </a:lnTo>
                  <a:lnTo>
                    <a:pt x="845820" y="3093720"/>
                  </a:lnTo>
                  <a:lnTo>
                    <a:pt x="3261360" y="3070860"/>
                  </a:lnTo>
                  <a:lnTo>
                    <a:pt x="3261360" y="2575560"/>
                  </a:lnTo>
                  <a:lnTo>
                    <a:pt x="2788920" y="2575560"/>
                  </a:lnTo>
                  <a:cubicBezTo>
                    <a:pt x="2693670" y="2561272"/>
                    <a:pt x="2698433" y="2518410"/>
                    <a:pt x="2674620" y="2461260"/>
                  </a:cubicBezTo>
                  <a:lnTo>
                    <a:pt x="2667000" y="175260"/>
                  </a:lnTo>
                  <a:cubicBezTo>
                    <a:pt x="2559050" y="150178"/>
                    <a:pt x="2541587" y="86995"/>
                    <a:pt x="2514600" y="0"/>
                  </a:cubicBezTo>
                  <a:lnTo>
                    <a:pt x="891540" y="4572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1979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/>
        </p:nvGrpSpPr>
        <p:grpSpPr>
          <a:xfrm>
            <a:off x="537988" y="406680"/>
            <a:ext cx="2677424" cy="1274454"/>
            <a:chOff x="479771" y="4186500"/>
            <a:chExt cx="2677424" cy="12744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3215412" y="566853"/>
            <a:ext cx="8697914" cy="1514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Sưu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tầm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tranh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ảnh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về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vẻ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đẹp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thiên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nhiên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, con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người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quê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hương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em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285750" indent="-28575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Vẽ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một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bức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tranh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về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cảnh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đẹp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quê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hương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em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59370" y="2280412"/>
            <a:ext cx="11680082" cy="4375879"/>
            <a:chOff x="233244" y="2704012"/>
            <a:chExt cx="11118379" cy="3913090"/>
          </a:xfrm>
        </p:grpSpPr>
        <p:pic>
          <p:nvPicPr>
            <p:cNvPr id="6" name="Picture 5" descr="Screen Clipping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93"/>
            <a:stretch/>
          </p:blipFill>
          <p:spPr>
            <a:xfrm>
              <a:off x="233244" y="2704012"/>
              <a:ext cx="11118379" cy="3913090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1102663" y="5799908"/>
              <a:ext cx="621634" cy="613955"/>
            </a:xfrm>
            <a:prstGeom prst="ellipse">
              <a:avLst/>
            </a:prstGeom>
            <a:solidFill>
              <a:srgbClr val="FDEF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3718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 rot="580595">
            <a:off x="694446" y="1159031"/>
            <a:ext cx="11524061" cy="54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9"/>
          <p:cNvSpPr txBox="1">
            <a:spLocks noChangeArrowheads="1"/>
          </p:cNvSpPr>
          <p:nvPr/>
        </p:nvSpPr>
        <p:spPr bwMode="auto">
          <a:xfrm rot="1205241">
            <a:off x="2732025" y="3744524"/>
            <a:ext cx="6510625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 dirty="0" err="1">
                <a:solidFill>
                  <a:schemeClr val="bg1"/>
                </a:solidFill>
                <a:latin typeface="UTM Avo" charset="0"/>
              </a:rPr>
              <a:t>HẸN</a:t>
            </a:r>
            <a:r>
              <a:rPr lang="en-US" sz="6600" dirty="0">
                <a:solidFill>
                  <a:schemeClr val="bg1"/>
                </a:solidFill>
                <a:latin typeface="UTM Avo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UTM Avo" charset="0"/>
              </a:rPr>
              <a:t>GẶP</a:t>
            </a:r>
            <a:r>
              <a:rPr lang="en-US" sz="6600" dirty="0">
                <a:solidFill>
                  <a:schemeClr val="bg1"/>
                </a:solidFill>
                <a:latin typeface="UTM Avo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UTM Avo" charset="0"/>
              </a:rPr>
              <a:t>LẠI</a:t>
            </a:r>
            <a:endParaRPr lang="en-US" sz="6600" dirty="0">
              <a:solidFill>
                <a:schemeClr val="bg1"/>
              </a:solidFill>
              <a:latin typeface="UTM Avo" charset="0"/>
            </a:endParaRPr>
          </a:p>
        </p:txBody>
      </p:sp>
      <p:pic>
        <p:nvPicPr>
          <p:cNvPr id="4" name="Picture 2" descr="Kết nối tri thức với cuộc sống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03" y="326437"/>
            <a:ext cx="1258600" cy="1258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56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</TotalTime>
  <Words>126</Words>
  <Application>Microsoft Office PowerPoint</Application>
  <PresentationFormat>Widescreen</PresentationFormat>
  <Paragraphs>19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SimSun</vt:lpstr>
      <vt:lpstr>Arial</vt:lpstr>
      <vt:lpstr>Times New Roman</vt:lpstr>
      <vt:lpstr>UTM Avo</vt:lpstr>
      <vt:lpstr>UTM Cookies</vt:lpstr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Ms Quyen</cp:lastModifiedBy>
  <cp:revision>21</cp:revision>
  <dcterms:created xsi:type="dcterms:W3CDTF">2021-06-11T02:39:36Z</dcterms:created>
  <dcterms:modified xsi:type="dcterms:W3CDTF">2021-09-16T16:02:38Z</dcterms:modified>
</cp:coreProperties>
</file>