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51" r:id="rId2"/>
    <p:sldMasterId id="2147483781" r:id="rId3"/>
  </p:sldMasterIdLst>
  <p:notesMasterIdLst>
    <p:notesMasterId r:id="rId21"/>
  </p:notesMasterIdLst>
  <p:sldIdLst>
    <p:sldId id="257" r:id="rId4"/>
    <p:sldId id="258" r:id="rId5"/>
    <p:sldId id="299" r:id="rId6"/>
    <p:sldId id="260" r:id="rId7"/>
    <p:sldId id="296" r:id="rId8"/>
    <p:sldId id="290" r:id="rId9"/>
    <p:sldId id="298" r:id="rId10"/>
    <p:sldId id="264" r:id="rId11"/>
    <p:sldId id="291" r:id="rId12"/>
    <p:sldId id="292" r:id="rId13"/>
    <p:sldId id="295" r:id="rId14"/>
    <p:sldId id="297" r:id="rId15"/>
    <p:sldId id="293" r:id="rId16"/>
    <p:sldId id="271" r:id="rId17"/>
    <p:sldId id="272" r:id="rId18"/>
    <p:sldId id="294" r:id="rId19"/>
    <p:sldId id="28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61" d="100"/>
          <a:sy n="61" d="100"/>
        </p:scale>
        <p:origin x="9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59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080E0C2-0D4A-4881-ADBA-8A3F58F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png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1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5.png"/><Relationship Id="rId5" Type="http://schemas.openxmlformats.org/officeDocument/2006/relationships/tags" Target="../tags/tag5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l="46256" t="-41660" r="-22977" b="41660"/>
          <a:stretch>
            <a:fillRect/>
          </a:stretch>
        </p:blipFill>
        <p:spPr>
          <a:xfrm>
            <a:off x="241081" y="4832943"/>
            <a:ext cx="1305930" cy="176573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30836" y="4629150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4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pic>
        <p:nvPicPr>
          <p:cNvPr id="7" name="Content Placeholder 6"/>
          <p:cNvPicPr>
            <a:picLocks noGrp="1" noChangeAspect="1"/>
          </p:cNvPicPr>
          <p:nvPr>
            <p:ph sz="half" idx="4294967295"/>
          </p:nvPr>
        </p:nvPicPr>
        <p:blipFill>
          <a:blip r:embed="rId6"/>
          <a:stretch>
            <a:fillRect/>
          </a:stretch>
        </p:blipFill>
        <p:spPr>
          <a:xfrm>
            <a:off x="5807859" y="1412240"/>
            <a:ext cx="6091237" cy="338137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Text Box 3"/>
          <p:cNvSpPr txBox="1"/>
          <p:nvPr/>
        </p:nvSpPr>
        <p:spPr>
          <a:xfrm>
            <a:off x="1547011" y="401171"/>
            <a:ext cx="404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</a:rPr>
              <a:t>Cô giáo lớp em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1178824" y="1212588"/>
            <a:ext cx="629729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Sáng nào em đến lớp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Cũng thấy cô đến rồi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Đáp lời “Chào cô ạ!”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Cô mỉm cười thật tươi</a:t>
            </a:r>
          </a:p>
          <a:p>
            <a:endParaRPr lang="en-US" sz="160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Cô dạy em tập viết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Gió đưa thoảng hương nhài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Nắng ghé vào cửa lớp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Xem chúng em học bài</a:t>
            </a:r>
          </a:p>
          <a:p>
            <a:endParaRPr lang="en-US" sz="160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Những lời cô giáo giảng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Ấm trang vở thơm tho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Yêu thương em ngắm mãi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Những điểm mười cô cho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8292520" y="6111609"/>
            <a:ext cx="3876632" cy="479813"/>
            <a:chOff x="708943" y="6110866"/>
            <a:chExt cx="5825836" cy="479813"/>
          </a:xfrm>
          <a:solidFill>
            <a:srgbClr val="FF0066"/>
          </a:solidFill>
        </p:grpSpPr>
        <p:sp>
          <p:nvSpPr>
            <p:cNvPr id="2" name="TextBox 22"/>
            <p:cNvSpPr txBox="1"/>
            <p:nvPr/>
          </p:nvSpPr>
          <p:spPr>
            <a:xfrm>
              <a:off x="708943" y="6110866"/>
              <a:ext cx="5825836" cy="476020"/>
            </a:xfrm>
            <a:prstGeom prst="roundRect">
              <a:avLst>
                <a:gd name="adj" fmla="val 50000"/>
              </a:avLst>
            </a:prstGeom>
            <a:grpFill/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99816" y="6129014"/>
              <a:ext cx="566097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Học</a:t>
              </a:r>
              <a:r>
                <a:rPr lang="en-US" sz="2400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sinh</a:t>
              </a:r>
              <a:r>
                <a:rPr lang="en-US" sz="2400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đọc</a:t>
              </a:r>
              <a:r>
                <a:rPr lang="en-US" sz="2400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toàn</a:t>
              </a:r>
              <a:r>
                <a:rPr lang="en-US" sz="2400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bài</a:t>
              </a:r>
              <a:endParaRPr lang="en-US" sz="24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2100AE-A8B6-4917-9EDB-AE5F3177113D}"/>
              </a:ext>
            </a:extLst>
          </p:cNvPr>
          <p:cNvSpPr txBox="1"/>
          <p:nvPr/>
        </p:nvSpPr>
        <p:spPr>
          <a:xfrm>
            <a:off x="481965" y="1843548"/>
            <a:ext cx="11228070" cy="2557810"/>
          </a:xfrm>
          <a:prstGeom prst="rect">
            <a:avLst/>
          </a:prstGeom>
          <a:noFill/>
        </p:spPr>
        <p:txBody>
          <a:bodyPr wrap="square" lIns="68573" tIns="34287" rIns="68573" bIns="34287" rtlCol="0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sz="5700" b="1" dirty="0" err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charset="0"/>
                <a:cs typeface="Arial Rounded MT Bold" panose="020F0704030504030204" charset="0"/>
              </a:rPr>
              <a:t>Bài</a:t>
            </a:r>
            <a:r>
              <a:rPr lang="en-US" sz="57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charset="0"/>
                <a:cs typeface="Arial Rounded MT Bold" panose="020F0704030504030204" charset="0"/>
              </a:rPr>
              <a:t> 9: Cô giáo </a:t>
            </a:r>
            <a:r>
              <a:rPr lang="en-US" sz="57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charset="0"/>
                <a:cs typeface="Arial Rounded MT Bold" panose="020F0704030504030204" charset="0"/>
              </a:rPr>
              <a:t>lớp em</a:t>
            </a:r>
          </a:p>
          <a:p>
            <a:pPr algn="ctr" defTabSz="685800">
              <a:lnSpc>
                <a:spcPct val="150000"/>
              </a:lnSpc>
            </a:pPr>
            <a:r>
              <a:rPr lang="en-US" sz="57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charset="0"/>
                <a:cs typeface="Arial Rounded MT Bold" panose="020F0704030504030204" charset="0"/>
              </a:rPr>
              <a:t>(Tiết 2)</a:t>
            </a:r>
            <a:endParaRPr lang="en-US" sz="5700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Rounded MT Bold" panose="020F0704030504030204" charset="0"/>
              <a:cs typeface="Arial Rounded MT Bold" panose="020F07040305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62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>
            <a:extLst>
              <a:ext uri="{FF2B5EF4-FFF2-40B4-BE49-F238E27FC236}">
                <a16:creationId xmlns:a16="http://schemas.microsoft.com/office/drawing/2014/main" id="{3A8A7595-D3B3-4C96-8353-59883A7C71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256" t="-41660" r="-22977" b="41660"/>
          <a:stretch>
            <a:fillRect/>
          </a:stretch>
        </p:blipFill>
        <p:spPr>
          <a:xfrm>
            <a:off x="69370" y="4888751"/>
            <a:ext cx="1305930" cy="1765735"/>
          </a:xfrm>
          <a:prstGeom prst="rect">
            <a:avLst/>
          </a:prstGeom>
        </p:spPr>
      </p:pic>
      <p:grpSp>
        <p:nvGrpSpPr>
          <p:cNvPr id="3" name="组合 22">
            <a:extLst>
              <a:ext uri="{FF2B5EF4-FFF2-40B4-BE49-F238E27FC236}">
                <a16:creationId xmlns:a16="http://schemas.microsoft.com/office/drawing/2014/main" id="{CE00DC3E-49DA-4FB9-9895-722A496F4996}"/>
              </a:ext>
            </a:extLst>
          </p:cNvPr>
          <p:cNvGrpSpPr/>
          <p:nvPr/>
        </p:nvGrpSpPr>
        <p:grpSpPr>
          <a:xfrm>
            <a:off x="10230836" y="4692214"/>
            <a:ext cx="1715737" cy="1962272"/>
            <a:chOff x="8194080" y="3408873"/>
            <a:chExt cx="2724693" cy="3182549"/>
          </a:xfrm>
        </p:grpSpPr>
        <p:pic>
          <p:nvPicPr>
            <p:cNvPr id="4" name="图片 17">
              <a:extLst>
                <a:ext uri="{FF2B5EF4-FFF2-40B4-BE49-F238E27FC236}">
                  <a16:creationId xmlns:a16="http://schemas.microsoft.com/office/drawing/2014/main" id="{0F6A5896-452B-45C6-B7C3-076BC541C5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5" name="图片 16">
              <a:extLst>
                <a:ext uri="{FF2B5EF4-FFF2-40B4-BE49-F238E27FC236}">
                  <a16:creationId xmlns:a16="http://schemas.microsoft.com/office/drawing/2014/main" id="{6A869A0E-6C42-4716-907B-B119268F6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sp>
        <p:nvSpPr>
          <p:cNvPr id="6" name="Text Box 3">
            <a:extLst>
              <a:ext uri="{FF2B5EF4-FFF2-40B4-BE49-F238E27FC236}">
                <a16:creationId xmlns:a16="http://schemas.microsoft.com/office/drawing/2014/main" id="{9D9DDE09-F438-4C71-BD6B-B8127962C15D}"/>
              </a:ext>
            </a:extLst>
          </p:cNvPr>
          <p:cNvSpPr txBox="1"/>
          <p:nvPr/>
        </p:nvSpPr>
        <p:spPr>
          <a:xfrm>
            <a:off x="1847174" y="510067"/>
            <a:ext cx="4044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</a:rPr>
              <a:t>Cô giáo lớp em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7AD7709F-C635-4239-BF6D-23AB627BD483}"/>
              </a:ext>
            </a:extLst>
          </p:cNvPr>
          <p:cNvSpPr txBox="1"/>
          <p:nvPr/>
        </p:nvSpPr>
        <p:spPr>
          <a:xfrm>
            <a:off x="1547011" y="1324261"/>
            <a:ext cx="629729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Sáng nào em đến lớp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Cũng thấy cô đến rồi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Đáp lời “Chào cô ạ!”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Cô mỉm cười thật tươi</a:t>
            </a:r>
          </a:p>
          <a:p>
            <a:endParaRPr lang="en-US" sz="160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Cô dạy em tập viết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Gió đưa thoảng hương nhài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Nắng ghé vào cửa lớp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Xem chúng em học bài</a:t>
            </a:r>
          </a:p>
          <a:p>
            <a:endParaRPr lang="en-US" sz="160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Những lời cô giáo giảng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Ấm trang vở thơm tho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Yêu thương em ngắm mãi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Những điểm mười cô cho</a:t>
            </a: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E6E9530-D393-4202-8086-76A43FDDF2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2124" y="1580340"/>
            <a:ext cx="6091237" cy="371394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672202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t="50811"/>
          <a:stretch>
            <a:fillRect/>
          </a:stretch>
        </p:blipFill>
        <p:spPr>
          <a:xfrm rot="20203662">
            <a:off x="9791075" y="5717484"/>
            <a:ext cx="2697771" cy="92492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1773" y="1305079"/>
            <a:ext cx="9639502" cy="46355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r>
              <a:rPr lang="en-US" altLang="zh-CN" sz="2800">
                <a:solidFill>
                  <a:srgbClr val="FF0000"/>
                </a:solidFill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1. Cô giáo đáp lại lời chào của học sinh như thế nào?</a:t>
            </a:r>
            <a:endParaRPr lang="en-US" altLang="zh-CN" sz="2800" dirty="0">
              <a:solidFill>
                <a:srgbClr val="FF0000"/>
              </a:solidFill>
              <a:latin typeface="Arial-Rounded" panose="020B0500000000000000" charset="0"/>
              <a:ea typeface="汉仪黑荔枝体简" panose="00020600040101010101" pitchFamily="18" charset="-122"/>
              <a:cs typeface="Arial-Rounded" panose="020B0500000000000000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231202" y="1725356"/>
            <a:ext cx="6861278" cy="658867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Cô mỉm cười thật tươi</a:t>
            </a:r>
            <a:endParaRPr lang="en-US" altLang="zh-CN" sz="2800" dirty="0">
              <a:latin typeface="Arial-Rounded" panose="020B0500000000000000" charset="0"/>
              <a:ea typeface="汉仪黑荔枝体简" panose="00020600040101010101" pitchFamily="18" charset="-122"/>
              <a:cs typeface="Arial-Rounded" panose="020B0500000000000000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6830" y="2505864"/>
            <a:ext cx="9681275" cy="46355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r>
              <a:rPr lang="en-US" altLang="zh-CN" sz="2800">
                <a:solidFill>
                  <a:srgbClr val="FF0000"/>
                </a:solidFill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2. Tìm những câu thơ tả cảnh vật khi cô dạy em học bài.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31202" y="3075749"/>
            <a:ext cx="6861278" cy="954140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r>
              <a:rPr lang="en-US" sz="2800">
                <a:solidFill>
                  <a:sysClr val="windowText" lastClr="000000"/>
                </a:solidFill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Gió đưa thoảng hương nhài</a:t>
            </a:r>
          </a:p>
          <a:p>
            <a:r>
              <a:rPr lang="en-US" sz="2800">
                <a:solidFill>
                  <a:sysClr val="windowText" lastClr="000000"/>
                </a:solidFill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Nắng ghé vào cửa lớp</a:t>
            </a:r>
            <a:endParaRPr lang="zh-CN" altLang="en-US" sz="2800" dirty="0">
              <a:latin typeface="Arial-Rounded" panose="020B0500000000000000" charset="0"/>
              <a:ea typeface="汉仪黑荔枝体简" panose="00020600040101010101" pitchFamily="18" charset="-122"/>
              <a:cs typeface="Arial-Rounded" panose="020B0500000000000000" charset="0"/>
            </a:endParaRPr>
          </a:p>
        </p:txBody>
      </p:sp>
      <p:sp>
        <p:nvSpPr>
          <p:cNvPr id="2" name="矩形 10"/>
          <p:cNvSpPr/>
          <p:nvPr/>
        </p:nvSpPr>
        <p:spPr>
          <a:xfrm>
            <a:off x="36830" y="4140989"/>
            <a:ext cx="9681275" cy="46355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r>
              <a:rPr lang="en-US" altLang="zh-CN" sz="2800">
                <a:solidFill>
                  <a:srgbClr val="FF0000"/>
                </a:solidFill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3. Bạn nhỏ đã kể những gì về cô giáo của mình?</a:t>
            </a:r>
          </a:p>
        </p:txBody>
      </p:sp>
      <p:sp>
        <p:nvSpPr>
          <p:cNvPr id="5" name="TextBox 12"/>
          <p:cNvSpPr txBox="1"/>
          <p:nvPr/>
        </p:nvSpPr>
        <p:spPr>
          <a:xfrm>
            <a:off x="1231202" y="4493168"/>
            <a:ext cx="6861278" cy="658867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solidFill>
                  <a:sysClr val="windowText" lastClr="000000"/>
                </a:solidFill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Kể cô dạy tập viết, giảng bài... </a:t>
            </a:r>
            <a:endParaRPr lang="zh-CN" altLang="en-US" sz="2800" dirty="0">
              <a:latin typeface="Arial-Rounded" panose="020B0500000000000000" charset="0"/>
              <a:ea typeface="汉仪黑荔枝体简" panose="00020600040101010101" pitchFamily="18" charset="-122"/>
              <a:cs typeface="Arial-Rounded" panose="020B0500000000000000" charset="0"/>
            </a:endParaRPr>
          </a:p>
        </p:txBody>
      </p:sp>
      <p:sp>
        <p:nvSpPr>
          <p:cNvPr id="14" name="矩形 10"/>
          <p:cNvSpPr/>
          <p:nvPr/>
        </p:nvSpPr>
        <p:spPr>
          <a:xfrm>
            <a:off x="0" y="5245254"/>
            <a:ext cx="9681275" cy="79502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r>
              <a:rPr lang="en-US" altLang="zh-CN" sz="2800">
                <a:solidFill>
                  <a:srgbClr val="FF0000"/>
                </a:solidFill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4. Qua bài thơ, em thấy tình cảm của bạn nhỏ dành cho cô như thế nào?</a:t>
            </a:r>
          </a:p>
        </p:txBody>
      </p:sp>
      <p:sp>
        <p:nvSpPr>
          <p:cNvPr id="15" name="TextBox 12"/>
          <p:cNvSpPr txBox="1"/>
          <p:nvPr/>
        </p:nvSpPr>
        <p:spPr>
          <a:xfrm>
            <a:off x="1231202" y="6003556"/>
            <a:ext cx="6861278" cy="658867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solidFill>
                  <a:sysClr val="windowText" lastClr="000000"/>
                </a:solidFill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Bạn nhỏ rất yêu quý cô giáo của mình</a:t>
            </a:r>
            <a:endParaRPr lang="zh-CN" altLang="en-US" sz="2800" dirty="0">
              <a:latin typeface="Arial-Rounded" panose="020B0500000000000000" charset="0"/>
              <a:ea typeface="汉仪黑荔枝体简" panose="00020600040101010101" pitchFamily="18" charset="-122"/>
              <a:cs typeface="Arial-Rounded" panose="020B0500000000000000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0278231" y="2058419"/>
            <a:ext cx="1723458" cy="3451401"/>
            <a:chOff x="845224" y="6080234"/>
            <a:chExt cx="5825836" cy="735535"/>
          </a:xfrm>
          <a:solidFill>
            <a:srgbClr val="FF0066"/>
          </a:solidFill>
        </p:grpSpPr>
        <p:sp>
          <p:nvSpPr>
            <p:cNvPr id="16" name="TextBox 22"/>
            <p:cNvSpPr txBox="1"/>
            <p:nvPr/>
          </p:nvSpPr>
          <p:spPr>
            <a:xfrm>
              <a:off x="845224" y="6080234"/>
              <a:ext cx="5825836" cy="735535"/>
            </a:xfrm>
            <a:prstGeom prst="roundRect">
              <a:avLst>
                <a:gd name="adj" fmla="val 50000"/>
              </a:avLst>
            </a:prstGeom>
            <a:grpFill/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800" b="1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27653" y="6223820"/>
              <a:ext cx="5660975" cy="5231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Học thuộc 2 khổ thơ em yêu thích</a:t>
              </a:r>
              <a:endParaRPr lang="en-US" sz="2800" b="1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B58E4A1-2957-4B59-8804-581573FCF2B6}"/>
              </a:ext>
            </a:extLst>
          </p:cNvPr>
          <p:cNvGrpSpPr/>
          <p:nvPr/>
        </p:nvGrpSpPr>
        <p:grpSpPr>
          <a:xfrm>
            <a:off x="4102754" y="330165"/>
            <a:ext cx="3986492" cy="650050"/>
            <a:chOff x="845224" y="6080234"/>
            <a:chExt cx="5825836" cy="735535"/>
          </a:xfrm>
          <a:solidFill>
            <a:srgbClr val="FF0066"/>
          </a:solidFill>
        </p:grpSpPr>
        <p:sp>
          <p:nvSpPr>
            <p:cNvPr id="27" name="TextBox 22">
              <a:extLst>
                <a:ext uri="{FF2B5EF4-FFF2-40B4-BE49-F238E27FC236}">
                  <a16:creationId xmlns:a16="http://schemas.microsoft.com/office/drawing/2014/main" id="{9CE209CA-034F-41A5-828E-FE6766C7CD60}"/>
                </a:ext>
              </a:extLst>
            </p:cNvPr>
            <p:cNvSpPr txBox="1"/>
            <p:nvPr/>
          </p:nvSpPr>
          <p:spPr>
            <a:xfrm>
              <a:off x="845224" y="6080234"/>
              <a:ext cx="5825836" cy="735535"/>
            </a:xfrm>
            <a:prstGeom prst="roundRect">
              <a:avLst>
                <a:gd name="adj" fmla="val 50000"/>
              </a:avLst>
            </a:prstGeom>
            <a:grpFill/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800" b="1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7523664-DC74-44DB-AED4-EBFE275EF9FA}"/>
                </a:ext>
              </a:extLst>
            </p:cNvPr>
            <p:cNvSpPr txBox="1"/>
            <p:nvPr/>
          </p:nvSpPr>
          <p:spPr>
            <a:xfrm>
              <a:off x="927653" y="6151988"/>
              <a:ext cx="5660975" cy="5920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TÌM HIỂU BÀI</a:t>
              </a:r>
              <a:endParaRPr lang="en-US" sz="2800" b="1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8" grpId="1" animBg="1"/>
      <p:bldP spid="8" grpId="2" animBg="1"/>
      <p:bldP spid="9" grpId="0"/>
      <p:bldP spid="11" grpId="1" animBg="1"/>
      <p:bldP spid="11" grpId="2" animBg="1"/>
      <p:bldP spid="12" grpId="1"/>
      <p:bldP spid="12" grpId="2"/>
      <p:bldP spid="2" grpId="0" animBg="1"/>
      <p:bldP spid="5" grpId="1"/>
      <p:bldP spid="5" grpId="2"/>
      <p:bldP spid="14" grpId="1" animBg="1"/>
      <p:bldP spid="14" grpId="2" animBg="1"/>
      <p:bldP spid="15" grpId="1"/>
      <p:bldP spid="15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267335" y="1717463"/>
            <a:ext cx="1100709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2. Nói câu thể hiện sự ngạc nhiên của em khi</a:t>
            </a:r>
            <a:endParaRPr lang="en-US" sz="2800">
              <a:solidFill>
                <a:srgbClr val="002060"/>
              </a:solidFill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459672" y="4000392"/>
            <a:ext cx="7272655" cy="2181313"/>
          </a:xfrm>
          <a:prstGeom prst="wedgeRoundRectCallout">
            <a:avLst>
              <a:gd name="adj1" fmla="val -23218"/>
              <a:gd name="adj2" fmla="val 65391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just">
              <a:buNone/>
            </a:pPr>
            <a:r>
              <a:rPr lang="en-US" sz="280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a. Ôi! Bạn hát hay quá!</a:t>
            </a:r>
          </a:p>
          <a:p>
            <a:pPr marL="0" indent="0" algn="just">
              <a:buNone/>
            </a:pPr>
            <a:r>
              <a:rPr lang="en-US" sz="280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b. Oa!Con rất thích món quà này! Cảm ơn bố mẹ!</a:t>
            </a:r>
          </a:p>
        </p:txBody>
      </p:sp>
      <p:pic>
        <p:nvPicPr>
          <p:cNvPr id="10" name="图片 9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46256" t="-41660" r="-22977" b="41660"/>
          <a:stretch>
            <a:fillRect/>
          </a:stretch>
        </p:blipFill>
        <p:spPr>
          <a:xfrm>
            <a:off x="0" y="5011738"/>
            <a:ext cx="1512888" cy="1570037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40996" y="4636770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3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sp>
        <p:nvSpPr>
          <p:cNvPr id="2" name="Text Box 1"/>
          <p:cNvSpPr txBox="1"/>
          <p:nvPr/>
        </p:nvSpPr>
        <p:spPr>
          <a:xfrm>
            <a:off x="267335" y="2509217"/>
            <a:ext cx="11007090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>
                <a:solidFill>
                  <a:schemeClr val="tx1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a. Lần đầu thấy bạn hát rất hay</a:t>
            </a:r>
          </a:p>
          <a:p>
            <a:r>
              <a:rPr lang="en-US" sz="2800">
                <a:solidFill>
                  <a:schemeClr val="tx1"/>
                </a:solidFill>
                <a:latin typeface="Arial-Rounded" panose="020B0500000000000000" charset="0"/>
                <a:cs typeface="Arial-Rounded" panose="020B0500000000000000" charset="0"/>
              </a:rPr>
              <a:t>b. Được bố mẹ tặng một món quà bất ngờ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778EB1F-4DFC-4C01-824B-8EDCF645A150}"/>
              </a:ext>
            </a:extLst>
          </p:cNvPr>
          <p:cNvGrpSpPr/>
          <p:nvPr/>
        </p:nvGrpSpPr>
        <p:grpSpPr>
          <a:xfrm>
            <a:off x="3172588" y="365547"/>
            <a:ext cx="6138242" cy="1017522"/>
            <a:chOff x="845224" y="6080234"/>
            <a:chExt cx="5825836" cy="1151331"/>
          </a:xfrm>
          <a:solidFill>
            <a:srgbClr val="FF0066"/>
          </a:solidFill>
        </p:grpSpPr>
        <p:sp>
          <p:nvSpPr>
            <p:cNvPr id="12" name="TextBox 22">
              <a:extLst>
                <a:ext uri="{FF2B5EF4-FFF2-40B4-BE49-F238E27FC236}">
                  <a16:creationId xmlns:a16="http://schemas.microsoft.com/office/drawing/2014/main" id="{F09595C2-F4DA-49E8-93BF-89B3A100A617}"/>
                </a:ext>
              </a:extLst>
            </p:cNvPr>
            <p:cNvSpPr txBox="1"/>
            <p:nvPr/>
          </p:nvSpPr>
          <p:spPr>
            <a:xfrm>
              <a:off x="845224" y="6080234"/>
              <a:ext cx="5825836" cy="735535"/>
            </a:xfrm>
            <a:prstGeom prst="roundRect">
              <a:avLst>
                <a:gd name="adj" fmla="val 50000"/>
              </a:avLst>
            </a:prstGeom>
            <a:grpFill/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800" b="1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C6053D6-419A-4B5E-8C30-CF203BE5998B}"/>
                </a:ext>
              </a:extLst>
            </p:cNvPr>
            <p:cNvSpPr txBox="1"/>
            <p:nvPr/>
          </p:nvSpPr>
          <p:spPr>
            <a:xfrm>
              <a:off x="927652" y="6151988"/>
              <a:ext cx="5660975" cy="10795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LUYỆN TẬP THEO VĂN BẢN ĐỌC</a:t>
              </a:r>
              <a:endParaRPr lang="en-US" sz="2800" b="1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5" grpId="1" animBg="1"/>
      <p:bldP spid="2" grpId="0"/>
      <p:bldP spid="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72369" y="960254"/>
            <a:ext cx="11997373" cy="1325563"/>
          </a:xfrm>
        </p:spPr>
        <p:txBody>
          <a:bodyPr>
            <a:norm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2. Nói câu thể hiện tình cảm của em với thầy cô giáo của mình</a:t>
            </a:r>
            <a:endParaRPr lang="en-US" sz="2800">
              <a:solidFill>
                <a:srgbClr val="002060"/>
              </a:solidFill>
              <a:latin typeface="Arial-Rounded" panose="020B0500000000000000" charset="0"/>
              <a:cs typeface="Arial-Rounded" panose="020B0500000000000000" charset="0"/>
            </a:endParaRPr>
          </a:p>
        </p:txBody>
      </p:sp>
      <p:pic>
        <p:nvPicPr>
          <p:cNvPr id="10" name="图片 9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46256" t="-41660" r="-22977" b="41660"/>
          <a:stretch>
            <a:fillRect/>
          </a:stretch>
        </p:blipFill>
        <p:spPr>
          <a:xfrm>
            <a:off x="0" y="5041900"/>
            <a:ext cx="1512888" cy="1568450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81636" y="4648835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3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2693" y="1913491"/>
            <a:ext cx="9048943" cy="4696859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CA5421A-B4A0-41DF-AA2A-560F52ACD6A1}"/>
              </a:ext>
            </a:extLst>
          </p:cNvPr>
          <p:cNvGrpSpPr/>
          <p:nvPr/>
        </p:nvGrpSpPr>
        <p:grpSpPr>
          <a:xfrm>
            <a:off x="3172588" y="365547"/>
            <a:ext cx="6138242" cy="1017522"/>
            <a:chOff x="845224" y="6080234"/>
            <a:chExt cx="5825836" cy="1151331"/>
          </a:xfrm>
          <a:solidFill>
            <a:srgbClr val="FF0066"/>
          </a:solidFill>
        </p:grpSpPr>
        <p:sp>
          <p:nvSpPr>
            <p:cNvPr id="16" name="TextBox 22">
              <a:extLst>
                <a:ext uri="{FF2B5EF4-FFF2-40B4-BE49-F238E27FC236}">
                  <a16:creationId xmlns:a16="http://schemas.microsoft.com/office/drawing/2014/main" id="{E40B706E-3EDC-4F50-B6F2-E3825B594EF6}"/>
                </a:ext>
              </a:extLst>
            </p:cNvPr>
            <p:cNvSpPr txBox="1"/>
            <p:nvPr/>
          </p:nvSpPr>
          <p:spPr>
            <a:xfrm>
              <a:off x="845224" y="6080234"/>
              <a:ext cx="5825836" cy="735535"/>
            </a:xfrm>
            <a:prstGeom prst="roundRect">
              <a:avLst>
                <a:gd name="adj" fmla="val 50000"/>
              </a:avLst>
            </a:prstGeom>
            <a:grpFill/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800" b="1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30DB4C9-B513-43DB-98B6-1C0E2167C3C8}"/>
                </a:ext>
              </a:extLst>
            </p:cNvPr>
            <p:cNvSpPr txBox="1"/>
            <p:nvPr/>
          </p:nvSpPr>
          <p:spPr>
            <a:xfrm>
              <a:off x="927652" y="6151988"/>
              <a:ext cx="5660975" cy="10795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LUYỆN TẬP THEO VĂN BẢN ĐỌC</a:t>
              </a:r>
              <a:endParaRPr lang="en-US" sz="2800" b="1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41C215F-27A6-4082-869C-708CE1150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78" y="0"/>
            <a:ext cx="11971021" cy="715071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F08DC11-0C55-48CC-925D-42BBD082B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377" y="1324928"/>
            <a:ext cx="10530623" cy="440150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BCD468C-E885-47CF-B297-A20CD52456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213" y="544079"/>
            <a:ext cx="1911029" cy="206260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105248C-5735-465A-B113-060272C131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1899" y="538709"/>
            <a:ext cx="1482494" cy="183085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58A849E-4234-426E-AD81-5AF807E830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7021" y="4215766"/>
            <a:ext cx="6151721" cy="1510665"/>
          </a:xfrm>
          <a:prstGeom prst="rect">
            <a:avLst/>
          </a:prstGeom>
        </p:spPr>
      </p:pic>
      <p:grpSp>
        <p:nvGrpSpPr>
          <p:cNvPr id="7" name="组合 10">
            <a:extLst>
              <a:ext uri="{FF2B5EF4-FFF2-40B4-BE49-F238E27FC236}">
                <a16:creationId xmlns:a16="http://schemas.microsoft.com/office/drawing/2014/main" id="{1686A3B9-3F01-4541-9287-92DA94EE1A8D}"/>
              </a:ext>
            </a:extLst>
          </p:cNvPr>
          <p:cNvGrpSpPr/>
          <p:nvPr/>
        </p:nvGrpSpPr>
        <p:grpSpPr>
          <a:xfrm rot="6329695" flipH="1">
            <a:off x="9765425" y="2535425"/>
            <a:ext cx="1267341" cy="865607"/>
            <a:chOff x="9015984" y="2528554"/>
            <a:chExt cx="2157344" cy="1473489"/>
          </a:xfrm>
        </p:grpSpPr>
        <p:sp>
          <p:nvSpPr>
            <p:cNvPr id="8" name="Freeform 166">
              <a:extLst>
                <a:ext uri="{FF2B5EF4-FFF2-40B4-BE49-F238E27FC236}">
                  <a16:creationId xmlns:a16="http://schemas.microsoft.com/office/drawing/2014/main" id="{4C7687ED-8200-4C64-8272-285AAA3A47DF}"/>
                </a:ext>
              </a:extLst>
            </p:cNvPr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9" name="Freeform 167">
              <a:extLst>
                <a:ext uri="{FF2B5EF4-FFF2-40B4-BE49-F238E27FC236}">
                  <a16:creationId xmlns:a16="http://schemas.microsoft.com/office/drawing/2014/main" id="{1346655E-B828-414C-B394-43D656CA3FC2}"/>
                </a:ext>
              </a:extLst>
            </p:cNvPr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0" name="Freeform 168">
              <a:extLst>
                <a:ext uri="{FF2B5EF4-FFF2-40B4-BE49-F238E27FC236}">
                  <a16:creationId xmlns:a16="http://schemas.microsoft.com/office/drawing/2014/main" id="{4DD0FACB-8989-491E-B1D4-09AB70344A29}"/>
                </a:ext>
              </a:extLst>
            </p:cNvPr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1" name="Freeform 169">
              <a:extLst>
                <a:ext uri="{FF2B5EF4-FFF2-40B4-BE49-F238E27FC236}">
                  <a16:creationId xmlns:a16="http://schemas.microsoft.com/office/drawing/2014/main" id="{DFB0F9EE-63A7-47C5-98E1-A6C5E3448370}"/>
                </a:ext>
              </a:extLst>
            </p:cNvPr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 dirty="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2" name="Freeform 170">
              <a:extLst>
                <a:ext uri="{FF2B5EF4-FFF2-40B4-BE49-F238E27FC236}">
                  <a16:creationId xmlns:a16="http://schemas.microsoft.com/office/drawing/2014/main" id="{48AF2D9D-E849-4062-870E-C5A7C6333E06}"/>
                </a:ext>
              </a:extLst>
            </p:cNvPr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3" name="Freeform 175">
              <a:extLst>
                <a:ext uri="{FF2B5EF4-FFF2-40B4-BE49-F238E27FC236}">
                  <a16:creationId xmlns:a16="http://schemas.microsoft.com/office/drawing/2014/main" id="{0DF4E72C-0C1A-4218-90F9-E021EFE24423}"/>
                </a:ext>
              </a:extLst>
            </p:cNvPr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4" name="Freeform 176">
              <a:extLst>
                <a:ext uri="{FF2B5EF4-FFF2-40B4-BE49-F238E27FC236}">
                  <a16:creationId xmlns:a16="http://schemas.microsoft.com/office/drawing/2014/main" id="{093C319D-5B11-4C7D-9B96-C6F2A56F2D1E}"/>
                </a:ext>
              </a:extLst>
            </p:cNvPr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5" name="Freeform 177">
              <a:extLst>
                <a:ext uri="{FF2B5EF4-FFF2-40B4-BE49-F238E27FC236}">
                  <a16:creationId xmlns:a16="http://schemas.microsoft.com/office/drawing/2014/main" id="{CBFB5613-0586-4285-B156-B3021CA2D4BE}"/>
                </a:ext>
              </a:extLst>
            </p:cNvPr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6" name="Freeform 178">
              <a:extLst>
                <a:ext uri="{FF2B5EF4-FFF2-40B4-BE49-F238E27FC236}">
                  <a16:creationId xmlns:a16="http://schemas.microsoft.com/office/drawing/2014/main" id="{CEBD228A-13B4-4754-B74C-6EFEDA15B315}"/>
                </a:ext>
              </a:extLst>
            </p:cNvPr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7" name="Freeform 179">
              <a:extLst>
                <a:ext uri="{FF2B5EF4-FFF2-40B4-BE49-F238E27FC236}">
                  <a16:creationId xmlns:a16="http://schemas.microsoft.com/office/drawing/2014/main" id="{7287D947-2350-4160-AB91-71A084188AC3}"/>
                </a:ext>
              </a:extLst>
            </p:cNvPr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</p:grpSp>
      <p:sp>
        <p:nvSpPr>
          <p:cNvPr id="19" name="文本框 32">
            <a:extLst>
              <a:ext uri="{FF2B5EF4-FFF2-40B4-BE49-F238E27FC236}">
                <a16:creationId xmlns:a16="http://schemas.microsoft.com/office/drawing/2014/main" id="{3EB69971-8E09-47D4-B325-0FF50987A711}"/>
              </a:ext>
            </a:extLst>
          </p:cNvPr>
          <p:cNvSpPr txBox="1"/>
          <p:nvPr/>
        </p:nvSpPr>
        <p:spPr>
          <a:xfrm>
            <a:off x="2691646" y="2369564"/>
            <a:ext cx="6849596" cy="1810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3200" b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Con hãy kể tên những thầy cô giáo đang dạy mình trong năm học này.</a:t>
            </a:r>
            <a:endParaRPr lang="en-US" altLang="zh-CN" sz="32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Microsoft YaHei" panose="020B050302020402020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85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9314"/>
            <a:ext cx="12192000" cy="71507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6850" y="1509713"/>
            <a:ext cx="7942501" cy="39814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4132" y="995364"/>
            <a:ext cx="1911029" cy="20626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6053" y="905902"/>
            <a:ext cx="1482494" cy="1830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7021" y="4215766"/>
            <a:ext cx="6151721" cy="151066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8420796" y="2736084"/>
            <a:ext cx="1267341" cy="865607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 dirty="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</p:grpSp>
      <p:sp>
        <p:nvSpPr>
          <p:cNvPr id="19" name="文本框 32">
            <a:extLst>
              <a:ext uri="{FF2B5EF4-FFF2-40B4-BE49-F238E27FC236}">
                <a16:creationId xmlns:a16="http://schemas.microsoft.com/office/drawing/2014/main" id="{A462A827-5B60-4B85-AB88-08A6267B8E00}"/>
              </a:ext>
            </a:extLst>
          </p:cNvPr>
          <p:cNvSpPr txBox="1"/>
          <p:nvPr/>
        </p:nvSpPr>
        <p:spPr>
          <a:xfrm>
            <a:off x="2626171" y="2583404"/>
            <a:ext cx="6849596" cy="12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72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Khởi động</a:t>
            </a:r>
            <a:endParaRPr lang="en-US" altLang="zh-CN" sz="7200" b="1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Microsoft YaHei" panose="020B050302020402020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é Thu Uyên ★ Cô Và Mẹ ★ Nhạc Thiếu Nhi Vui Nhộn Hay Nhất 2018">
            <a:hlinkClick r:id="" action="ppaction://media"/>
            <a:extLst>
              <a:ext uri="{FF2B5EF4-FFF2-40B4-BE49-F238E27FC236}">
                <a16:creationId xmlns:a16="http://schemas.microsoft.com/office/drawing/2014/main" id="{2CC5F833-3BB8-4979-A33C-CEC07C75709E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9789" end="389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9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3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81964" y="0"/>
            <a:ext cx="11228070" cy="1242065"/>
          </a:xfrm>
          <a:prstGeom prst="rect">
            <a:avLst/>
          </a:prstGeom>
          <a:noFill/>
        </p:spPr>
        <p:txBody>
          <a:bodyPr wrap="square" lIns="68573" tIns="34287" rIns="68573" bIns="34287" rtlCol="0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sz="5700" b="1" dirty="0" err="1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charset="0"/>
                <a:cs typeface="Arial Rounded MT Bold" panose="020F0704030504030204" charset="0"/>
              </a:rPr>
              <a:t>Bài</a:t>
            </a:r>
            <a:r>
              <a:rPr lang="en-US" sz="5700" b="1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charset="0"/>
                <a:cs typeface="Arial Rounded MT Bold" panose="020F0704030504030204" charset="0"/>
              </a:rPr>
              <a:t> 9: Cô giáo lớp em</a:t>
            </a:r>
            <a:endParaRPr lang="en-US" sz="5700" dirty="0"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Rounded MT Bold" panose="020F0704030504030204" charset="0"/>
              <a:cs typeface="Arial Rounded MT Bold" panose="020F070403050403020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2106484" y="1649821"/>
            <a:ext cx="8645090" cy="47990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815865-1FAD-45F1-B973-2B8F0853A0E2}"/>
              </a:ext>
            </a:extLst>
          </p:cNvPr>
          <p:cNvSpPr txBox="1"/>
          <p:nvPr/>
        </p:nvSpPr>
        <p:spPr>
          <a:xfrm>
            <a:off x="481965" y="1843548"/>
            <a:ext cx="11228070" cy="2557810"/>
          </a:xfrm>
          <a:prstGeom prst="rect">
            <a:avLst/>
          </a:prstGeom>
          <a:noFill/>
        </p:spPr>
        <p:txBody>
          <a:bodyPr wrap="square" lIns="68573" tIns="34287" rIns="68573" bIns="34287" rtlCol="0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sz="5700" b="1" dirty="0" err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charset="0"/>
                <a:cs typeface="Arial Rounded MT Bold" panose="020F0704030504030204" charset="0"/>
              </a:rPr>
              <a:t>Bài</a:t>
            </a:r>
            <a:r>
              <a:rPr lang="en-US" sz="57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charset="0"/>
                <a:cs typeface="Arial Rounded MT Bold" panose="020F0704030504030204" charset="0"/>
              </a:rPr>
              <a:t> 9: Cô giáo </a:t>
            </a:r>
            <a:r>
              <a:rPr lang="en-US" sz="57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charset="0"/>
                <a:cs typeface="Arial Rounded MT Bold" panose="020F0704030504030204" charset="0"/>
              </a:rPr>
              <a:t>lớp em</a:t>
            </a:r>
          </a:p>
          <a:p>
            <a:pPr algn="ctr" defTabSz="685800">
              <a:lnSpc>
                <a:spcPct val="150000"/>
              </a:lnSpc>
            </a:pPr>
            <a:r>
              <a:rPr lang="en-US" sz="57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charset="0"/>
                <a:cs typeface="Arial Rounded MT Bold" panose="020F0704030504030204" charset="0"/>
              </a:rPr>
              <a:t>(Tiết 1)</a:t>
            </a:r>
            <a:endParaRPr lang="en-US" sz="5700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Rounded MT Bold" panose="020F0704030504030204" charset="0"/>
              <a:cs typeface="Arial Rounded MT Bold" panose="020F07040305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82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l="46256" t="-41660" r="-22977" b="41660"/>
          <a:stretch>
            <a:fillRect/>
          </a:stretch>
        </p:blipFill>
        <p:spPr>
          <a:xfrm>
            <a:off x="241081" y="4832943"/>
            <a:ext cx="1305930" cy="176573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30836" y="4629150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4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sp>
        <p:nvSpPr>
          <p:cNvPr id="4" name="Text Box 3"/>
          <p:cNvSpPr txBox="1"/>
          <p:nvPr/>
        </p:nvSpPr>
        <p:spPr>
          <a:xfrm>
            <a:off x="1847174" y="510067"/>
            <a:ext cx="4044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</a:rPr>
              <a:t>Cô giáo lớp em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1547011" y="1324261"/>
            <a:ext cx="629729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Sáng nào em đến lớp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Cũng thấy cô đến rồi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Đáp lời “Chào cô ạ!”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Cô mỉm cười thật tươi</a:t>
            </a:r>
          </a:p>
          <a:p>
            <a:endParaRPr lang="en-US" sz="160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Cô dạy em tập viết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Gió đưa thoảng hương nhài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Nắng ghé vào cửa lớp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Xem chúng em học bài</a:t>
            </a:r>
          </a:p>
          <a:p>
            <a:endParaRPr lang="en-US" sz="160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Những lời cô giáo giảng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Ấm trang vở thơm tho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Yêu thương em ngắm mãi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Những điểm mười cô cho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4294967295"/>
          </p:nvPr>
        </p:nvPicPr>
        <p:blipFill>
          <a:blip r:embed="rId6"/>
          <a:stretch>
            <a:fillRect/>
          </a:stretch>
        </p:blipFill>
        <p:spPr>
          <a:xfrm>
            <a:off x="5927337" y="1604033"/>
            <a:ext cx="6091237" cy="338137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FE7BD5D-A06A-4025-9F52-BE65B7E43DED}"/>
              </a:ext>
            </a:extLst>
          </p:cNvPr>
          <p:cNvGrpSpPr/>
          <p:nvPr/>
        </p:nvGrpSpPr>
        <p:grpSpPr>
          <a:xfrm>
            <a:off x="10604279" y="5942851"/>
            <a:ext cx="1186349" cy="567129"/>
            <a:chOff x="845224" y="6080234"/>
            <a:chExt cx="5962660" cy="735535"/>
          </a:xfrm>
          <a:solidFill>
            <a:srgbClr val="FF0066"/>
          </a:solidFill>
        </p:grpSpPr>
        <p:sp>
          <p:nvSpPr>
            <p:cNvPr id="11" name="TextBox 22">
              <a:extLst>
                <a:ext uri="{FF2B5EF4-FFF2-40B4-BE49-F238E27FC236}">
                  <a16:creationId xmlns:a16="http://schemas.microsoft.com/office/drawing/2014/main" id="{D92FB3A3-DA54-4678-ACEA-38BA58E11503}"/>
                </a:ext>
              </a:extLst>
            </p:cNvPr>
            <p:cNvSpPr txBox="1"/>
            <p:nvPr/>
          </p:nvSpPr>
          <p:spPr>
            <a:xfrm>
              <a:off x="845224" y="6080234"/>
              <a:ext cx="5825836" cy="735535"/>
            </a:xfrm>
            <a:prstGeom prst="roundRect">
              <a:avLst>
                <a:gd name="adj" fmla="val 50000"/>
              </a:avLst>
            </a:prstGeom>
            <a:grpFill/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800" b="1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DE5ADD3-D808-4D45-A117-EB3FF09EFF95}"/>
                </a:ext>
              </a:extLst>
            </p:cNvPr>
            <p:cNvSpPr txBox="1"/>
            <p:nvPr/>
          </p:nvSpPr>
          <p:spPr>
            <a:xfrm>
              <a:off x="1146908" y="6113258"/>
              <a:ext cx="5660976" cy="5920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Đọc</a:t>
              </a:r>
              <a:endParaRPr lang="en-US" sz="2800" b="1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4">
            <a:extLst>
              <a:ext uri="{FF2B5EF4-FFF2-40B4-BE49-F238E27FC236}">
                <a16:creationId xmlns:a16="http://schemas.microsoft.com/office/drawing/2014/main" id="{90D46A14-3339-4C9D-8CA0-5A6D15E11E25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80248" y="401713"/>
            <a:ext cx="6295390" cy="624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87D63BA-1974-4344-9E23-DC56B133ABD3}"/>
              </a:ext>
            </a:extLst>
          </p:cNvPr>
          <p:cNvGrpSpPr/>
          <p:nvPr/>
        </p:nvGrpSpPr>
        <p:grpSpPr>
          <a:xfrm>
            <a:off x="3619658" y="1837929"/>
            <a:ext cx="3932695" cy="742951"/>
            <a:chOff x="4000254" y="1509183"/>
            <a:chExt cx="3932695" cy="742951"/>
          </a:xfrm>
        </p:grpSpPr>
        <p:grpSp>
          <p:nvGrpSpPr>
            <p:cNvPr id="3" name="组合 490">
              <a:extLst>
                <a:ext uri="{FF2B5EF4-FFF2-40B4-BE49-F238E27FC236}">
                  <a16:creationId xmlns:a16="http://schemas.microsoft.com/office/drawing/2014/main" id="{630BFADF-E75D-4ECF-99C3-C07ED3EE3E00}"/>
                </a:ext>
              </a:extLst>
            </p:cNvPr>
            <p:cNvGrpSpPr/>
            <p:nvPr/>
          </p:nvGrpSpPr>
          <p:grpSpPr>
            <a:xfrm>
              <a:off x="4000254" y="1509183"/>
              <a:ext cx="742949" cy="742951"/>
              <a:chOff x="1206500" y="6161088"/>
              <a:chExt cx="1466850" cy="1465261"/>
            </a:xfrm>
          </p:grpSpPr>
          <p:sp>
            <p:nvSpPr>
              <p:cNvPr id="4" name="Freeform 328">
                <a:extLst>
                  <a:ext uri="{FF2B5EF4-FFF2-40B4-BE49-F238E27FC236}">
                    <a16:creationId xmlns:a16="http://schemas.microsoft.com/office/drawing/2014/main" id="{A1A6290D-3150-4277-A999-4202ECE08E1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44112" y="6233254"/>
                <a:ext cx="1429238" cy="1393095"/>
              </a:xfrm>
              <a:custGeom>
                <a:avLst/>
                <a:gdLst>
                  <a:gd name="T0" fmla="*/ 373 w 381"/>
                  <a:gd name="T1" fmla="*/ 253 h 370"/>
                  <a:gd name="T2" fmla="*/ 195 w 381"/>
                  <a:gd name="T3" fmla="*/ 0 h 370"/>
                  <a:gd name="T4" fmla="*/ 116 w 381"/>
                  <a:gd name="T5" fmla="*/ 39 h 370"/>
                  <a:gd name="T6" fmla="*/ 28 w 381"/>
                  <a:gd name="T7" fmla="*/ 200 h 370"/>
                  <a:gd name="T8" fmla="*/ 7 w 381"/>
                  <a:gd name="T9" fmla="*/ 269 h 370"/>
                  <a:gd name="T10" fmla="*/ 41 w 381"/>
                  <a:gd name="T11" fmla="*/ 357 h 370"/>
                  <a:gd name="T12" fmla="*/ 103 w 381"/>
                  <a:gd name="T13" fmla="*/ 312 h 370"/>
                  <a:gd name="T14" fmla="*/ 198 w 381"/>
                  <a:gd name="T15" fmla="*/ 181 h 370"/>
                  <a:gd name="T16" fmla="*/ 324 w 381"/>
                  <a:gd name="T17" fmla="*/ 334 h 370"/>
                  <a:gd name="T18" fmla="*/ 373 w 381"/>
                  <a:gd name="T19" fmla="*/ 253 h 370"/>
                  <a:gd name="T20" fmla="*/ 217 w 381"/>
                  <a:gd name="T21" fmla="*/ 143 h 370"/>
                  <a:gd name="T22" fmla="*/ 143 w 381"/>
                  <a:gd name="T23" fmla="*/ 130 h 370"/>
                  <a:gd name="T24" fmla="*/ 138 w 381"/>
                  <a:gd name="T25" fmla="*/ 107 h 370"/>
                  <a:gd name="T26" fmla="*/ 199 w 381"/>
                  <a:gd name="T27" fmla="*/ 75 h 370"/>
                  <a:gd name="T28" fmla="*/ 217 w 381"/>
                  <a:gd name="T29" fmla="*/ 143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81" h="370">
                    <a:moveTo>
                      <a:pt x="373" y="253"/>
                    </a:moveTo>
                    <a:cubicBezTo>
                      <a:pt x="353" y="167"/>
                      <a:pt x="307" y="0"/>
                      <a:pt x="195" y="0"/>
                    </a:cubicBezTo>
                    <a:cubicBezTo>
                      <a:pt x="164" y="0"/>
                      <a:pt x="137" y="17"/>
                      <a:pt x="116" y="39"/>
                    </a:cubicBezTo>
                    <a:cubicBezTo>
                      <a:pt x="74" y="83"/>
                      <a:pt x="47" y="143"/>
                      <a:pt x="28" y="200"/>
                    </a:cubicBezTo>
                    <a:cubicBezTo>
                      <a:pt x="22" y="218"/>
                      <a:pt x="12" y="243"/>
                      <a:pt x="7" y="269"/>
                    </a:cubicBezTo>
                    <a:cubicBezTo>
                      <a:pt x="0" y="305"/>
                      <a:pt x="3" y="342"/>
                      <a:pt x="41" y="357"/>
                    </a:cubicBezTo>
                    <a:cubicBezTo>
                      <a:pt x="74" y="370"/>
                      <a:pt x="96" y="340"/>
                      <a:pt x="103" y="312"/>
                    </a:cubicBezTo>
                    <a:cubicBezTo>
                      <a:pt x="129" y="208"/>
                      <a:pt x="146" y="189"/>
                      <a:pt x="198" y="181"/>
                    </a:cubicBezTo>
                    <a:cubicBezTo>
                      <a:pt x="292" y="165"/>
                      <a:pt x="242" y="326"/>
                      <a:pt x="324" y="334"/>
                    </a:cubicBezTo>
                    <a:cubicBezTo>
                      <a:pt x="367" y="338"/>
                      <a:pt x="381" y="287"/>
                      <a:pt x="373" y="253"/>
                    </a:cubicBezTo>
                    <a:moveTo>
                      <a:pt x="217" y="143"/>
                    </a:moveTo>
                    <a:cubicBezTo>
                      <a:pt x="197" y="146"/>
                      <a:pt x="155" y="148"/>
                      <a:pt x="143" y="130"/>
                    </a:cubicBezTo>
                    <a:cubicBezTo>
                      <a:pt x="137" y="121"/>
                      <a:pt x="136" y="114"/>
                      <a:pt x="138" y="107"/>
                    </a:cubicBezTo>
                    <a:cubicBezTo>
                      <a:pt x="145" y="87"/>
                      <a:pt x="181" y="74"/>
                      <a:pt x="199" y="75"/>
                    </a:cubicBezTo>
                    <a:cubicBezTo>
                      <a:pt x="238" y="78"/>
                      <a:pt x="270" y="136"/>
                      <a:pt x="217" y="143"/>
                    </a:cubicBez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" name="Freeform 329">
                <a:extLst>
                  <a:ext uri="{FF2B5EF4-FFF2-40B4-BE49-F238E27FC236}">
                    <a16:creationId xmlns:a16="http://schemas.microsoft.com/office/drawing/2014/main" id="{2E1780B4-98F9-4B12-9A54-4CB47F43BDA9}"/>
                  </a:ext>
                </a:extLst>
              </p:cNvPr>
              <p:cNvSpPr/>
              <p:nvPr/>
            </p:nvSpPr>
            <p:spPr bwMode="auto">
              <a:xfrm>
                <a:off x="1266053" y="7403578"/>
                <a:ext cx="316563" cy="150605"/>
              </a:xfrm>
              <a:custGeom>
                <a:avLst/>
                <a:gdLst>
                  <a:gd name="T0" fmla="*/ 84 w 84"/>
                  <a:gd name="T1" fmla="*/ 0 h 40"/>
                  <a:gd name="T2" fmla="*/ 0 w 84"/>
                  <a:gd name="T3" fmla="*/ 5 h 40"/>
                  <a:gd name="T4" fmla="*/ 10 w 84"/>
                  <a:gd name="T5" fmla="*/ 27 h 40"/>
                  <a:gd name="T6" fmla="*/ 40 w 84"/>
                  <a:gd name="T7" fmla="*/ 40 h 40"/>
                  <a:gd name="T8" fmla="*/ 47 w 84"/>
                  <a:gd name="T9" fmla="*/ 39 h 40"/>
                  <a:gd name="T10" fmla="*/ 84 w 84"/>
                  <a:gd name="T11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" h="40">
                    <a:moveTo>
                      <a:pt x="84" y="0"/>
                    </a:moveTo>
                    <a:cubicBezTo>
                      <a:pt x="56" y="3"/>
                      <a:pt x="28" y="4"/>
                      <a:pt x="0" y="5"/>
                    </a:cubicBezTo>
                    <a:cubicBezTo>
                      <a:pt x="2" y="13"/>
                      <a:pt x="5" y="21"/>
                      <a:pt x="10" y="27"/>
                    </a:cubicBezTo>
                    <a:cubicBezTo>
                      <a:pt x="18" y="34"/>
                      <a:pt x="29" y="40"/>
                      <a:pt x="40" y="40"/>
                    </a:cubicBezTo>
                    <a:cubicBezTo>
                      <a:pt x="42" y="40"/>
                      <a:pt x="45" y="40"/>
                      <a:pt x="47" y="39"/>
                    </a:cubicBezTo>
                    <a:cubicBezTo>
                      <a:pt x="68" y="34"/>
                      <a:pt x="78" y="18"/>
                      <a:pt x="84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6" name="Freeform 332">
                <a:extLst>
                  <a:ext uri="{FF2B5EF4-FFF2-40B4-BE49-F238E27FC236}">
                    <a16:creationId xmlns:a16="http://schemas.microsoft.com/office/drawing/2014/main" id="{76F8CB4F-7CAE-4C8C-94CB-9B8D240E6A3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51089" y="7151688"/>
                <a:ext cx="300036" cy="338139"/>
              </a:xfrm>
              <a:custGeom>
                <a:avLst/>
                <a:gdLst>
                  <a:gd name="T0" fmla="*/ 2147483646 w 80"/>
                  <a:gd name="T1" fmla="*/ 2147483646 h 90"/>
                  <a:gd name="T2" fmla="*/ 2147483646 w 80"/>
                  <a:gd name="T3" fmla="*/ 2147483646 h 90"/>
                  <a:gd name="T4" fmla="*/ 2147483646 w 80"/>
                  <a:gd name="T5" fmla="*/ 2147483646 h 90"/>
                  <a:gd name="T6" fmla="*/ 2147483646 w 80"/>
                  <a:gd name="T7" fmla="*/ 2147483646 h 90"/>
                  <a:gd name="T8" fmla="*/ 2147483646 w 80"/>
                  <a:gd name="T9" fmla="*/ 2147483646 h 90"/>
                  <a:gd name="T10" fmla="*/ 2147483646 w 80"/>
                  <a:gd name="T11" fmla="*/ 2147483646 h 90"/>
                  <a:gd name="T12" fmla="*/ 0 w 80"/>
                  <a:gd name="T13" fmla="*/ 2147483646 h 90"/>
                  <a:gd name="T14" fmla="*/ 2147483646 w 80"/>
                  <a:gd name="T15" fmla="*/ 2147483646 h 90"/>
                  <a:gd name="T16" fmla="*/ 0 w 80"/>
                  <a:gd name="T17" fmla="*/ 2147483646 h 90"/>
                  <a:gd name="T18" fmla="*/ 0 w 80"/>
                  <a:gd name="T19" fmla="*/ 2147483646 h 90"/>
                  <a:gd name="T20" fmla="*/ 2147483646 w 80"/>
                  <a:gd name="T21" fmla="*/ 0 h 90"/>
                  <a:gd name="T22" fmla="*/ 2147483646 w 80"/>
                  <a:gd name="T23" fmla="*/ 2147483646 h 90"/>
                  <a:gd name="T24" fmla="*/ 2147483646 w 80"/>
                  <a:gd name="T25" fmla="*/ 2147483646 h 90"/>
                  <a:gd name="T26" fmla="*/ 2147483646 w 80"/>
                  <a:gd name="T27" fmla="*/ 2147483646 h 90"/>
                  <a:gd name="T28" fmla="*/ 2147483646 w 80"/>
                  <a:gd name="T29" fmla="*/ 0 h 9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80" h="90">
                    <a:moveTo>
                      <a:pt x="28" y="90"/>
                    </a:moveTo>
                    <a:cubicBezTo>
                      <a:pt x="28" y="90"/>
                      <a:pt x="29" y="90"/>
                      <a:pt x="29" y="90"/>
                    </a:cubicBezTo>
                    <a:cubicBezTo>
                      <a:pt x="29" y="90"/>
                      <a:pt x="28" y="90"/>
                      <a:pt x="28" y="90"/>
                    </a:cubicBezTo>
                    <a:moveTo>
                      <a:pt x="28" y="90"/>
                    </a:moveTo>
                    <a:cubicBezTo>
                      <a:pt x="28" y="90"/>
                      <a:pt x="28" y="90"/>
                      <a:pt x="28" y="90"/>
                    </a:cubicBezTo>
                    <a:cubicBezTo>
                      <a:pt x="28" y="90"/>
                      <a:pt x="28" y="90"/>
                      <a:pt x="28" y="90"/>
                    </a:cubicBezTo>
                    <a:moveTo>
                      <a:pt x="0" y="77"/>
                    </a:moveTo>
                    <a:cubicBezTo>
                      <a:pt x="7" y="84"/>
                      <a:pt x="16" y="89"/>
                      <a:pt x="28" y="90"/>
                    </a:cubicBezTo>
                    <a:cubicBezTo>
                      <a:pt x="16" y="89"/>
                      <a:pt x="7" y="84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moveTo>
                      <a:pt x="76" y="0"/>
                    </a:moveTo>
                    <a:cubicBezTo>
                      <a:pt x="77" y="3"/>
                      <a:pt x="78" y="6"/>
                      <a:pt x="78" y="9"/>
                    </a:cubicBezTo>
                    <a:cubicBezTo>
                      <a:pt x="80" y="15"/>
                      <a:pt x="80" y="21"/>
                      <a:pt x="80" y="28"/>
                    </a:cubicBezTo>
                    <a:cubicBezTo>
                      <a:pt x="80" y="21"/>
                      <a:pt x="80" y="15"/>
                      <a:pt x="78" y="9"/>
                    </a:cubicBezTo>
                    <a:cubicBezTo>
                      <a:pt x="78" y="6"/>
                      <a:pt x="77" y="3"/>
                      <a:pt x="76" y="0"/>
                    </a:cubicBezTo>
                  </a:path>
                </a:pathLst>
              </a:custGeom>
              <a:solidFill>
                <a:srgbClr val="F5A3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7" name="Freeform 333">
                <a:extLst>
                  <a:ext uri="{FF2B5EF4-FFF2-40B4-BE49-F238E27FC236}">
                    <a16:creationId xmlns:a16="http://schemas.microsoft.com/office/drawing/2014/main" id="{83F6F984-2816-4CDD-B2E6-C4F00F878AE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65892" y="7099232"/>
                <a:ext cx="385519" cy="389063"/>
              </a:xfrm>
              <a:custGeom>
                <a:avLst/>
                <a:gdLst>
                  <a:gd name="T0" fmla="*/ 49 w 103"/>
                  <a:gd name="T1" fmla="*/ 39 h 104"/>
                  <a:gd name="T2" fmla="*/ 47 w 103"/>
                  <a:gd name="T3" fmla="*/ 37 h 104"/>
                  <a:gd name="T4" fmla="*/ 46 w 103"/>
                  <a:gd name="T5" fmla="*/ 32 h 104"/>
                  <a:gd name="T6" fmla="*/ 48 w 103"/>
                  <a:gd name="T7" fmla="*/ 30 h 104"/>
                  <a:gd name="T8" fmla="*/ 48 w 103"/>
                  <a:gd name="T9" fmla="*/ 30 h 104"/>
                  <a:gd name="T10" fmla="*/ 50 w 103"/>
                  <a:gd name="T11" fmla="*/ 31 h 104"/>
                  <a:gd name="T12" fmla="*/ 51 w 103"/>
                  <a:gd name="T13" fmla="*/ 36 h 104"/>
                  <a:gd name="T14" fmla="*/ 49 w 103"/>
                  <a:gd name="T15" fmla="*/ 39 h 104"/>
                  <a:gd name="T16" fmla="*/ 49 w 103"/>
                  <a:gd name="T17" fmla="*/ 39 h 104"/>
                  <a:gd name="T18" fmla="*/ 89 w 103"/>
                  <a:gd name="T19" fmla="*/ 4 h 104"/>
                  <a:gd name="T20" fmla="*/ 0 w 103"/>
                  <a:gd name="T21" fmla="*/ 45 h 104"/>
                  <a:gd name="T22" fmla="*/ 16 w 103"/>
                  <a:gd name="T23" fmla="*/ 84 h 104"/>
                  <a:gd name="T24" fmla="*/ 45 w 103"/>
                  <a:gd name="T25" fmla="*/ 94 h 104"/>
                  <a:gd name="T26" fmla="*/ 92 w 103"/>
                  <a:gd name="T27" fmla="*/ 45 h 104"/>
                  <a:gd name="T28" fmla="*/ 89 w 103"/>
                  <a:gd name="T29" fmla="*/ 4 h 104"/>
                  <a:gd name="T30" fmla="*/ 96 w 103"/>
                  <a:gd name="T31" fmla="*/ 0 h 104"/>
                  <a:gd name="T32" fmla="*/ 90 w 103"/>
                  <a:gd name="T33" fmla="*/ 3 h 104"/>
                  <a:gd name="T34" fmla="*/ 88 w 103"/>
                  <a:gd name="T35" fmla="*/ 65 h 104"/>
                  <a:gd name="T36" fmla="*/ 46 w 103"/>
                  <a:gd name="T37" fmla="*/ 97 h 104"/>
                  <a:gd name="T38" fmla="*/ 34 w 103"/>
                  <a:gd name="T39" fmla="*/ 95 h 104"/>
                  <a:gd name="T40" fmla="*/ 23 w 103"/>
                  <a:gd name="T41" fmla="*/ 91 h 104"/>
                  <a:gd name="T42" fmla="*/ 51 w 103"/>
                  <a:gd name="T43" fmla="*/ 104 h 104"/>
                  <a:gd name="T44" fmla="*/ 51 w 103"/>
                  <a:gd name="T45" fmla="*/ 104 h 104"/>
                  <a:gd name="T46" fmla="*/ 51 w 103"/>
                  <a:gd name="T47" fmla="*/ 104 h 104"/>
                  <a:gd name="T48" fmla="*/ 51 w 103"/>
                  <a:gd name="T49" fmla="*/ 104 h 104"/>
                  <a:gd name="T50" fmla="*/ 52 w 103"/>
                  <a:gd name="T51" fmla="*/ 104 h 104"/>
                  <a:gd name="T52" fmla="*/ 52 w 103"/>
                  <a:gd name="T53" fmla="*/ 104 h 104"/>
                  <a:gd name="T54" fmla="*/ 57 w 103"/>
                  <a:gd name="T55" fmla="*/ 104 h 104"/>
                  <a:gd name="T56" fmla="*/ 103 w 103"/>
                  <a:gd name="T57" fmla="*/ 42 h 104"/>
                  <a:gd name="T58" fmla="*/ 101 w 103"/>
                  <a:gd name="T59" fmla="*/ 23 h 104"/>
                  <a:gd name="T60" fmla="*/ 99 w 103"/>
                  <a:gd name="T61" fmla="*/ 14 h 104"/>
                  <a:gd name="T62" fmla="*/ 96 w 103"/>
                  <a:gd name="T63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3" h="104">
                    <a:moveTo>
                      <a:pt x="49" y="39"/>
                    </a:moveTo>
                    <a:cubicBezTo>
                      <a:pt x="48" y="39"/>
                      <a:pt x="47" y="38"/>
                      <a:pt x="47" y="37"/>
                    </a:cubicBezTo>
                    <a:cubicBezTo>
                      <a:pt x="47" y="37"/>
                      <a:pt x="47" y="35"/>
                      <a:pt x="46" y="32"/>
                    </a:cubicBezTo>
                    <a:cubicBezTo>
                      <a:pt x="46" y="31"/>
                      <a:pt x="47" y="30"/>
                      <a:pt x="48" y="30"/>
                    </a:cubicBezTo>
                    <a:cubicBezTo>
                      <a:pt x="48" y="30"/>
                      <a:pt x="48" y="30"/>
                      <a:pt x="48" y="30"/>
                    </a:cubicBezTo>
                    <a:cubicBezTo>
                      <a:pt x="49" y="30"/>
                      <a:pt x="50" y="30"/>
                      <a:pt x="50" y="31"/>
                    </a:cubicBezTo>
                    <a:cubicBezTo>
                      <a:pt x="51" y="35"/>
                      <a:pt x="51" y="36"/>
                      <a:pt x="51" y="36"/>
                    </a:cubicBezTo>
                    <a:cubicBezTo>
                      <a:pt x="51" y="37"/>
                      <a:pt x="50" y="38"/>
                      <a:pt x="49" y="39"/>
                    </a:cubicBezTo>
                    <a:cubicBezTo>
                      <a:pt x="49" y="39"/>
                      <a:pt x="49" y="39"/>
                      <a:pt x="49" y="39"/>
                    </a:cubicBezTo>
                    <a:moveTo>
                      <a:pt x="89" y="4"/>
                    </a:moveTo>
                    <a:cubicBezTo>
                      <a:pt x="61" y="20"/>
                      <a:pt x="31" y="34"/>
                      <a:pt x="0" y="45"/>
                    </a:cubicBezTo>
                    <a:cubicBezTo>
                      <a:pt x="4" y="59"/>
                      <a:pt x="9" y="73"/>
                      <a:pt x="16" y="84"/>
                    </a:cubicBezTo>
                    <a:cubicBezTo>
                      <a:pt x="25" y="91"/>
                      <a:pt x="35" y="94"/>
                      <a:pt x="45" y="94"/>
                    </a:cubicBezTo>
                    <a:cubicBezTo>
                      <a:pt x="68" y="94"/>
                      <a:pt x="90" y="76"/>
                      <a:pt x="92" y="45"/>
                    </a:cubicBezTo>
                    <a:cubicBezTo>
                      <a:pt x="94" y="32"/>
                      <a:pt x="92" y="18"/>
                      <a:pt x="89" y="4"/>
                    </a:cubicBezTo>
                    <a:moveTo>
                      <a:pt x="96" y="0"/>
                    </a:moveTo>
                    <a:cubicBezTo>
                      <a:pt x="94" y="1"/>
                      <a:pt x="92" y="2"/>
                      <a:pt x="90" y="3"/>
                    </a:cubicBezTo>
                    <a:cubicBezTo>
                      <a:pt x="95" y="24"/>
                      <a:pt x="97" y="45"/>
                      <a:pt x="88" y="65"/>
                    </a:cubicBezTo>
                    <a:cubicBezTo>
                      <a:pt x="80" y="83"/>
                      <a:pt x="65" y="97"/>
                      <a:pt x="46" y="97"/>
                    </a:cubicBezTo>
                    <a:cubicBezTo>
                      <a:pt x="42" y="97"/>
                      <a:pt x="38" y="96"/>
                      <a:pt x="34" y="95"/>
                    </a:cubicBezTo>
                    <a:cubicBezTo>
                      <a:pt x="30" y="94"/>
                      <a:pt x="26" y="93"/>
                      <a:pt x="23" y="91"/>
                    </a:cubicBezTo>
                    <a:cubicBezTo>
                      <a:pt x="30" y="98"/>
                      <a:pt x="39" y="103"/>
                      <a:pt x="51" y="104"/>
                    </a:cubicBezTo>
                    <a:cubicBezTo>
                      <a:pt x="51" y="104"/>
                      <a:pt x="51" y="104"/>
                      <a:pt x="51" y="104"/>
                    </a:cubicBezTo>
                    <a:cubicBezTo>
                      <a:pt x="51" y="104"/>
                      <a:pt x="51" y="104"/>
                      <a:pt x="51" y="104"/>
                    </a:cubicBezTo>
                    <a:cubicBezTo>
                      <a:pt x="51" y="104"/>
                      <a:pt x="51" y="104"/>
                      <a:pt x="51" y="104"/>
                    </a:cubicBezTo>
                    <a:cubicBezTo>
                      <a:pt x="51" y="104"/>
                      <a:pt x="52" y="104"/>
                      <a:pt x="52" y="104"/>
                    </a:cubicBezTo>
                    <a:cubicBezTo>
                      <a:pt x="52" y="104"/>
                      <a:pt x="52" y="104"/>
                      <a:pt x="52" y="104"/>
                    </a:cubicBezTo>
                    <a:cubicBezTo>
                      <a:pt x="53" y="104"/>
                      <a:pt x="55" y="104"/>
                      <a:pt x="57" y="104"/>
                    </a:cubicBezTo>
                    <a:cubicBezTo>
                      <a:pt x="89" y="104"/>
                      <a:pt x="103" y="72"/>
                      <a:pt x="103" y="42"/>
                    </a:cubicBezTo>
                    <a:cubicBezTo>
                      <a:pt x="103" y="35"/>
                      <a:pt x="103" y="29"/>
                      <a:pt x="101" y="23"/>
                    </a:cubicBezTo>
                    <a:cubicBezTo>
                      <a:pt x="101" y="20"/>
                      <a:pt x="100" y="17"/>
                      <a:pt x="99" y="14"/>
                    </a:cubicBezTo>
                    <a:cubicBezTo>
                      <a:pt x="98" y="10"/>
                      <a:pt x="97" y="5"/>
                      <a:pt x="96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8" name="Freeform 334">
                <a:extLst>
                  <a:ext uri="{FF2B5EF4-FFF2-40B4-BE49-F238E27FC236}">
                    <a16:creationId xmlns:a16="http://schemas.microsoft.com/office/drawing/2014/main" id="{32466E0C-BE5E-4AED-A586-256F4824C8D8}"/>
                  </a:ext>
                </a:extLst>
              </p:cNvPr>
              <p:cNvSpPr/>
              <p:nvPr/>
            </p:nvSpPr>
            <p:spPr bwMode="auto">
              <a:xfrm>
                <a:off x="1206500" y="6161088"/>
                <a:ext cx="1438642" cy="1418196"/>
              </a:xfrm>
              <a:custGeom>
                <a:avLst/>
                <a:gdLst>
                  <a:gd name="T0" fmla="*/ 8 w 383"/>
                  <a:gd name="T1" fmla="*/ 278 h 377"/>
                  <a:gd name="T2" fmla="*/ 91 w 383"/>
                  <a:gd name="T3" fmla="*/ 81 h 377"/>
                  <a:gd name="T4" fmla="*/ 224 w 383"/>
                  <a:gd name="T5" fmla="*/ 15 h 377"/>
                  <a:gd name="T6" fmla="*/ 352 w 383"/>
                  <a:gd name="T7" fmla="*/ 189 h 377"/>
                  <a:gd name="T8" fmla="*/ 374 w 383"/>
                  <a:gd name="T9" fmla="*/ 294 h 377"/>
                  <a:gd name="T10" fmla="*/ 289 w 383"/>
                  <a:gd name="T11" fmla="*/ 323 h 377"/>
                  <a:gd name="T12" fmla="*/ 220 w 383"/>
                  <a:gd name="T13" fmla="*/ 190 h 377"/>
                  <a:gd name="T14" fmla="*/ 126 w 383"/>
                  <a:gd name="T15" fmla="*/ 247 h 377"/>
                  <a:gd name="T16" fmla="*/ 111 w 383"/>
                  <a:gd name="T17" fmla="*/ 291 h 377"/>
                  <a:gd name="T18" fmla="*/ 63 w 383"/>
                  <a:gd name="T19" fmla="*/ 369 h 377"/>
                  <a:gd name="T20" fmla="*/ 14 w 383"/>
                  <a:gd name="T21" fmla="*/ 343 h 377"/>
                  <a:gd name="T22" fmla="*/ 8 w 383"/>
                  <a:gd name="T23" fmla="*/ 278 h 377"/>
                  <a:gd name="T24" fmla="*/ 7 w 383"/>
                  <a:gd name="T25" fmla="*/ 280 h 377"/>
                  <a:gd name="T26" fmla="*/ 62 w 383"/>
                  <a:gd name="T27" fmla="*/ 371 h 377"/>
                  <a:gd name="T28" fmla="*/ 106 w 383"/>
                  <a:gd name="T29" fmla="*/ 314 h 377"/>
                  <a:gd name="T30" fmla="*/ 175 w 383"/>
                  <a:gd name="T31" fmla="*/ 197 h 377"/>
                  <a:gd name="T32" fmla="*/ 246 w 383"/>
                  <a:gd name="T33" fmla="*/ 210 h 377"/>
                  <a:gd name="T34" fmla="*/ 316 w 383"/>
                  <a:gd name="T35" fmla="*/ 344 h 377"/>
                  <a:gd name="T36" fmla="*/ 370 w 383"/>
                  <a:gd name="T37" fmla="*/ 314 h 377"/>
                  <a:gd name="T38" fmla="*/ 365 w 383"/>
                  <a:gd name="T39" fmla="*/ 225 h 377"/>
                  <a:gd name="T40" fmla="*/ 200 w 383"/>
                  <a:gd name="T41" fmla="*/ 9 h 377"/>
                  <a:gd name="T42" fmla="*/ 73 w 383"/>
                  <a:gd name="T43" fmla="*/ 108 h 377"/>
                  <a:gd name="T44" fmla="*/ 7 w 383"/>
                  <a:gd name="T45" fmla="*/ 280 h 377"/>
                  <a:gd name="T46" fmla="*/ 8 w 383"/>
                  <a:gd name="T47" fmla="*/ 278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377">
                    <a:moveTo>
                      <a:pt x="8" y="278"/>
                    </a:moveTo>
                    <a:cubicBezTo>
                      <a:pt x="23" y="210"/>
                      <a:pt x="51" y="137"/>
                      <a:pt x="91" y="81"/>
                    </a:cubicBezTo>
                    <a:cubicBezTo>
                      <a:pt x="122" y="36"/>
                      <a:pt x="167" y="0"/>
                      <a:pt x="224" y="15"/>
                    </a:cubicBezTo>
                    <a:cubicBezTo>
                      <a:pt x="296" y="35"/>
                      <a:pt x="331" y="125"/>
                      <a:pt x="352" y="189"/>
                    </a:cubicBezTo>
                    <a:cubicBezTo>
                      <a:pt x="363" y="221"/>
                      <a:pt x="377" y="260"/>
                      <a:pt x="374" y="294"/>
                    </a:cubicBezTo>
                    <a:cubicBezTo>
                      <a:pt x="370" y="343"/>
                      <a:pt x="317" y="360"/>
                      <a:pt x="289" y="323"/>
                    </a:cubicBezTo>
                    <a:cubicBezTo>
                      <a:pt x="261" y="287"/>
                      <a:pt x="275" y="201"/>
                      <a:pt x="220" y="190"/>
                    </a:cubicBezTo>
                    <a:cubicBezTo>
                      <a:pt x="177" y="181"/>
                      <a:pt x="142" y="212"/>
                      <a:pt x="126" y="247"/>
                    </a:cubicBezTo>
                    <a:cubicBezTo>
                      <a:pt x="120" y="261"/>
                      <a:pt x="116" y="276"/>
                      <a:pt x="111" y="291"/>
                    </a:cubicBezTo>
                    <a:cubicBezTo>
                      <a:pt x="103" y="321"/>
                      <a:pt x="98" y="360"/>
                      <a:pt x="63" y="369"/>
                    </a:cubicBezTo>
                    <a:cubicBezTo>
                      <a:pt x="44" y="374"/>
                      <a:pt x="23" y="358"/>
                      <a:pt x="14" y="343"/>
                    </a:cubicBezTo>
                    <a:cubicBezTo>
                      <a:pt x="1" y="325"/>
                      <a:pt x="4" y="299"/>
                      <a:pt x="8" y="278"/>
                    </a:cubicBezTo>
                    <a:cubicBezTo>
                      <a:pt x="8" y="279"/>
                      <a:pt x="7" y="280"/>
                      <a:pt x="7" y="280"/>
                    </a:cubicBezTo>
                    <a:cubicBezTo>
                      <a:pt x="0" y="319"/>
                      <a:pt x="9" y="377"/>
                      <a:pt x="62" y="371"/>
                    </a:cubicBezTo>
                    <a:cubicBezTo>
                      <a:pt x="88" y="369"/>
                      <a:pt x="100" y="336"/>
                      <a:pt x="106" y="314"/>
                    </a:cubicBezTo>
                    <a:cubicBezTo>
                      <a:pt x="117" y="271"/>
                      <a:pt x="128" y="214"/>
                      <a:pt x="175" y="197"/>
                    </a:cubicBezTo>
                    <a:cubicBezTo>
                      <a:pt x="200" y="189"/>
                      <a:pt x="229" y="187"/>
                      <a:pt x="246" y="210"/>
                    </a:cubicBezTo>
                    <a:cubicBezTo>
                      <a:pt x="275" y="248"/>
                      <a:pt x="259" y="330"/>
                      <a:pt x="316" y="344"/>
                    </a:cubicBezTo>
                    <a:cubicBezTo>
                      <a:pt x="342" y="351"/>
                      <a:pt x="361" y="335"/>
                      <a:pt x="370" y="314"/>
                    </a:cubicBezTo>
                    <a:cubicBezTo>
                      <a:pt x="383" y="285"/>
                      <a:pt x="372" y="253"/>
                      <a:pt x="365" y="225"/>
                    </a:cubicBezTo>
                    <a:cubicBezTo>
                      <a:pt x="343" y="143"/>
                      <a:pt x="301" y="15"/>
                      <a:pt x="200" y="9"/>
                    </a:cubicBezTo>
                    <a:cubicBezTo>
                      <a:pt x="141" y="6"/>
                      <a:pt x="100" y="63"/>
                      <a:pt x="73" y="108"/>
                    </a:cubicBezTo>
                    <a:cubicBezTo>
                      <a:pt x="42" y="159"/>
                      <a:pt x="20" y="221"/>
                      <a:pt x="7" y="280"/>
                    </a:cubicBezTo>
                    <a:cubicBezTo>
                      <a:pt x="7" y="280"/>
                      <a:pt x="8" y="279"/>
                      <a:pt x="8" y="278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9" name="Freeform 335">
                <a:extLst>
                  <a:ext uri="{FF2B5EF4-FFF2-40B4-BE49-F238E27FC236}">
                    <a16:creationId xmlns:a16="http://schemas.microsoft.com/office/drawing/2014/main" id="{48D27EE3-C694-48B5-AAB7-28063A75ECC2}"/>
                  </a:ext>
                </a:extLst>
              </p:cNvPr>
              <p:cNvSpPr/>
              <p:nvPr/>
            </p:nvSpPr>
            <p:spPr bwMode="auto">
              <a:xfrm>
                <a:off x="1711122" y="6493674"/>
                <a:ext cx="463876" cy="288659"/>
              </a:xfrm>
              <a:custGeom>
                <a:avLst/>
                <a:gdLst>
                  <a:gd name="T0" fmla="*/ 11 w 124"/>
                  <a:gd name="T1" fmla="*/ 34 h 77"/>
                  <a:gd name="T2" fmla="*/ 80 w 124"/>
                  <a:gd name="T3" fmla="*/ 6 h 77"/>
                  <a:gd name="T4" fmla="*/ 116 w 124"/>
                  <a:gd name="T5" fmla="*/ 41 h 77"/>
                  <a:gd name="T6" fmla="*/ 62 w 124"/>
                  <a:gd name="T7" fmla="*/ 72 h 77"/>
                  <a:gd name="T8" fmla="*/ 11 w 124"/>
                  <a:gd name="T9" fmla="*/ 34 h 77"/>
                  <a:gd name="T10" fmla="*/ 10 w 124"/>
                  <a:gd name="T11" fmla="*/ 36 h 77"/>
                  <a:gd name="T12" fmla="*/ 85 w 124"/>
                  <a:gd name="T13" fmla="*/ 72 h 77"/>
                  <a:gd name="T14" fmla="*/ 118 w 124"/>
                  <a:gd name="T15" fmla="*/ 44 h 77"/>
                  <a:gd name="T16" fmla="*/ 62 w 124"/>
                  <a:gd name="T17" fmla="*/ 3 h 77"/>
                  <a:gd name="T18" fmla="*/ 10 w 124"/>
                  <a:gd name="T19" fmla="*/ 36 h 77"/>
                  <a:gd name="T20" fmla="*/ 11 w 124"/>
                  <a:gd name="T21" fmla="*/ 34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4" h="77">
                    <a:moveTo>
                      <a:pt x="11" y="34"/>
                    </a:moveTo>
                    <a:cubicBezTo>
                      <a:pt x="20" y="11"/>
                      <a:pt x="57" y="0"/>
                      <a:pt x="80" y="6"/>
                    </a:cubicBezTo>
                    <a:cubicBezTo>
                      <a:pt x="96" y="10"/>
                      <a:pt x="111" y="25"/>
                      <a:pt x="116" y="41"/>
                    </a:cubicBezTo>
                    <a:cubicBezTo>
                      <a:pt x="124" y="71"/>
                      <a:pt x="80" y="72"/>
                      <a:pt x="62" y="72"/>
                    </a:cubicBezTo>
                    <a:cubicBezTo>
                      <a:pt x="40" y="72"/>
                      <a:pt x="4" y="65"/>
                      <a:pt x="11" y="34"/>
                    </a:cubicBezTo>
                    <a:cubicBezTo>
                      <a:pt x="11" y="35"/>
                      <a:pt x="10" y="36"/>
                      <a:pt x="10" y="36"/>
                    </a:cubicBezTo>
                    <a:cubicBezTo>
                      <a:pt x="0" y="77"/>
                      <a:pt x="61" y="75"/>
                      <a:pt x="85" y="72"/>
                    </a:cubicBezTo>
                    <a:cubicBezTo>
                      <a:pt x="102" y="71"/>
                      <a:pt x="118" y="63"/>
                      <a:pt x="118" y="44"/>
                    </a:cubicBezTo>
                    <a:cubicBezTo>
                      <a:pt x="117" y="18"/>
                      <a:pt x="86" y="0"/>
                      <a:pt x="62" y="3"/>
                    </a:cubicBezTo>
                    <a:cubicBezTo>
                      <a:pt x="42" y="5"/>
                      <a:pt x="18" y="16"/>
                      <a:pt x="10" y="36"/>
                    </a:cubicBezTo>
                    <a:cubicBezTo>
                      <a:pt x="10" y="36"/>
                      <a:pt x="11" y="35"/>
                      <a:pt x="11" y="34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0" name="Freeform 336">
                <a:extLst>
                  <a:ext uri="{FF2B5EF4-FFF2-40B4-BE49-F238E27FC236}">
                    <a16:creationId xmlns:a16="http://schemas.microsoft.com/office/drawing/2014/main" id="{55D6A762-BA73-4A7C-ABD4-9E2B97459EF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97693" y="6355619"/>
                <a:ext cx="1040586" cy="859703"/>
              </a:xfrm>
              <a:custGeom>
                <a:avLst/>
                <a:gdLst>
                  <a:gd name="T0" fmla="*/ 1 w 277"/>
                  <a:gd name="T1" fmla="*/ 226 h 228"/>
                  <a:gd name="T2" fmla="*/ 4 w 277"/>
                  <a:gd name="T3" fmla="*/ 227 h 228"/>
                  <a:gd name="T4" fmla="*/ 8 w 277"/>
                  <a:gd name="T5" fmla="*/ 205 h 228"/>
                  <a:gd name="T6" fmla="*/ 269 w 277"/>
                  <a:gd name="T7" fmla="*/ 190 h 228"/>
                  <a:gd name="T8" fmla="*/ 275 w 277"/>
                  <a:gd name="T9" fmla="*/ 211 h 228"/>
                  <a:gd name="T10" fmla="*/ 273 w 277"/>
                  <a:gd name="T11" fmla="*/ 189 h 228"/>
                  <a:gd name="T12" fmla="*/ 17 w 277"/>
                  <a:gd name="T13" fmla="*/ 168 h 228"/>
                  <a:gd name="T14" fmla="*/ 13 w 277"/>
                  <a:gd name="T15" fmla="*/ 189 h 228"/>
                  <a:gd name="T16" fmla="*/ 20 w 277"/>
                  <a:gd name="T17" fmla="*/ 166 h 228"/>
                  <a:gd name="T18" fmla="*/ 260 w 277"/>
                  <a:gd name="T19" fmla="*/ 149 h 228"/>
                  <a:gd name="T20" fmla="*/ 266 w 277"/>
                  <a:gd name="T21" fmla="*/ 172 h 228"/>
                  <a:gd name="T22" fmla="*/ 262 w 277"/>
                  <a:gd name="T23" fmla="*/ 150 h 228"/>
                  <a:gd name="T24" fmla="*/ 31 w 277"/>
                  <a:gd name="T25" fmla="*/ 130 h 228"/>
                  <a:gd name="T26" fmla="*/ 26 w 277"/>
                  <a:gd name="T27" fmla="*/ 151 h 228"/>
                  <a:gd name="T28" fmla="*/ 34 w 277"/>
                  <a:gd name="T29" fmla="*/ 129 h 228"/>
                  <a:gd name="T30" fmla="*/ 247 w 277"/>
                  <a:gd name="T31" fmla="*/ 111 h 228"/>
                  <a:gd name="T32" fmla="*/ 254 w 277"/>
                  <a:gd name="T33" fmla="*/ 134 h 228"/>
                  <a:gd name="T34" fmla="*/ 249 w 277"/>
                  <a:gd name="T35" fmla="*/ 112 h 228"/>
                  <a:gd name="T36" fmla="*/ 47 w 277"/>
                  <a:gd name="T37" fmla="*/ 93 h 228"/>
                  <a:gd name="T38" fmla="*/ 40 w 277"/>
                  <a:gd name="T39" fmla="*/ 114 h 228"/>
                  <a:gd name="T40" fmla="*/ 50 w 277"/>
                  <a:gd name="T41" fmla="*/ 92 h 228"/>
                  <a:gd name="T42" fmla="*/ 230 w 277"/>
                  <a:gd name="T43" fmla="*/ 74 h 228"/>
                  <a:gd name="T44" fmla="*/ 238 w 277"/>
                  <a:gd name="T45" fmla="*/ 95 h 228"/>
                  <a:gd name="T46" fmla="*/ 242 w 277"/>
                  <a:gd name="T47" fmla="*/ 94 h 228"/>
                  <a:gd name="T48" fmla="*/ 68 w 277"/>
                  <a:gd name="T49" fmla="*/ 57 h 228"/>
                  <a:gd name="T50" fmla="*/ 57 w 277"/>
                  <a:gd name="T51" fmla="*/ 78 h 228"/>
                  <a:gd name="T52" fmla="*/ 70 w 277"/>
                  <a:gd name="T53" fmla="*/ 60 h 228"/>
                  <a:gd name="T54" fmla="*/ 211 w 277"/>
                  <a:gd name="T55" fmla="*/ 40 h 228"/>
                  <a:gd name="T56" fmla="*/ 220 w 277"/>
                  <a:gd name="T57" fmla="*/ 60 h 228"/>
                  <a:gd name="T58" fmla="*/ 223 w 277"/>
                  <a:gd name="T59" fmla="*/ 58 h 228"/>
                  <a:gd name="T60" fmla="*/ 93 w 277"/>
                  <a:gd name="T61" fmla="*/ 25 h 228"/>
                  <a:gd name="T62" fmla="*/ 78 w 277"/>
                  <a:gd name="T63" fmla="*/ 44 h 228"/>
                  <a:gd name="T64" fmla="*/ 81 w 277"/>
                  <a:gd name="T65" fmla="*/ 44 h 228"/>
                  <a:gd name="T66" fmla="*/ 93 w 277"/>
                  <a:gd name="T67" fmla="*/ 25 h 228"/>
                  <a:gd name="T68" fmla="*/ 181 w 277"/>
                  <a:gd name="T69" fmla="*/ 15 h 228"/>
                  <a:gd name="T70" fmla="*/ 198 w 277"/>
                  <a:gd name="T71" fmla="*/ 29 h 228"/>
                  <a:gd name="T72" fmla="*/ 184 w 277"/>
                  <a:gd name="T73" fmla="*/ 12 h 228"/>
                  <a:gd name="T74" fmla="*/ 125 w 277"/>
                  <a:gd name="T75" fmla="*/ 3 h 228"/>
                  <a:gd name="T76" fmla="*/ 108 w 277"/>
                  <a:gd name="T77" fmla="*/ 16 h 228"/>
                  <a:gd name="T78" fmla="*/ 128 w 277"/>
                  <a:gd name="T79" fmla="*/ 5 h 228"/>
                  <a:gd name="T80" fmla="*/ 145 w 277"/>
                  <a:gd name="T81" fmla="*/ 0 h 228"/>
                  <a:gd name="T82" fmla="*/ 145 w 277"/>
                  <a:gd name="T83" fmla="*/ 4 h 228"/>
                  <a:gd name="T84" fmla="*/ 164 w 277"/>
                  <a:gd name="T85" fmla="*/ 7 h 228"/>
                  <a:gd name="T86" fmla="*/ 165 w 277"/>
                  <a:gd name="T87" fmla="*/ 3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77" h="228">
                    <a:moveTo>
                      <a:pt x="8" y="205"/>
                    </a:moveTo>
                    <a:cubicBezTo>
                      <a:pt x="7" y="205"/>
                      <a:pt x="6" y="205"/>
                      <a:pt x="6" y="206"/>
                    </a:cubicBezTo>
                    <a:cubicBezTo>
                      <a:pt x="4" y="213"/>
                      <a:pt x="2" y="220"/>
                      <a:pt x="1" y="226"/>
                    </a:cubicBezTo>
                    <a:cubicBezTo>
                      <a:pt x="0" y="227"/>
                      <a:pt x="1" y="228"/>
                      <a:pt x="2" y="228"/>
                    </a:cubicBezTo>
                    <a:cubicBezTo>
                      <a:pt x="3" y="228"/>
                      <a:pt x="3" y="228"/>
                      <a:pt x="3" y="228"/>
                    </a:cubicBezTo>
                    <a:cubicBezTo>
                      <a:pt x="3" y="228"/>
                      <a:pt x="4" y="227"/>
                      <a:pt x="4" y="227"/>
                    </a:cubicBezTo>
                    <a:cubicBezTo>
                      <a:pt x="6" y="221"/>
                      <a:pt x="8" y="214"/>
                      <a:pt x="10" y="207"/>
                    </a:cubicBezTo>
                    <a:cubicBezTo>
                      <a:pt x="10" y="206"/>
                      <a:pt x="9" y="205"/>
                      <a:pt x="8" y="205"/>
                    </a:cubicBezTo>
                    <a:cubicBezTo>
                      <a:pt x="8" y="205"/>
                      <a:pt x="8" y="205"/>
                      <a:pt x="8" y="205"/>
                    </a:cubicBezTo>
                    <a:moveTo>
                      <a:pt x="271" y="188"/>
                    </a:moveTo>
                    <a:cubicBezTo>
                      <a:pt x="271" y="188"/>
                      <a:pt x="270" y="188"/>
                      <a:pt x="270" y="188"/>
                    </a:cubicBezTo>
                    <a:cubicBezTo>
                      <a:pt x="269" y="188"/>
                      <a:pt x="269" y="189"/>
                      <a:pt x="269" y="190"/>
                    </a:cubicBezTo>
                    <a:cubicBezTo>
                      <a:pt x="269" y="190"/>
                      <a:pt x="269" y="190"/>
                      <a:pt x="269" y="190"/>
                    </a:cubicBezTo>
                    <a:cubicBezTo>
                      <a:pt x="271" y="197"/>
                      <a:pt x="272" y="204"/>
                      <a:pt x="273" y="210"/>
                    </a:cubicBezTo>
                    <a:cubicBezTo>
                      <a:pt x="274" y="210"/>
                      <a:pt x="274" y="211"/>
                      <a:pt x="275" y="211"/>
                    </a:cubicBezTo>
                    <a:cubicBezTo>
                      <a:pt x="276" y="211"/>
                      <a:pt x="276" y="211"/>
                      <a:pt x="276" y="211"/>
                    </a:cubicBezTo>
                    <a:cubicBezTo>
                      <a:pt x="277" y="211"/>
                      <a:pt x="277" y="210"/>
                      <a:pt x="277" y="209"/>
                    </a:cubicBezTo>
                    <a:cubicBezTo>
                      <a:pt x="276" y="203"/>
                      <a:pt x="275" y="196"/>
                      <a:pt x="273" y="189"/>
                    </a:cubicBezTo>
                    <a:cubicBezTo>
                      <a:pt x="273" y="188"/>
                      <a:pt x="272" y="188"/>
                      <a:pt x="271" y="188"/>
                    </a:cubicBezTo>
                    <a:moveTo>
                      <a:pt x="19" y="166"/>
                    </a:moveTo>
                    <a:cubicBezTo>
                      <a:pt x="18" y="166"/>
                      <a:pt x="18" y="167"/>
                      <a:pt x="17" y="168"/>
                    </a:cubicBezTo>
                    <a:cubicBezTo>
                      <a:pt x="15" y="174"/>
                      <a:pt x="13" y="181"/>
                      <a:pt x="11" y="187"/>
                    </a:cubicBezTo>
                    <a:cubicBezTo>
                      <a:pt x="11" y="188"/>
                      <a:pt x="12" y="189"/>
                      <a:pt x="13" y="189"/>
                    </a:cubicBezTo>
                    <a:cubicBezTo>
                      <a:pt x="13" y="189"/>
                      <a:pt x="13" y="189"/>
                      <a:pt x="13" y="189"/>
                    </a:cubicBezTo>
                    <a:cubicBezTo>
                      <a:pt x="14" y="189"/>
                      <a:pt x="15" y="189"/>
                      <a:pt x="15" y="188"/>
                    </a:cubicBezTo>
                    <a:cubicBezTo>
                      <a:pt x="17" y="182"/>
                      <a:pt x="19" y="175"/>
                      <a:pt x="21" y="169"/>
                    </a:cubicBezTo>
                    <a:cubicBezTo>
                      <a:pt x="22" y="168"/>
                      <a:pt x="21" y="167"/>
                      <a:pt x="20" y="166"/>
                    </a:cubicBezTo>
                    <a:cubicBezTo>
                      <a:pt x="20" y="166"/>
                      <a:pt x="20" y="166"/>
                      <a:pt x="19" y="166"/>
                    </a:cubicBezTo>
                    <a:moveTo>
                      <a:pt x="260" y="149"/>
                    </a:moveTo>
                    <a:cubicBezTo>
                      <a:pt x="260" y="149"/>
                      <a:pt x="260" y="149"/>
                      <a:pt x="260" y="149"/>
                    </a:cubicBezTo>
                    <a:cubicBezTo>
                      <a:pt x="259" y="149"/>
                      <a:pt x="258" y="150"/>
                      <a:pt x="258" y="151"/>
                    </a:cubicBezTo>
                    <a:cubicBezTo>
                      <a:pt x="260" y="158"/>
                      <a:pt x="262" y="164"/>
                      <a:pt x="264" y="171"/>
                    </a:cubicBezTo>
                    <a:cubicBezTo>
                      <a:pt x="264" y="172"/>
                      <a:pt x="265" y="172"/>
                      <a:pt x="266" y="172"/>
                    </a:cubicBezTo>
                    <a:cubicBezTo>
                      <a:pt x="266" y="172"/>
                      <a:pt x="266" y="172"/>
                      <a:pt x="266" y="172"/>
                    </a:cubicBezTo>
                    <a:cubicBezTo>
                      <a:pt x="267" y="172"/>
                      <a:pt x="268" y="171"/>
                      <a:pt x="268" y="170"/>
                    </a:cubicBezTo>
                    <a:cubicBezTo>
                      <a:pt x="266" y="163"/>
                      <a:pt x="264" y="157"/>
                      <a:pt x="262" y="150"/>
                    </a:cubicBezTo>
                    <a:cubicBezTo>
                      <a:pt x="262" y="149"/>
                      <a:pt x="261" y="149"/>
                      <a:pt x="260" y="149"/>
                    </a:cubicBezTo>
                    <a:moveTo>
                      <a:pt x="33" y="129"/>
                    </a:moveTo>
                    <a:cubicBezTo>
                      <a:pt x="32" y="129"/>
                      <a:pt x="31" y="129"/>
                      <a:pt x="31" y="130"/>
                    </a:cubicBezTo>
                    <a:cubicBezTo>
                      <a:pt x="29" y="136"/>
                      <a:pt x="26" y="142"/>
                      <a:pt x="24" y="149"/>
                    </a:cubicBezTo>
                    <a:cubicBezTo>
                      <a:pt x="24" y="150"/>
                      <a:pt x="24" y="151"/>
                      <a:pt x="25" y="151"/>
                    </a:cubicBezTo>
                    <a:cubicBezTo>
                      <a:pt x="26" y="151"/>
                      <a:pt x="26" y="151"/>
                      <a:pt x="26" y="151"/>
                    </a:cubicBezTo>
                    <a:cubicBezTo>
                      <a:pt x="27" y="151"/>
                      <a:pt x="27" y="151"/>
                      <a:pt x="28" y="150"/>
                    </a:cubicBezTo>
                    <a:cubicBezTo>
                      <a:pt x="30" y="144"/>
                      <a:pt x="32" y="138"/>
                      <a:pt x="35" y="131"/>
                    </a:cubicBezTo>
                    <a:cubicBezTo>
                      <a:pt x="35" y="130"/>
                      <a:pt x="35" y="129"/>
                      <a:pt x="34" y="129"/>
                    </a:cubicBezTo>
                    <a:cubicBezTo>
                      <a:pt x="33" y="129"/>
                      <a:pt x="33" y="129"/>
                      <a:pt x="33" y="129"/>
                    </a:cubicBezTo>
                    <a:moveTo>
                      <a:pt x="247" y="111"/>
                    </a:moveTo>
                    <a:cubicBezTo>
                      <a:pt x="247" y="111"/>
                      <a:pt x="247" y="111"/>
                      <a:pt x="247" y="111"/>
                    </a:cubicBezTo>
                    <a:cubicBezTo>
                      <a:pt x="246" y="111"/>
                      <a:pt x="245" y="113"/>
                      <a:pt x="246" y="114"/>
                    </a:cubicBezTo>
                    <a:cubicBezTo>
                      <a:pt x="248" y="120"/>
                      <a:pt x="250" y="126"/>
                      <a:pt x="252" y="132"/>
                    </a:cubicBezTo>
                    <a:cubicBezTo>
                      <a:pt x="253" y="133"/>
                      <a:pt x="253" y="134"/>
                      <a:pt x="254" y="134"/>
                    </a:cubicBezTo>
                    <a:cubicBezTo>
                      <a:pt x="255" y="134"/>
                      <a:pt x="255" y="134"/>
                      <a:pt x="255" y="134"/>
                    </a:cubicBezTo>
                    <a:cubicBezTo>
                      <a:pt x="256" y="133"/>
                      <a:pt x="256" y="132"/>
                      <a:pt x="256" y="131"/>
                    </a:cubicBezTo>
                    <a:cubicBezTo>
                      <a:pt x="254" y="125"/>
                      <a:pt x="252" y="118"/>
                      <a:pt x="249" y="112"/>
                    </a:cubicBezTo>
                    <a:cubicBezTo>
                      <a:pt x="249" y="111"/>
                      <a:pt x="248" y="111"/>
                      <a:pt x="247" y="111"/>
                    </a:cubicBezTo>
                    <a:moveTo>
                      <a:pt x="49" y="92"/>
                    </a:moveTo>
                    <a:cubicBezTo>
                      <a:pt x="48" y="92"/>
                      <a:pt x="47" y="92"/>
                      <a:pt x="47" y="93"/>
                    </a:cubicBezTo>
                    <a:cubicBezTo>
                      <a:pt x="44" y="99"/>
                      <a:pt x="41" y="105"/>
                      <a:pt x="39" y="111"/>
                    </a:cubicBezTo>
                    <a:cubicBezTo>
                      <a:pt x="38" y="112"/>
                      <a:pt x="39" y="113"/>
                      <a:pt x="40" y="114"/>
                    </a:cubicBezTo>
                    <a:cubicBezTo>
                      <a:pt x="40" y="114"/>
                      <a:pt x="40" y="114"/>
                      <a:pt x="40" y="114"/>
                    </a:cubicBezTo>
                    <a:cubicBezTo>
                      <a:pt x="41" y="114"/>
                      <a:pt x="42" y="114"/>
                      <a:pt x="42" y="113"/>
                    </a:cubicBezTo>
                    <a:cubicBezTo>
                      <a:pt x="45" y="107"/>
                      <a:pt x="48" y="101"/>
                      <a:pt x="51" y="95"/>
                    </a:cubicBezTo>
                    <a:cubicBezTo>
                      <a:pt x="51" y="94"/>
                      <a:pt x="51" y="93"/>
                      <a:pt x="50" y="92"/>
                    </a:cubicBezTo>
                    <a:cubicBezTo>
                      <a:pt x="49" y="92"/>
                      <a:pt x="49" y="92"/>
                      <a:pt x="49" y="92"/>
                    </a:cubicBezTo>
                    <a:moveTo>
                      <a:pt x="231" y="74"/>
                    </a:moveTo>
                    <a:cubicBezTo>
                      <a:pt x="231" y="74"/>
                      <a:pt x="231" y="74"/>
                      <a:pt x="230" y="74"/>
                    </a:cubicBezTo>
                    <a:cubicBezTo>
                      <a:pt x="229" y="75"/>
                      <a:pt x="229" y="76"/>
                      <a:pt x="230" y="77"/>
                    </a:cubicBezTo>
                    <a:cubicBezTo>
                      <a:pt x="230" y="77"/>
                      <a:pt x="230" y="77"/>
                      <a:pt x="230" y="77"/>
                    </a:cubicBezTo>
                    <a:cubicBezTo>
                      <a:pt x="233" y="83"/>
                      <a:pt x="235" y="89"/>
                      <a:pt x="238" y="95"/>
                    </a:cubicBezTo>
                    <a:cubicBezTo>
                      <a:pt x="238" y="96"/>
                      <a:pt x="239" y="96"/>
                      <a:pt x="240" y="96"/>
                    </a:cubicBezTo>
                    <a:cubicBezTo>
                      <a:pt x="241" y="96"/>
                      <a:pt x="241" y="96"/>
                      <a:pt x="241" y="96"/>
                    </a:cubicBezTo>
                    <a:cubicBezTo>
                      <a:pt x="242" y="96"/>
                      <a:pt x="242" y="95"/>
                      <a:pt x="242" y="94"/>
                    </a:cubicBezTo>
                    <a:cubicBezTo>
                      <a:pt x="239" y="87"/>
                      <a:pt x="236" y="81"/>
                      <a:pt x="233" y="75"/>
                    </a:cubicBezTo>
                    <a:cubicBezTo>
                      <a:pt x="233" y="75"/>
                      <a:pt x="232" y="74"/>
                      <a:pt x="231" y="74"/>
                    </a:cubicBezTo>
                    <a:moveTo>
                      <a:pt x="68" y="57"/>
                    </a:moveTo>
                    <a:cubicBezTo>
                      <a:pt x="68" y="57"/>
                      <a:pt x="67" y="57"/>
                      <a:pt x="67" y="58"/>
                    </a:cubicBezTo>
                    <a:cubicBezTo>
                      <a:pt x="63" y="63"/>
                      <a:pt x="60" y="69"/>
                      <a:pt x="56" y="75"/>
                    </a:cubicBezTo>
                    <a:cubicBezTo>
                      <a:pt x="56" y="76"/>
                      <a:pt x="56" y="77"/>
                      <a:pt x="57" y="78"/>
                    </a:cubicBezTo>
                    <a:cubicBezTo>
                      <a:pt x="58" y="78"/>
                      <a:pt x="58" y="78"/>
                      <a:pt x="58" y="78"/>
                    </a:cubicBezTo>
                    <a:cubicBezTo>
                      <a:pt x="59" y="78"/>
                      <a:pt x="59" y="78"/>
                      <a:pt x="60" y="77"/>
                    </a:cubicBezTo>
                    <a:cubicBezTo>
                      <a:pt x="63" y="71"/>
                      <a:pt x="66" y="65"/>
                      <a:pt x="70" y="60"/>
                    </a:cubicBezTo>
                    <a:cubicBezTo>
                      <a:pt x="70" y="59"/>
                      <a:pt x="70" y="58"/>
                      <a:pt x="69" y="57"/>
                    </a:cubicBezTo>
                    <a:cubicBezTo>
                      <a:pt x="69" y="57"/>
                      <a:pt x="69" y="57"/>
                      <a:pt x="68" y="57"/>
                    </a:cubicBezTo>
                    <a:moveTo>
                      <a:pt x="211" y="40"/>
                    </a:moveTo>
                    <a:cubicBezTo>
                      <a:pt x="210" y="40"/>
                      <a:pt x="210" y="40"/>
                      <a:pt x="209" y="40"/>
                    </a:cubicBezTo>
                    <a:cubicBezTo>
                      <a:pt x="209" y="41"/>
                      <a:pt x="208" y="42"/>
                      <a:pt x="209" y="43"/>
                    </a:cubicBezTo>
                    <a:cubicBezTo>
                      <a:pt x="213" y="48"/>
                      <a:pt x="217" y="54"/>
                      <a:pt x="220" y="60"/>
                    </a:cubicBezTo>
                    <a:cubicBezTo>
                      <a:pt x="220" y="60"/>
                      <a:pt x="221" y="61"/>
                      <a:pt x="222" y="61"/>
                    </a:cubicBezTo>
                    <a:cubicBezTo>
                      <a:pt x="223" y="60"/>
                      <a:pt x="223" y="60"/>
                      <a:pt x="223" y="60"/>
                    </a:cubicBezTo>
                    <a:cubicBezTo>
                      <a:pt x="224" y="60"/>
                      <a:pt x="224" y="59"/>
                      <a:pt x="223" y="58"/>
                    </a:cubicBezTo>
                    <a:cubicBezTo>
                      <a:pt x="220" y="52"/>
                      <a:pt x="216" y="46"/>
                      <a:pt x="212" y="41"/>
                    </a:cubicBezTo>
                    <a:cubicBezTo>
                      <a:pt x="212" y="40"/>
                      <a:pt x="211" y="40"/>
                      <a:pt x="211" y="40"/>
                    </a:cubicBezTo>
                    <a:moveTo>
                      <a:pt x="93" y="25"/>
                    </a:moveTo>
                    <a:cubicBezTo>
                      <a:pt x="92" y="25"/>
                      <a:pt x="92" y="26"/>
                      <a:pt x="91" y="26"/>
                    </a:cubicBezTo>
                    <a:cubicBezTo>
                      <a:pt x="87" y="31"/>
                      <a:pt x="82" y="36"/>
                      <a:pt x="78" y="41"/>
                    </a:cubicBezTo>
                    <a:cubicBezTo>
                      <a:pt x="77" y="42"/>
                      <a:pt x="78" y="43"/>
                      <a:pt x="78" y="44"/>
                    </a:cubicBezTo>
                    <a:cubicBezTo>
                      <a:pt x="79" y="44"/>
                      <a:pt x="79" y="44"/>
                      <a:pt x="80" y="44"/>
                    </a:cubicBezTo>
                    <a:cubicBezTo>
                      <a:pt x="80" y="44"/>
                      <a:pt x="81" y="44"/>
                      <a:pt x="81" y="44"/>
                    </a:cubicBezTo>
                    <a:cubicBezTo>
                      <a:pt x="81" y="44"/>
                      <a:pt x="81" y="44"/>
                      <a:pt x="81" y="44"/>
                    </a:cubicBezTo>
                    <a:cubicBezTo>
                      <a:pt x="85" y="38"/>
                      <a:pt x="90" y="33"/>
                      <a:pt x="94" y="29"/>
                    </a:cubicBezTo>
                    <a:cubicBezTo>
                      <a:pt x="95" y="28"/>
                      <a:pt x="95" y="27"/>
                      <a:pt x="94" y="26"/>
                    </a:cubicBezTo>
                    <a:cubicBezTo>
                      <a:pt x="94" y="26"/>
                      <a:pt x="93" y="25"/>
                      <a:pt x="93" y="25"/>
                    </a:cubicBezTo>
                    <a:moveTo>
                      <a:pt x="182" y="12"/>
                    </a:moveTo>
                    <a:cubicBezTo>
                      <a:pt x="182" y="12"/>
                      <a:pt x="181" y="12"/>
                      <a:pt x="181" y="13"/>
                    </a:cubicBezTo>
                    <a:cubicBezTo>
                      <a:pt x="180" y="14"/>
                      <a:pt x="180" y="15"/>
                      <a:pt x="181" y="15"/>
                    </a:cubicBezTo>
                    <a:cubicBezTo>
                      <a:pt x="187" y="19"/>
                      <a:pt x="192" y="23"/>
                      <a:pt x="196" y="28"/>
                    </a:cubicBezTo>
                    <a:cubicBezTo>
                      <a:pt x="197" y="29"/>
                      <a:pt x="197" y="29"/>
                      <a:pt x="198" y="29"/>
                    </a:cubicBezTo>
                    <a:cubicBezTo>
                      <a:pt x="198" y="29"/>
                      <a:pt x="198" y="29"/>
                      <a:pt x="198" y="29"/>
                    </a:cubicBezTo>
                    <a:cubicBezTo>
                      <a:pt x="198" y="29"/>
                      <a:pt x="199" y="29"/>
                      <a:pt x="199" y="28"/>
                    </a:cubicBezTo>
                    <a:cubicBezTo>
                      <a:pt x="200" y="27"/>
                      <a:pt x="200" y="26"/>
                      <a:pt x="199" y="25"/>
                    </a:cubicBezTo>
                    <a:cubicBezTo>
                      <a:pt x="194" y="20"/>
                      <a:pt x="189" y="16"/>
                      <a:pt x="184" y="12"/>
                    </a:cubicBezTo>
                    <a:cubicBezTo>
                      <a:pt x="183" y="12"/>
                      <a:pt x="183" y="12"/>
                      <a:pt x="182" y="12"/>
                    </a:cubicBezTo>
                    <a:moveTo>
                      <a:pt x="126" y="3"/>
                    </a:moveTo>
                    <a:cubicBezTo>
                      <a:pt x="125" y="3"/>
                      <a:pt x="125" y="3"/>
                      <a:pt x="125" y="3"/>
                    </a:cubicBezTo>
                    <a:cubicBezTo>
                      <a:pt x="119" y="6"/>
                      <a:pt x="113" y="9"/>
                      <a:pt x="107" y="13"/>
                    </a:cubicBezTo>
                    <a:cubicBezTo>
                      <a:pt x="106" y="13"/>
                      <a:pt x="106" y="15"/>
                      <a:pt x="106" y="16"/>
                    </a:cubicBezTo>
                    <a:cubicBezTo>
                      <a:pt x="107" y="16"/>
                      <a:pt x="107" y="16"/>
                      <a:pt x="108" y="16"/>
                    </a:cubicBezTo>
                    <a:cubicBezTo>
                      <a:pt x="108" y="16"/>
                      <a:pt x="109" y="16"/>
                      <a:pt x="109" y="16"/>
                    </a:cubicBezTo>
                    <a:cubicBezTo>
                      <a:pt x="115" y="12"/>
                      <a:pt x="120" y="9"/>
                      <a:pt x="126" y="7"/>
                    </a:cubicBezTo>
                    <a:cubicBezTo>
                      <a:pt x="127" y="7"/>
                      <a:pt x="128" y="6"/>
                      <a:pt x="128" y="5"/>
                    </a:cubicBezTo>
                    <a:cubicBezTo>
                      <a:pt x="127" y="4"/>
                      <a:pt x="127" y="3"/>
                      <a:pt x="126" y="3"/>
                    </a:cubicBezTo>
                    <a:moveTo>
                      <a:pt x="146" y="0"/>
                    </a:moveTo>
                    <a:cubicBezTo>
                      <a:pt x="145" y="0"/>
                      <a:pt x="145" y="0"/>
                      <a:pt x="145" y="0"/>
                    </a:cubicBezTo>
                    <a:cubicBezTo>
                      <a:pt x="144" y="0"/>
                      <a:pt x="143" y="1"/>
                      <a:pt x="143" y="2"/>
                    </a:cubicBezTo>
                    <a:cubicBezTo>
                      <a:pt x="143" y="3"/>
                      <a:pt x="144" y="4"/>
                      <a:pt x="145" y="4"/>
                    </a:cubicBezTo>
                    <a:cubicBezTo>
                      <a:pt x="145" y="4"/>
                      <a:pt x="145" y="4"/>
                      <a:pt x="145" y="4"/>
                    </a:cubicBezTo>
                    <a:cubicBezTo>
                      <a:pt x="145" y="4"/>
                      <a:pt x="145" y="4"/>
                      <a:pt x="145" y="4"/>
                    </a:cubicBezTo>
                    <a:cubicBezTo>
                      <a:pt x="146" y="4"/>
                      <a:pt x="146" y="4"/>
                      <a:pt x="146" y="4"/>
                    </a:cubicBezTo>
                    <a:cubicBezTo>
                      <a:pt x="152" y="4"/>
                      <a:pt x="158" y="5"/>
                      <a:pt x="164" y="7"/>
                    </a:cubicBezTo>
                    <a:cubicBezTo>
                      <a:pt x="165" y="7"/>
                      <a:pt x="165" y="7"/>
                      <a:pt x="165" y="7"/>
                    </a:cubicBezTo>
                    <a:cubicBezTo>
                      <a:pt x="166" y="7"/>
                      <a:pt x="166" y="6"/>
                      <a:pt x="167" y="6"/>
                    </a:cubicBezTo>
                    <a:cubicBezTo>
                      <a:pt x="167" y="4"/>
                      <a:pt x="166" y="3"/>
                      <a:pt x="165" y="3"/>
                    </a:cubicBezTo>
                    <a:cubicBezTo>
                      <a:pt x="159" y="1"/>
                      <a:pt x="153" y="0"/>
                      <a:pt x="146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sp>
          <p:nvSpPr>
            <p:cNvPr id="12" name="Line 13">
              <a:extLst>
                <a:ext uri="{FF2B5EF4-FFF2-40B4-BE49-F238E27FC236}">
                  <a16:creationId xmlns:a16="http://schemas.microsoft.com/office/drawing/2014/main" id="{BAA0FBA2-7B66-4B42-BC33-A43024FC3F47}"/>
                </a:ext>
              </a:extLst>
            </p:cNvPr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4834221" y="1875367"/>
              <a:ext cx="709084" cy="0"/>
            </a:xfrm>
            <a:prstGeom prst="line">
              <a:avLst/>
            </a:prstGeom>
            <a:noFill/>
            <a:ln w="9525" cap="rnd">
              <a:solidFill>
                <a:srgbClr val="808080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3" name="AutoShape 14">
              <a:extLst>
                <a:ext uri="{FF2B5EF4-FFF2-40B4-BE49-F238E27FC236}">
                  <a16:creationId xmlns:a16="http://schemas.microsoft.com/office/drawing/2014/main" id="{3859234B-4630-4E46-89E0-DB301518935D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5543304" y="1657350"/>
              <a:ext cx="2389645" cy="448733"/>
            </a:xfrm>
            <a:prstGeom prst="homePlate">
              <a:avLst>
                <a:gd name="adj" fmla="val 137465"/>
              </a:avLst>
            </a:prstGeom>
            <a:noFill/>
            <a:ln w="9525" cap="rnd" cmpd="sng">
              <a:solidFill>
                <a:srgbClr val="808080"/>
              </a:solidFill>
              <a:prstDash val="sysDot"/>
              <a:miter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600">
                  <a:solidFill>
                    <a:prstClr val="black"/>
                  </a:solidFill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79FF6D5-CAC5-4CEE-B812-88DD9B6A1EFD}"/>
              </a:ext>
            </a:extLst>
          </p:cNvPr>
          <p:cNvGrpSpPr/>
          <p:nvPr/>
        </p:nvGrpSpPr>
        <p:grpSpPr>
          <a:xfrm>
            <a:off x="4446842" y="2851767"/>
            <a:ext cx="3786451" cy="755649"/>
            <a:chOff x="4487088" y="2556934"/>
            <a:chExt cx="3786451" cy="755649"/>
          </a:xfrm>
        </p:grpSpPr>
        <p:sp>
          <p:nvSpPr>
            <p:cNvPr id="14" name="Line 13">
              <a:extLst>
                <a:ext uri="{FF2B5EF4-FFF2-40B4-BE49-F238E27FC236}">
                  <a16:creationId xmlns:a16="http://schemas.microsoft.com/office/drawing/2014/main" id="{51ABA224-3DEF-4C8C-80FC-D27FC9A4BCB6}"/>
                </a:ext>
              </a:extLst>
            </p:cNvPr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5168654" y="2925234"/>
              <a:ext cx="709084" cy="0"/>
            </a:xfrm>
            <a:prstGeom prst="line">
              <a:avLst/>
            </a:prstGeom>
            <a:noFill/>
            <a:ln w="9525" cap="rnd">
              <a:solidFill>
                <a:srgbClr val="808080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5" name="AutoShape 14">
              <a:extLst>
                <a:ext uri="{FF2B5EF4-FFF2-40B4-BE49-F238E27FC236}">
                  <a16:creationId xmlns:a16="http://schemas.microsoft.com/office/drawing/2014/main" id="{7F23C11D-9F0C-4017-AB97-2F0AE6CFF6A0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877737" y="2709334"/>
              <a:ext cx="2395802" cy="446617"/>
            </a:xfrm>
            <a:prstGeom prst="homePlate">
              <a:avLst>
                <a:gd name="adj" fmla="val 137778"/>
              </a:avLst>
            </a:prstGeom>
            <a:noFill/>
            <a:ln w="9525" cap="rnd">
              <a:solidFill>
                <a:srgbClr val="808080"/>
              </a:solidFill>
              <a:prstDash val="sysDot"/>
              <a:miter lim="800000"/>
            </a:ln>
            <a:effectLst/>
          </p:spPr>
          <p:txBody>
            <a:bodyPr anchor="ctr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600">
                  <a:solidFill>
                    <a:prstClr val="black"/>
                  </a:solidFill>
                  <a:latin typeface="+mn-lt"/>
                  <a:ea typeface="Arial-Rounded" panose="020B0500000000000000" pitchFamily="34" charset="0"/>
                  <a:cs typeface="Arial-Rounded" panose="020B0500000000000000" pitchFamily="34" charset="0"/>
                </a:rPr>
                <a:t>l</a:t>
              </a:r>
              <a:r>
                <a:rPr kumimoji="0" lang="en-US" altLang="zh-CN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Arial-Rounded" panose="020B0500000000000000" pitchFamily="34" charset="0"/>
                  <a:cs typeface="Arial-Rounded" panose="020B0500000000000000" pitchFamily="34" charset="0"/>
                </a:rPr>
                <a:t>ời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grpSp>
          <p:nvGrpSpPr>
            <p:cNvPr id="20" name="组合 2">
              <a:extLst>
                <a:ext uri="{FF2B5EF4-FFF2-40B4-BE49-F238E27FC236}">
                  <a16:creationId xmlns:a16="http://schemas.microsoft.com/office/drawing/2014/main" id="{CEE426CA-13AF-45CE-80EF-CED2E0618CF8}"/>
                </a:ext>
              </a:extLst>
            </p:cNvPr>
            <p:cNvGrpSpPr/>
            <p:nvPr/>
          </p:nvGrpSpPr>
          <p:grpSpPr>
            <a:xfrm>
              <a:off x="4487088" y="2556934"/>
              <a:ext cx="556683" cy="755649"/>
              <a:chOff x="1912093" y="3035874"/>
              <a:chExt cx="556574" cy="754146"/>
            </a:xfrm>
          </p:grpSpPr>
          <p:sp>
            <p:nvSpPr>
              <p:cNvPr id="21" name="Freeform 352">
                <a:extLst>
                  <a:ext uri="{FF2B5EF4-FFF2-40B4-BE49-F238E27FC236}">
                    <a16:creationId xmlns:a16="http://schemas.microsoft.com/office/drawing/2014/main" id="{7A6EA5FC-B1BC-4047-9A7D-ADBB4D11A82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18436" y="3066040"/>
                <a:ext cx="550231" cy="712865"/>
              </a:xfrm>
              <a:custGeom>
                <a:avLst/>
                <a:gdLst>
                  <a:gd name="T0" fmla="*/ 241 w 290"/>
                  <a:gd name="T1" fmla="*/ 170 h 374"/>
                  <a:gd name="T2" fmla="*/ 272 w 290"/>
                  <a:gd name="T3" fmla="*/ 130 h 374"/>
                  <a:gd name="T4" fmla="*/ 266 w 290"/>
                  <a:gd name="T5" fmla="*/ 67 h 374"/>
                  <a:gd name="T6" fmla="*/ 147 w 290"/>
                  <a:gd name="T7" fmla="*/ 3 h 374"/>
                  <a:gd name="T8" fmla="*/ 50 w 290"/>
                  <a:gd name="T9" fmla="*/ 66 h 374"/>
                  <a:gd name="T10" fmla="*/ 23 w 290"/>
                  <a:gd name="T11" fmla="*/ 152 h 374"/>
                  <a:gd name="T12" fmla="*/ 109 w 290"/>
                  <a:gd name="T13" fmla="*/ 364 h 374"/>
                  <a:gd name="T14" fmla="*/ 239 w 290"/>
                  <a:gd name="T15" fmla="*/ 327 h 374"/>
                  <a:gd name="T16" fmla="*/ 263 w 290"/>
                  <a:gd name="T17" fmla="*/ 209 h 374"/>
                  <a:gd name="T18" fmla="*/ 241 w 290"/>
                  <a:gd name="T19" fmla="*/ 170 h 374"/>
                  <a:gd name="T20" fmla="*/ 186 w 290"/>
                  <a:gd name="T21" fmla="*/ 273 h 374"/>
                  <a:gd name="T22" fmla="*/ 92 w 290"/>
                  <a:gd name="T23" fmla="*/ 253 h 374"/>
                  <a:gd name="T24" fmla="*/ 133 w 290"/>
                  <a:gd name="T25" fmla="*/ 201 h 374"/>
                  <a:gd name="T26" fmla="*/ 186 w 290"/>
                  <a:gd name="T27" fmla="*/ 273 h 374"/>
                  <a:gd name="T28" fmla="*/ 186 w 290"/>
                  <a:gd name="T29" fmla="*/ 141 h 374"/>
                  <a:gd name="T30" fmla="*/ 100 w 290"/>
                  <a:gd name="T31" fmla="*/ 101 h 374"/>
                  <a:gd name="T32" fmla="*/ 150 w 290"/>
                  <a:gd name="T33" fmla="*/ 59 h 374"/>
                  <a:gd name="T34" fmla="*/ 186 w 290"/>
                  <a:gd name="T35" fmla="*/ 141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90" h="374">
                    <a:moveTo>
                      <a:pt x="241" y="170"/>
                    </a:moveTo>
                    <a:cubicBezTo>
                      <a:pt x="246" y="155"/>
                      <a:pt x="266" y="145"/>
                      <a:pt x="272" y="130"/>
                    </a:cubicBezTo>
                    <a:cubicBezTo>
                      <a:pt x="281" y="109"/>
                      <a:pt x="280" y="86"/>
                      <a:pt x="266" y="67"/>
                    </a:cubicBezTo>
                    <a:cubicBezTo>
                      <a:pt x="243" y="35"/>
                      <a:pt x="193" y="5"/>
                      <a:pt x="147" y="3"/>
                    </a:cubicBezTo>
                    <a:cubicBezTo>
                      <a:pt x="99" y="0"/>
                      <a:pt x="68" y="31"/>
                      <a:pt x="50" y="66"/>
                    </a:cubicBezTo>
                    <a:cubicBezTo>
                      <a:pt x="35" y="94"/>
                      <a:pt x="27" y="127"/>
                      <a:pt x="23" y="152"/>
                    </a:cubicBezTo>
                    <a:cubicBezTo>
                      <a:pt x="12" y="221"/>
                      <a:pt x="0" y="343"/>
                      <a:pt x="109" y="364"/>
                    </a:cubicBezTo>
                    <a:cubicBezTo>
                      <a:pt x="159" y="374"/>
                      <a:pt x="205" y="359"/>
                      <a:pt x="239" y="327"/>
                    </a:cubicBezTo>
                    <a:cubicBezTo>
                      <a:pt x="269" y="299"/>
                      <a:pt x="290" y="245"/>
                      <a:pt x="263" y="209"/>
                    </a:cubicBezTo>
                    <a:cubicBezTo>
                      <a:pt x="251" y="194"/>
                      <a:pt x="233" y="189"/>
                      <a:pt x="241" y="170"/>
                    </a:cubicBezTo>
                    <a:moveTo>
                      <a:pt x="186" y="273"/>
                    </a:moveTo>
                    <a:cubicBezTo>
                      <a:pt x="152" y="295"/>
                      <a:pt x="88" y="324"/>
                      <a:pt x="92" y="253"/>
                    </a:cubicBezTo>
                    <a:cubicBezTo>
                      <a:pt x="92" y="253"/>
                      <a:pt x="99" y="205"/>
                      <a:pt x="133" y="201"/>
                    </a:cubicBezTo>
                    <a:cubicBezTo>
                      <a:pt x="167" y="198"/>
                      <a:pt x="220" y="251"/>
                      <a:pt x="186" y="273"/>
                    </a:cubicBezTo>
                    <a:moveTo>
                      <a:pt x="186" y="141"/>
                    </a:moveTo>
                    <a:cubicBezTo>
                      <a:pt x="148" y="155"/>
                      <a:pt x="80" y="170"/>
                      <a:pt x="100" y="101"/>
                    </a:cubicBezTo>
                    <a:cubicBezTo>
                      <a:pt x="100" y="101"/>
                      <a:pt x="116" y="56"/>
                      <a:pt x="150" y="59"/>
                    </a:cubicBezTo>
                    <a:cubicBezTo>
                      <a:pt x="185" y="63"/>
                      <a:pt x="224" y="126"/>
                      <a:pt x="186" y="141"/>
                    </a:cubicBezTo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" name="Freeform 354">
                <a:extLst>
                  <a:ext uri="{FF2B5EF4-FFF2-40B4-BE49-F238E27FC236}">
                    <a16:creationId xmlns:a16="http://schemas.microsoft.com/office/drawing/2014/main" id="{1F086843-E1B6-4908-AD85-E3BCB2E7A64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07234" y="3569333"/>
                <a:ext cx="431305" cy="195284"/>
              </a:xfrm>
              <a:custGeom>
                <a:avLst/>
                <a:gdLst>
                  <a:gd name="T0" fmla="*/ 59 w 227"/>
                  <a:gd name="T1" fmla="*/ 59 h 103"/>
                  <a:gd name="T2" fmla="*/ 59 w 227"/>
                  <a:gd name="T3" fmla="*/ 55 h 103"/>
                  <a:gd name="T4" fmla="*/ 79 w 227"/>
                  <a:gd name="T5" fmla="*/ 57 h 103"/>
                  <a:gd name="T6" fmla="*/ 79 w 227"/>
                  <a:gd name="T7" fmla="*/ 61 h 103"/>
                  <a:gd name="T8" fmla="*/ 117 w 227"/>
                  <a:gd name="T9" fmla="*/ 50 h 103"/>
                  <a:gd name="T10" fmla="*/ 120 w 227"/>
                  <a:gd name="T11" fmla="*/ 51 h 103"/>
                  <a:gd name="T12" fmla="*/ 100 w 227"/>
                  <a:gd name="T13" fmla="*/ 59 h 103"/>
                  <a:gd name="T14" fmla="*/ 97 w 227"/>
                  <a:gd name="T15" fmla="*/ 58 h 103"/>
                  <a:gd name="T16" fmla="*/ 117 w 227"/>
                  <a:gd name="T17" fmla="*/ 50 h 103"/>
                  <a:gd name="T18" fmla="*/ 215 w 227"/>
                  <a:gd name="T19" fmla="*/ 5 h 103"/>
                  <a:gd name="T20" fmla="*/ 153 w 227"/>
                  <a:gd name="T21" fmla="*/ 28 h 103"/>
                  <a:gd name="T22" fmla="*/ 137 w 227"/>
                  <a:gd name="T23" fmla="*/ 44 h 103"/>
                  <a:gd name="T24" fmla="*/ 134 w 227"/>
                  <a:gd name="T25" fmla="*/ 43 h 103"/>
                  <a:gd name="T26" fmla="*/ 149 w 227"/>
                  <a:gd name="T27" fmla="*/ 29 h 103"/>
                  <a:gd name="T28" fmla="*/ 0 w 227"/>
                  <a:gd name="T29" fmla="*/ 63 h 103"/>
                  <a:gd name="T30" fmla="*/ 174 w 227"/>
                  <a:gd name="T31" fmla="*/ 61 h 103"/>
                  <a:gd name="T32" fmla="*/ 215 w 227"/>
                  <a:gd name="T33" fmla="*/ 5 h 103"/>
                  <a:gd name="T34" fmla="*/ 215 w 227"/>
                  <a:gd name="T35" fmla="*/ 5 h 103"/>
                  <a:gd name="T36" fmla="*/ 168 w 227"/>
                  <a:gd name="T37" fmla="*/ 67 h 103"/>
                  <a:gd name="T38" fmla="*/ 0 w 227"/>
                  <a:gd name="T39" fmla="*/ 66 h 103"/>
                  <a:gd name="T40" fmla="*/ 61 w 227"/>
                  <a:gd name="T41" fmla="*/ 100 h 103"/>
                  <a:gd name="T42" fmla="*/ 62 w 227"/>
                  <a:gd name="T43" fmla="*/ 100 h 103"/>
                  <a:gd name="T44" fmla="*/ 62 w 227"/>
                  <a:gd name="T45" fmla="*/ 100 h 103"/>
                  <a:gd name="T46" fmla="*/ 92 w 227"/>
                  <a:gd name="T47" fmla="*/ 103 h 103"/>
                  <a:gd name="T48" fmla="*/ 192 w 227"/>
                  <a:gd name="T49" fmla="*/ 63 h 103"/>
                  <a:gd name="T50" fmla="*/ 192 w 227"/>
                  <a:gd name="T51" fmla="*/ 63 h 103"/>
                  <a:gd name="T52" fmla="*/ 192 w 227"/>
                  <a:gd name="T53" fmla="*/ 63 h 103"/>
                  <a:gd name="T54" fmla="*/ 193 w 227"/>
                  <a:gd name="T55" fmla="*/ 63 h 103"/>
                  <a:gd name="T56" fmla="*/ 193 w 227"/>
                  <a:gd name="T57" fmla="*/ 62 h 103"/>
                  <a:gd name="T58" fmla="*/ 193 w 227"/>
                  <a:gd name="T59" fmla="*/ 62 h 103"/>
                  <a:gd name="T60" fmla="*/ 193 w 227"/>
                  <a:gd name="T61" fmla="*/ 62 h 103"/>
                  <a:gd name="T62" fmla="*/ 227 w 227"/>
                  <a:gd name="T63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7" h="103">
                    <a:moveTo>
                      <a:pt x="79" y="61"/>
                    </a:moveTo>
                    <a:cubicBezTo>
                      <a:pt x="73" y="61"/>
                      <a:pt x="66" y="60"/>
                      <a:pt x="59" y="59"/>
                    </a:cubicBezTo>
                    <a:cubicBezTo>
                      <a:pt x="58" y="59"/>
                      <a:pt x="57" y="58"/>
                      <a:pt x="57" y="57"/>
                    </a:cubicBezTo>
                    <a:cubicBezTo>
                      <a:pt x="58" y="56"/>
                      <a:pt x="58" y="55"/>
                      <a:pt x="59" y="55"/>
                    </a:cubicBezTo>
                    <a:cubicBezTo>
                      <a:pt x="60" y="55"/>
                      <a:pt x="60" y="55"/>
                      <a:pt x="60" y="55"/>
                    </a:cubicBezTo>
                    <a:cubicBezTo>
                      <a:pt x="66" y="56"/>
                      <a:pt x="73" y="57"/>
                      <a:pt x="79" y="57"/>
                    </a:cubicBezTo>
                    <a:cubicBezTo>
                      <a:pt x="80" y="57"/>
                      <a:pt x="81" y="58"/>
                      <a:pt x="81" y="59"/>
                    </a:cubicBezTo>
                    <a:cubicBezTo>
                      <a:pt x="81" y="60"/>
                      <a:pt x="80" y="61"/>
                      <a:pt x="79" y="61"/>
                    </a:cubicBezTo>
                    <a:cubicBezTo>
                      <a:pt x="79" y="61"/>
                      <a:pt x="79" y="61"/>
                      <a:pt x="79" y="61"/>
                    </a:cubicBezTo>
                    <a:moveTo>
                      <a:pt x="117" y="50"/>
                    </a:moveTo>
                    <a:cubicBezTo>
                      <a:pt x="118" y="49"/>
                      <a:pt x="118" y="49"/>
                      <a:pt x="118" y="49"/>
                    </a:cubicBezTo>
                    <a:cubicBezTo>
                      <a:pt x="119" y="49"/>
                      <a:pt x="120" y="50"/>
                      <a:pt x="120" y="51"/>
                    </a:cubicBezTo>
                    <a:cubicBezTo>
                      <a:pt x="121" y="52"/>
                      <a:pt x="120" y="53"/>
                      <a:pt x="119" y="53"/>
                    </a:cubicBezTo>
                    <a:cubicBezTo>
                      <a:pt x="113" y="56"/>
                      <a:pt x="106" y="58"/>
                      <a:pt x="100" y="59"/>
                    </a:cubicBezTo>
                    <a:cubicBezTo>
                      <a:pt x="99" y="59"/>
                      <a:pt x="99" y="59"/>
                      <a:pt x="99" y="59"/>
                    </a:cubicBezTo>
                    <a:cubicBezTo>
                      <a:pt x="98" y="59"/>
                      <a:pt x="97" y="59"/>
                      <a:pt x="97" y="58"/>
                    </a:cubicBezTo>
                    <a:cubicBezTo>
                      <a:pt x="97" y="57"/>
                      <a:pt x="98" y="55"/>
                      <a:pt x="99" y="55"/>
                    </a:cubicBezTo>
                    <a:cubicBezTo>
                      <a:pt x="105" y="54"/>
                      <a:pt x="111" y="52"/>
                      <a:pt x="117" y="50"/>
                    </a:cubicBezTo>
                    <a:cubicBezTo>
                      <a:pt x="117" y="50"/>
                      <a:pt x="117" y="50"/>
                      <a:pt x="117" y="50"/>
                    </a:cubicBezTo>
                    <a:moveTo>
                      <a:pt x="215" y="5"/>
                    </a:moveTo>
                    <a:cubicBezTo>
                      <a:pt x="194" y="13"/>
                      <a:pt x="173" y="21"/>
                      <a:pt x="153" y="28"/>
                    </a:cubicBezTo>
                    <a:cubicBezTo>
                      <a:pt x="153" y="28"/>
                      <a:pt x="153" y="28"/>
                      <a:pt x="153" y="28"/>
                    </a:cubicBezTo>
                    <a:cubicBezTo>
                      <a:pt x="154" y="29"/>
                      <a:pt x="154" y="30"/>
                      <a:pt x="153" y="31"/>
                    </a:cubicBezTo>
                    <a:cubicBezTo>
                      <a:pt x="148" y="36"/>
                      <a:pt x="143" y="40"/>
                      <a:pt x="137" y="44"/>
                    </a:cubicBezTo>
                    <a:cubicBezTo>
                      <a:pt x="137" y="44"/>
                      <a:pt x="136" y="44"/>
                      <a:pt x="136" y="44"/>
                    </a:cubicBezTo>
                    <a:cubicBezTo>
                      <a:pt x="135" y="44"/>
                      <a:pt x="135" y="44"/>
                      <a:pt x="134" y="43"/>
                    </a:cubicBezTo>
                    <a:cubicBezTo>
                      <a:pt x="134" y="42"/>
                      <a:pt x="134" y="41"/>
                      <a:pt x="135" y="40"/>
                    </a:cubicBezTo>
                    <a:cubicBezTo>
                      <a:pt x="140" y="37"/>
                      <a:pt x="145" y="33"/>
                      <a:pt x="149" y="29"/>
                    </a:cubicBezTo>
                    <a:cubicBezTo>
                      <a:pt x="145" y="30"/>
                      <a:pt x="140" y="32"/>
                      <a:pt x="136" y="33"/>
                    </a:cubicBezTo>
                    <a:cubicBezTo>
                      <a:pt x="90" y="47"/>
                      <a:pt x="45" y="56"/>
                      <a:pt x="0" y="63"/>
                    </a:cubicBezTo>
                    <a:cubicBezTo>
                      <a:pt x="23" y="83"/>
                      <a:pt x="53" y="93"/>
                      <a:pt x="84" y="93"/>
                    </a:cubicBezTo>
                    <a:cubicBezTo>
                      <a:pt x="116" y="93"/>
                      <a:pt x="149" y="82"/>
                      <a:pt x="174" y="61"/>
                    </a:cubicBezTo>
                    <a:cubicBezTo>
                      <a:pt x="188" y="50"/>
                      <a:pt x="201" y="34"/>
                      <a:pt x="210" y="17"/>
                    </a:cubicBezTo>
                    <a:cubicBezTo>
                      <a:pt x="212" y="13"/>
                      <a:pt x="213" y="9"/>
                      <a:pt x="215" y="5"/>
                    </a:cubicBezTo>
                    <a:moveTo>
                      <a:pt x="227" y="0"/>
                    </a:moveTo>
                    <a:cubicBezTo>
                      <a:pt x="223" y="2"/>
                      <a:pt x="219" y="3"/>
                      <a:pt x="215" y="5"/>
                    </a:cubicBezTo>
                    <a:cubicBezTo>
                      <a:pt x="213" y="9"/>
                      <a:pt x="212" y="13"/>
                      <a:pt x="210" y="17"/>
                    </a:cubicBezTo>
                    <a:cubicBezTo>
                      <a:pt x="200" y="37"/>
                      <a:pt x="186" y="54"/>
                      <a:pt x="168" y="67"/>
                    </a:cubicBezTo>
                    <a:cubicBezTo>
                      <a:pt x="142" y="85"/>
                      <a:pt x="111" y="94"/>
                      <a:pt x="81" y="94"/>
                    </a:cubicBezTo>
                    <a:cubicBezTo>
                      <a:pt x="51" y="94"/>
                      <a:pt x="22" y="85"/>
                      <a:pt x="0" y="66"/>
                    </a:cubicBezTo>
                    <a:cubicBezTo>
                      <a:pt x="14" y="82"/>
                      <a:pt x="34" y="94"/>
                      <a:pt x="61" y="100"/>
                    </a:cubicBezTo>
                    <a:cubicBezTo>
                      <a:pt x="61" y="100"/>
                      <a:pt x="61" y="100"/>
                      <a:pt x="61" y="100"/>
                    </a:cubicBezTo>
                    <a:cubicBezTo>
                      <a:pt x="61" y="100"/>
                      <a:pt x="61" y="100"/>
                      <a:pt x="62" y="100"/>
                    </a:cubicBezTo>
                    <a:cubicBezTo>
                      <a:pt x="62" y="100"/>
                      <a:pt x="62" y="100"/>
                      <a:pt x="62" y="100"/>
                    </a:cubicBezTo>
                    <a:cubicBezTo>
                      <a:pt x="62" y="100"/>
                      <a:pt x="62" y="100"/>
                      <a:pt x="62" y="100"/>
                    </a:cubicBezTo>
                    <a:cubicBezTo>
                      <a:pt x="62" y="100"/>
                      <a:pt x="62" y="100"/>
                      <a:pt x="62" y="100"/>
                    </a:cubicBezTo>
                    <a:cubicBezTo>
                      <a:pt x="62" y="100"/>
                      <a:pt x="62" y="100"/>
                      <a:pt x="62" y="100"/>
                    </a:cubicBezTo>
                    <a:cubicBezTo>
                      <a:pt x="72" y="102"/>
                      <a:pt x="82" y="103"/>
                      <a:pt x="92" y="103"/>
                    </a:cubicBezTo>
                    <a:cubicBezTo>
                      <a:pt x="130" y="103"/>
                      <a:pt x="165" y="88"/>
                      <a:pt x="192" y="63"/>
                    </a:cubicBezTo>
                    <a:cubicBezTo>
                      <a:pt x="192" y="63"/>
                      <a:pt x="192" y="63"/>
                      <a:pt x="192" y="63"/>
                    </a:cubicBezTo>
                    <a:cubicBezTo>
                      <a:pt x="192" y="63"/>
                      <a:pt x="192" y="63"/>
                      <a:pt x="192" y="63"/>
                    </a:cubicBezTo>
                    <a:cubicBezTo>
                      <a:pt x="192" y="63"/>
                      <a:pt x="192" y="63"/>
                      <a:pt x="192" y="63"/>
                    </a:cubicBezTo>
                    <a:cubicBezTo>
                      <a:pt x="192" y="63"/>
                      <a:pt x="192" y="63"/>
                      <a:pt x="192" y="63"/>
                    </a:cubicBezTo>
                    <a:cubicBezTo>
                      <a:pt x="192" y="63"/>
                      <a:pt x="192" y="63"/>
                      <a:pt x="192" y="63"/>
                    </a:cubicBezTo>
                    <a:cubicBezTo>
                      <a:pt x="192" y="63"/>
                      <a:pt x="192" y="63"/>
                      <a:pt x="192" y="63"/>
                    </a:cubicBezTo>
                    <a:cubicBezTo>
                      <a:pt x="192" y="63"/>
                      <a:pt x="193" y="63"/>
                      <a:pt x="193" y="63"/>
                    </a:cubicBezTo>
                    <a:cubicBezTo>
                      <a:pt x="193" y="63"/>
                      <a:pt x="193" y="63"/>
                      <a:pt x="193" y="63"/>
                    </a:cubicBezTo>
                    <a:cubicBezTo>
                      <a:pt x="193" y="63"/>
                      <a:pt x="193" y="62"/>
                      <a:pt x="193" y="62"/>
                    </a:cubicBezTo>
                    <a:cubicBezTo>
                      <a:pt x="193" y="62"/>
                      <a:pt x="193" y="62"/>
                      <a:pt x="193" y="62"/>
                    </a:cubicBezTo>
                    <a:cubicBezTo>
                      <a:pt x="193" y="62"/>
                      <a:pt x="193" y="62"/>
                      <a:pt x="193" y="62"/>
                    </a:cubicBezTo>
                    <a:cubicBezTo>
                      <a:pt x="193" y="62"/>
                      <a:pt x="193" y="62"/>
                      <a:pt x="193" y="62"/>
                    </a:cubicBezTo>
                    <a:cubicBezTo>
                      <a:pt x="193" y="62"/>
                      <a:pt x="193" y="62"/>
                      <a:pt x="193" y="62"/>
                    </a:cubicBezTo>
                    <a:cubicBezTo>
                      <a:pt x="193" y="62"/>
                      <a:pt x="193" y="62"/>
                      <a:pt x="193" y="62"/>
                    </a:cubicBezTo>
                    <a:cubicBezTo>
                      <a:pt x="209" y="46"/>
                      <a:pt x="223" y="23"/>
                      <a:pt x="227" y="0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3" name="Freeform 355">
                <a:extLst>
                  <a:ext uri="{FF2B5EF4-FFF2-40B4-BE49-F238E27FC236}">
                    <a16:creationId xmlns:a16="http://schemas.microsoft.com/office/drawing/2014/main" id="{4F307537-1B0E-469E-82C0-6E70A3E2B474}"/>
                  </a:ext>
                </a:extLst>
              </p:cNvPr>
              <p:cNvSpPr/>
              <p:nvPr/>
            </p:nvSpPr>
            <p:spPr bwMode="auto">
              <a:xfrm>
                <a:off x="1912093" y="3035874"/>
                <a:ext cx="528032" cy="754146"/>
              </a:xfrm>
              <a:custGeom>
                <a:avLst/>
                <a:gdLst>
                  <a:gd name="T0" fmla="*/ 44 w 278"/>
                  <a:gd name="T1" fmla="*/ 73 h 396"/>
                  <a:gd name="T2" fmla="*/ 177 w 278"/>
                  <a:gd name="T3" fmla="*/ 17 h 396"/>
                  <a:gd name="T4" fmla="*/ 270 w 278"/>
                  <a:gd name="T5" fmla="*/ 119 h 396"/>
                  <a:gd name="T6" fmla="*/ 237 w 278"/>
                  <a:gd name="T7" fmla="*/ 172 h 396"/>
                  <a:gd name="T8" fmla="*/ 235 w 278"/>
                  <a:gd name="T9" fmla="*/ 196 h 396"/>
                  <a:gd name="T10" fmla="*/ 252 w 278"/>
                  <a:gd name="T11" fmla="*/ 213 h 396"/>
                  <a:gd name="T12" fmla="*/ 267 w 278"/>
                  <a:gd name="T13" fmla="*/ 242 h 396"/>
                  <a:gd name="T14" fmla="*/ 224 w 278"/>
                  <a:gd name="T15" fmla="*/ 341 h 396"/>
                  <a:gd name="T16" fmla="*/ 22 w 278"/>
                  <a:gd name="T17" fmla="*/ 302 h 396"/>
                  <a:gd name="T18" fmla="*/ 12 w 278"/>
                  <a:gd name="T19" fmla="*/ 203 h 396"/>
                  <a:gd name="T20" fmla="*/ 44 w 278"/>
                  <a:gd name="T21" fmla="*/ 73 h 396"/>
                  <a:gd name="T22" fmla="*/ 43 w 278"/>
                  <a:gd name="T23" fmla="*/ 73 h 396"/>
                  <a:gd name="T24" fmla="*/ 16 w 278"/>
                  <a:gd name="T25" fmla="*/ 288 h 396"/>
                  <a:gd name="T26" fmla="*/ 218 w 278"/>
                  <a:gd name="T27" fmla="*/ 347 h 396"/>
                  <a:gd name="T28" fmla="*/ 267 w 278"/>
                  <a:gd name="T29" fmla="*/ 277 h 396"/>
                  <a:gd name="T30" fmla="*/ 260 w 278"/>
                  <a:gd name="T31" fmla="*/ 220 h 396"/>
                  <a:gd name="T32" fmla="*/ 239 w 278"/>
                  <a:gd name="T33" fmla="*/ 197 h 396"/>
                  <a:gd name="T34" fmla="*/ 257 w 278"/>
                  <a:gd name="T35" fmla="*/ 150 h 396"/>
                  <a:gd name="T36" fmla="*/ 258 w 278"/>
                  <a:gd name="T37" fmla="*/ 69 h 396"/>
                  <a:gd name="T38" fmla="*/ 124 w 278"/>
                  <a:gd name="T39" fmla="*/ 9 h 396"/>
                  <a:gd name="T40" fmla="*/ 43 w 278"/>
                  <a:gd name="T41" fmla="*/ 73 h 396"/>
                  <a:gd name="T42" fmla="*/ 44 w 278"/>
                  <a:gd name="T43" fmla="*/ 73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78" h="396">
                    <a:moveTo>
                      <a:pt x="44" y="73"/>
                    </a:moveTo>
                    <a:cubicBezTo>
                      <a:pt x="72" y="20"/>
                      <a:pt x="120" y="0"/>
                      <a:pt x="177" y="17"/>
                    </a:cubicBezTo>
                    <a:cubicBezTo>
                      <a:pt x="221" y="31"/>
                      <a:pt x="274" y="68"/>
                      <a:pt x="270" y="119"/>
                    </a:cubicBezTo>
                    <a:cubicBezTo>
                      <a:pt x="269" y="144"/>
                      <a:pt x="248" y="154"/>
                      <a:pt x="237" y="172"/>
                    </a:cubicBezTo>
                    <a:cubicBezTo>
                      <a:pt x="232" y="180"/>
                      <a:pt x="231" y="188"/>
                      <a:pt x="235" y="196"/>
                    </a:cubicBezTo>
                    <a:cubicBezTo>
                      <a:pt x="239" y="202"/>
                      <a:pt x="247" y="208"/>
                      <a:pt x="252" y="213"/>
                    </a:cubicBezTo>
                    <a:cubicBezTo>
                      <a:pt x="260" y="221"/>
                      <a:pt x="265" y="231"/>
                      <a:pt x="267" y="242"/>
                    </a:cubicBezTo>
                    <a:cubicBezTo>
                      <a:pt x="277" y="279"/>
                      <a:pt x="251" y="319"/>
                      <a:pt x="224" y="341"/>
                    </a:cubicBezTo>
                    <a:cubicBezTo>
                      <a:pt x="161" y="393"/>
                      <a:pt x="53" y="382"/>
                      <a:pt x="22" y="302"/>
                    </a:cubicBezTo>
                    <a:cubicBezTo>
                      <a:pt x="10" y="271"/>
                      <a:pt x="10" y="236"/>
                      <a:pt x="12" y="203"/>
                    </a:cubicBezTo>
                    <a:cubicBezTo>
                      <a:pt x="15" y="158"/>
                      <a:pt x="24" y="113"/>
                      <a:pt x="44" y="73"/>
                    </a:cubicBezTo>
                    <a:cubicBezTo>
                      <a:pt x="45" y="71"/>
                      <a:pt x="43" y="73"/>
                      <a:pt x="43" y="73"/>
                    </a:cubicBezTo>
                    <a:cubicBezTo>
                      <a:pt x="12" y="135"/>
                      <a:pt x="0" y="220"/>
                      <a:pt x="16" y="288"/>
                    </a:cubicBezTo>
                    <a:cubicBezTo>
                      <a:pt x="37" y="380"/>
                      <a:pt x="147" y="396"/>
                      <a:pt x="218" y="347"/>
                    </a:cubicBezTo>
                    <a:cubicBezTo>
                      <a:pt x="242" y="330"/>
                      <a:pt x="259" y="305"/>
                      <a:pt x="267" y="277"/>
                    </a:cubicBezTo>
                    <a:cubicBezTo>
                      <a:pt x="273" y="258"/>
                      <a:pt x="270" y="237"/>
                      <a:pt x="260" y="220"/>
                    </a:cubicBezTo>
                    <a:cubicBezTo>
                      <a:pt x="255" y="211"/>
                      <a:pt x="246" y="204"/>
                      <a:pt x="239" y="197"/>
                    </a:cubicBezTo>
                    <a:cubicBezTo>
                      <a:pt x="223" y="181"/>
                      <a:pt x="246" y="162"/>
                      <a:pt x="257" y="150"/>
                    </a:cubicBezTo>
                    <a:cubicBezTo>
                      <a:pt x="278" y="128"/>
                      <a:pt x="275" y="92"/>
                      <a:pt x="258" y="69"/>
                    </a:cubicBezTo>
                    <a:cubicBezTo>
                      <a:pt x="229" y="30"/>
                      <a:pt x="172" y="4"/>
                      <a:pt x="124" y="9"/>
                    </a:cubicBezTo>
                    <a:cubicBezTo>
                      <a:pt x="87" y="13"/>
                      <a:pt x="60" y="42"/>
                      <a:pt x="43" y="73"/>
                    </a:cubicBezTo>
                    <a:cubicBezTo>
                      <a:pt x="42" y="75"/>
                      <a:pt x="43" y="73"/>
                      <a:pt x="44" y="73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4" name="Freeform 356">
                <a:extLst>
                  <a:ext uri="{FF2B5EF4-FFF2-40B4-BE49-F238E27FC236}">
                    <a16:creationId xmlns:a16="http://schemas.microsoft.com/office/drawing/2014/main" id="{A5BFA91C-339F-493A-94E6-F820DBA1994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81863" y="3115258"/>
                <a:ext cx="374220" cy="508056"/>
              </a:xfrm>
              <a:custGeom>
                <a:avLst/>
                <a:gdLst>
                  <a:gd name="T0" fmla="*/ 162 w 197"/>
                  <a:gd name="T1" fmla="*/ 267 h 267"/>
                  <a:gd name="T2" fmla="*/ 13 w 197"/>
                  <a:gd name="T3" fmla="*/ 245 h 267"/>
                  <a:gd name="T4" fmla="*/ 21 w 197"/>
                  <a:gd name="T5" fmla="*/ 266 h 267"/>
                  <a:gd name="T6" fmla="*/ 24 w 197"/>
                  <a:gd name="T7" fmla="*/ 263 h 267"/>
                  <a:gd name="T8" fmla="*/ 13 w 197"/>
                  <a:gd name="T9" fmla="*/ 245 h 267"/>
                  <a:gd name="T10" fmla="*/ 176 w 197"/>
                  <a:gd name="T11" fmla="*/ 251 h 267"/>
                  <a:gd name="T12" fmla="*/ 179 w 197"/>
                  <a:gd name="T13" fmla="*/ 253 h 267"/>
                  <a:gd name="T14" fmla="*/ 187 w 197"/>
                  <a:gd name="T15" fmla="*/ 233 h 267"/>
                  <a:gd name="T16" fmla="*/ 1 w 197"/>
                  <a:gd name="T17" fmla="*/ 209 h 267"/>
                  <a:gd name="T18" fmla="*/ 7 w 197"/>
                  <a:gd name="T19" fmla="*/ 230 h 267"/>
                  <a:gd name="T20" fmla="*/ 3 w 197"/>
                  <a:gd name="T21" fmla="*/ 206 h 267"/>
                  <a:gd name="T22" fmla="*/ 192 w 197"/>
                  <a:gd name="T23" fmla="*/ 196 h 267"/>
                  <a:gd name="T24" fmla="*/ 191 w 197"/>
                  <a:gd name="T25" fmla="*/ 215 h 267"/>
                  <a:gd name="T26" fmla="*/ 195 w 197"/>
                  <a:gd name="T27" fmla="*/ 216 h 267"/>
                  <a:gd name="T28" fmla="*/ 194 w 197"/>
                  <a:gd name="T29" fmla="*/ 194 h 267"/>
                  <a:gd name="T30" fmla="*/ 0 w 197"/>
                  <a:gd name="T31" fmla="*/ 183 h 267"/>
                  <a:gd name="T32" fmla="*/ 2 w 197"/>
                  <a:gd name="T33" fmla="*/ 191 h 267"/>
                  <a:gd name="T34" fmla="*/ 4 w 197"/>
                  <a:gd name="T35" fmla="*/ 183 h 267"/>
                  <a:gd name="T36" fmla="*/ 2 w 197"/>
                  <a:gd name="T37" fmla="*/ 167 h 267"/>
                  <a:gd name="T38" fmla="*/ 175 w 197"/>
                  <a:gd name="T39" fmla="*/ 162 h 267"/>
                  <a:gd name="T40" fmla="*/ 189 w 197"/>
                  <a:gd name="T41" fmla="*/ 179 h 267"/>
                  <a:gd name="T42" fmla="*/ 186 w 197"/>
                  <a:gd name="T43" fmla="*/ 168 h 267"/>
                  <a:gd name="T44" fmla="*/ 6 w 197"/>
                  <a:gd name="T45" fmla="*/ 127 h 267"/>
                  <a:gd name="T46" fmla="*/ 4 w 197"/>
                  <a:gd name="T47" fmla="*/ 151 h 267"/>
                  <a:gd name="T48" fmla="*/ 8 w 197"/>
                  <a:gd name="T49" fmla="*/ 129 h 267"/>
                  <a:gd name="T50" fmla="*/ 175 w 197"/>
                  <a:gd name="T51" fmla="*/ 124 h 267"/>
                  <a:gd name="T52" fmla="*/ 166 w 197"/>
                  <a:gd name="T53" fmla="*/ 137 h 267"/>
                  <a:gd name="T54" fmla="*/ 167 w 197"/>
                  <a:gd name="T55" fmla="*/ 146 h 267"/>
                  <a:gd name="T56" fmla="*/ 177 w 197"/>
                  <a:gd name="T57" fmla="*/ 128 h 267"/>
                  <a:gd name="T58" fmla="*/ 195 w 197"/>
                  <a:gd name="T59" fmla="*/ 90 h 267"/>
                  <a:gd name="T60" fmla="*/ 187 w 197"/>
                  <a:gd name="T61" fmla="*/ 110 h 267"/>
                  <a:gd name="T62" fmla="*/ 190 w 197"/>
                  <a:gd name="T63" fmla="*/ 112 h 267"/>
                  <a:gd name="T64" fmla="*/ 195 w 197"/>
                  <a:gd name="T65" fmla="*/ 91 h 267"/>
                  <a:gd name="T66" fmla="*/ 12 w 197"/>
                  <a:gd name="T67" fmla="*/ 89 h 267"/>
                  <a:gd name="T68" fmla="*/ 9 w 197"/>
                  <a:gd name="T69" fmla="*/ 111 h 267"/>
                  <a:gd name="T70" fmla="*/ 14 w 197"/>
                  <a:gd name="T71" fmla="*/ 88 h 267"/>
                  <a:gd name="T72" fmla="*/ 186 w 197"/>
                  <a:gd name="T73" fmla="*/ 53 h 267"/>
                  <a:gd name="T74" fmla="*/ 193 w 197"/>
                  <a:gd name="T75" fmla="*/ 73 h 267"/>
                  <a:gd name="T76" fmla="*/ 197 w 197"/>
                  <a:gd name="T77" fmla="*/ 72 h 267"/>
                  <a:gd name="T78" fmla="*/ 187 w 197"/>
                  <a:gd name="T79" fmla="*/ 52 h 267"/>
                  <a:gd name="T80" fmla="*/ 25 w 197"/>
                  <a:gd name="T81" fmla="*/ 53 h 267"/>
                  <a:gd name="T82" fmla="*/ 20 w 197"/>
                  <a:gd name="T83" fmla="*/ 72 h 267"/>
                  <a:gd name="T84" fmla="*/ 38 w 197"/>
                  <a:gd name="T85" fmla="*/ 38 h 267"/>
                  <a:gd name="T86" fmla="*/ 159 w 197"/>
                  <a:gd name="T87" fmla="*/ 24 h 267"/>
                  <a:gd name="T88" fmla="*/ 173 w 197"/>
                  <a:gd name="T89" fmla="*/ 40 h 267"/>
                  <a:gd name="T90" fmla="*/ 176 w 197"/>
                  <a:gd name="T91" fmla="*/ 37 h 267"/>
                  <a:gd name="T92" fmla="*/ 66 w 197"/>
                  <a:gd name="T93" fmla="*/ 8 h 267"/>
                  <a:gd name="T94" fmla="*/ 48 w 197"/>
                  <a:gd name="T95" fmla="*/ 23 h 267"/>
                  <a:gd name="T96" fmla="*/ 66 w 197"/>
                  <a:gd name="T97" fmla="*/ 11 h 267"/>
                  <a:gd name="T98" fmla="*/ 124 w 197"/>
                  <a:gd name="T99" fmla="*/ 5 h 267"/>
                  <a:gd name="T100" fmla="*/ 141 w 197"/>
                  <a:gd name="T101" fmla="*/ 17 h 267"/>
                  <a:gd name="T102" fmla="*/ 143 w 197"/>
                  <a:gd name="T103" fmla="*/ 13 h 267"/>
                  <a:gd name="T104" fmla="*/ 95 w 197"/>
                  <a:gd name="T105" fmla="*/ 0 h 267"/>
                  <a:gd name="T106" fmla="*/ 84 w 197"/>
                  <a:gd name="T107" fmla="*/ 5 h 267"/>
                  <a:gd name="T108" fmla="*/ 99 w 197"/>
                  <a:gd name="T109" fmla="*/ 4 h 267"/>
                  <a:gd name="T110" fmla="*/ 106 w 197"/>
                  <a:gd name="T111" fmla="*/ 3 h 267"/>
                  <a:gd name="T112" fmla="*/ 96 w 197"/>
                  <a:gd name="T113" fmla="*/ 0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97" h="267">
                    <a:moveTo>
                      <a:pt x="164" y="265"/>
                    </a:moveTo>
                    <a:cubicBezTo>
                      <a:pt x="164" y="265"/>
                      <a:pt x="163" y="266"/>
                      <a:pt x="163" y="266"/>
                    </a:cubicBezTo>
                    <a:cubicBezTo>
                      <a:pt x="163" y="266"/>
                      <a:pt x="162" y="267"/>
                      <a:pt x="162" y="267"/>
                    </a:cubicBezTo>
                    <a:cubicBezTo>
                      <a:pt x="163" y="267"/>
                      <a:pt x="164" y="266"/>
                      <a:pt x="166" y="266"/>
                    </a:cubicBezTo>
                    <a:cubicBezTo>
                      <a:pt x="165" y="266"/>
                      <a:pt x="165" y="265"/>
                      <a:pt x="164" y="265"/>
                    </a:cubicBezTo>
                    <a:moveTo>
                      <a:pt x="13" y="245"/>
                    </a:moveTo>
                    <a:cubicBezTo>
                      <a:pt x="13" y="245"/>
                      <a:pt x="12" y="245"/>
                      <a:pt x="12" y="245"/>
                    </a:cubicBezTo>
                    <a:cubicBezTo>
                      <a:pt x="11" y="246"/>
                      <a:pt x="11" y="247"/>
                      <a:pt x="11" y="248"/>
                    </a:cubicBezTo>
                    <a:cubicBezTo>
                      <a:pt x="14" y="254"/>
                      <a:pt x="17" y="260"/>
                      <a:pt x="21" y="266"/>
                    </a:cubicBezTo>
                    <a:cubicBezTo>
                      <a:pt x="21" y="266"/>
                      <a:pt x="22" y="267"/>
                      <a:pt x="23" y="267"/>
                    </a:cubicBezTo>
                    <a:cubicBezTo>
                      <a:pt x="23" y="267"/>
                      <a:pt x="23" y="266"/>
                      <a:pt x="24" y="266"/>
                    </a:cubicBezTo>
                    <a:cubicBezTo>
                      <a:pt x="25" y="266"/>
                      <a:pt x="25" y="264"/>
                      <a:pt x="24" y="263"/>
                    </a:cubicBezTo>
                    <a:cubicBezTo>
                      <a:pt x="24" y="263"/>
                      <a:pt x="24" y="263"/>
                      <a:pt x="24" y="263"/>
                    </a:cubicBezTo>
                    <a:cubicBezTo>
                      <a:pt x="20" y="258"/>
                      <a:pt x="17" y="252"/>
                      <a:pt x="15" y="246"/>
                    </a:cubicBezTo>
                    <a:cubicBezTo>
                      <a:pt x="14" y="246"/>
                      <a:pt x="14" y="245"/>
                      <a:pt x="13" y="245"/>
                    </a:cubicBezTo>
                    <a:moveTo>
                      <a:pt x="187" y="233"/>
                    </a:moveTo>
                    <a:cubicBezTo>
                      <a:pt x="186" y="233"/>
                      <a:pt x="185" y="233"/>
                      <a:pt x="185" y="234"/>
                    </a:cubicBezTo>
                    <a:cubicBezTo>
                      <a:pt x="182" y="240"/>
                      <a:pt x="179" y="246"/>
                      <a:pt x="176" y="251"/>
                    </a:cubicBezTo>
                    <a:cubicBezTo>
                      <a:pt x="175" y="252"/>
                      <a:pt x="175" y="253"/>
                      <a:pt x="176" y="254"/>
                    </a:cubicBezTo>
                    <a:cubicBezTo>
                      <a:pt x="177" y="254"/>
                      <a:pt x="177" y="254"/>
                      <a:pt x="177" y="254"/>
                    </a:cubicBezTo>
                    <a:cubicBezTo>
                      <a:pt x="178" y="254"/>
                      <a:pt x="179" y="254"/>
                      <a:pt x="179" y="253"/>
                    </a:cubicBezTo>
                    <a:cubicBezTo>
                      <a:pt x="183" y="248"/>
                      <a:pt x="186" y="242"/>
                      <a:pt x="189" y="235"/>
                    </a:cubicBezTo>
                    <a:cubicBezTo>
                      <a:pt x="189" y="234"/>
                      <a:pt x="189" y="233"/>
                      <a:pt x="188" y="233"/>
                    </a:cubicBezTo>
                    <a:cubicBezTo>
                      <a:pt x="187" y="233"/>
                      <a:pt x="187" y="233"/>
                      <a:pt x="187" y="233"/>
                    </a:cubicBezTo>
                    <a:moveTo>
                      <a:pt x="3" y="206"/>
                    </a:moveTo>
                    <a:cubicBezTo>
                      <a:pt x="3" y="206"/>
                      <a:pt x="3" y="206"/>
                      <a:pt x="3" y="206"/>
                    </a:cubicBezTo>
                    <a:cubicBezTo>
                      <a:pt x="2" y="207"/>
                      <a:pt x="1" y="208"/>
                      <a:pt x="1" y="209"/>
                    </a:cubicBezTo>
                    <a:cubicBezTo>
                      <a:pt x="2" y="215"/>
                      <a:pt x="3" y="222"/>
                      <a:pt x="5" y="229"/>
                    </a:cubicBezTo>
                    <a:cubicBezTo>
                      <a:pt x="5" y="230"/>
                      <a:pt x="6" y="230"/>
                      <a:pt x="7" y="230"/>
                    </a:cubicBezTo>
                    <a:cubicBezTo>
                      <a:pt x="7" y="230"/>
                      <a:pt x="7" y="230"/>
                      <a:pt x="7" y="230"/>
                    </a:cubicBezTo>
                    <a:cubicBezTo>
                      <a:pt x="8" y="230"/>
                      <a:pt x="9" y="229"/>
                      <a:pt x="9" y="228"/>
                    </a:cubicBezTo>
                    <a:cubicBezTo>
                      <a:pt x="7" y="221"/>
                      <a:pt x="6" y="215"/>
                      <a:pt x="5" y="208"/>
                    </a:cubicBezTo>
                    <a:cubicBezTo>
                      <a:pt x="5" y="207"/>
                      <a:pt x="4" y="206"/>
                      <a:pt x="3" y="206"/>
                    </a:cubicBezTo>
                    <a:moveTo>
                      <a:pt x="194" y="194"/>
                    </a:moveTo>
                    <a:cubicBezTo>
                      <a:pt x="194" y="194"/>
                      <a:pt x="194" y="194"/>
                      <a:pt x="194" y="194"/>
                    </a:cubicBezTo>
                    <a:cubicBezTo>
                      <a:pt x="193" y="194"/>
                      <a:pt x="192" y="195"/>
                      <a:pt x="192" y="196"/>
                    </a:cubicBezTo>
                    <a:cubicBezTo>
                      <a:pt x="192" y="196"/>
                      <a:pt x="192" y="196"/>
                      <a:pt x="192" y="196"/>
                    </a:cubicBezTo>
                    <a:cubicBezTo>
                      <a:pt x="192" y="198"/>
                      <a:pt x="192" y="200"/>
                      <a:pt x="192" y="201"/>
                    </a:cubicBezTo>
                    <a:cubicBezTo>
                      <a:pt x="192" y="206"/>
                      <a:pt x="192" y="211"/>
                      <a:pt x="191" y="215"/>
                    </a:cubicBezTo>
                    <a:cubicBezTo>
                      <a:pt x="191" y="216"/>
                      <a:pt x="191" y="217"/>
                      <a:pt x="192" y="218"/>
                    </a:cubicBezTo>
                    <a:cubicBezTo>
                      <a:pt x="193" y="218"/>
                      <a:pt x="193" y="218"/>
                      <a:pt x="193" y="218"/>
                    </a:cubicBezTo>
                    <a:cubicBezTo>
                      <a:pt x="194" y="218"/>
                      <a:pt x="195" y="217"/>
                      <a:pt x="195" y="216"/>
                    </a:cubicBezTo>
                    <a:cubicBezTo>
                      <a:pt x="196" y="211"/>
                      <a:pt x="196" y="206"/>
                      <a:pt x="196" y="201"/>
                    </a:cubicBezTo>
                    <a:cubicBezTo>
                      <a:pt x="196" y="200"/>
                      <a:pt x="196" y="198"/>
                      <a:pt x="196" y="196"/>
                    </a:cubicBezTo>
                    <a:cubicBezTo>
                      <a:pt x="196" y="195"/>
                      <a:pt x="195" y="194"/>
                      <a:pt x="194" y="194"/>
                    </a:cubicBezTo>
                    <a:moveTo>
                      <a:pt x="2" y="167"/>
                    </a:moveTo>
                    <a:cubicBezTo>
                      <a:pt x="1" y="167"/>
                      <a:pt x="0" y="167"/>
                      <a:pt x="0" y="168"/>
                    </a:cubicBezTo>
                    <a:cubicBezTo>
                      <a:pt x="0" y="173"/>
                      <a:pt x="0" y="178"/>
                      <a:pt x="0" y="183"/>
                    </a:cubicBezTo>
                    <a:cubicBezTo>
                      <a:pt x="0" y="185"/>
                      <a:pt x="0" y="187"/>
                      <a:pt x="0" y="189"/>
                    </a:cubicBezTo>
                    <a:cubicBezTo>
                      <a:pt x="0" y="190"/>
                      <a:pt x="1" y="191"/>
                      <a:pt x="2" y="191"/>
                    </a:cubicBezTo>
                    <a:cubicBezTo>
                      <a:pt x="2" y="191"/>
                      <a:pt x="2" y="191"/>
                      <a:pt x="2" y="191"/>
                    </a:cubicBezTo>
                    <a:cubicBezTo>
                      <a:pt x="3" y="190"/>
                      <a:pt x="4" y="190"/>
                      <a:pt x="4" y="188"/>
                    </a:cubicBezTo>
                    <a:cubicBezTo>
                      <a:pt x="4" y="188"/>
                      <a:pt x="4" y="188"/>
                      <a:pt x="4" y="188"/>
                    </a:cubicBezTo>
                    <a:cubicBezTo>
                      <a:pt x="4" y="187"/>
                      <a:pt x="4" y="185"/>
                      <a:pt x="4" y="183"/>
                    </a:cubicBezTo>
                    <a:cubicBezTo>
                      <a:pt x="4" y="178"/>
                      <a:pt x="4" y="173"/>
                      <a:pt x="4" y="169"/>
                    </a:cubicBezTo>
                    <a:cubicBezTo>
                      <a:pt x="4" y="167"/>
                      <a:pt x="3" y="167"/>
                      <a:pt x="2" y="167"/>
                    </a:cubicBezTo>
                    <a:cubicBezTo>
                      <a:pt x="2" y="167"/>
                      <a:pt x="2" y="167"/>
                      <a:pt x="2" y="167"/>
                    </a:cubicBezTo>
                    <a:moveTo>
                      <a:pt x="177" y="159"/>
                    </a:moveTo>
                    <a:cubicBezTo>
                      <a:pt x="176" y="159"/>
                      <a:pt x="176" y="159"/>
                      <a:pt x="175" y="159"/>
                    </a:cubicBezTo>
                    <a:cubicBezTo>
                      <a:pt x="175" y="160"/>
                      <a:pt x="175" y="161"/>
                      <a:pt x="175" y="162"/>
                    </a:cubicBezTo>
                    <a:cubicBezTo>
                      <a:pt x="178" y="165"/>
                      <a:pt x="181" y="167"/>
                      <a:pt x="183" y="171"/>
                    </a:cubicBezTo>
                    <a:cubicBezTo>
                      <a:pt x="185" y="173"/>
                      <a:pt x="186" y="175"/>
                      <a:pt x="187" y="177"/>
                    </a:cubicBezTo>
                    <a:cubicBezTo>
                      <a:pt x="187" y="178"/>
                      <a:pt x="188" y="179"/>
                      <a:pt x="189" y="179"/>
                    </a:cubicBezTo>
                    <a:cubicBezTo>
                      <a:pt x="190" y="178"/>
                      <a:pt x="190" y="178"/>
                      <a:pt x="190" y="178"/>
                    </a:cubicBezTo>
                    <a:cubicBezTo>
                      <a:pt x="191" y="178"/>
                      <a:pt x="191" y="177"/>
                      <a:pt x="191" y="176"/>
                    </a:cubicBezTo>
                    <a:cubicBezTo>
                      <a:pt x="189" y="173"/>
                      <a:pt x="188" y="171"/>
                      <a:pt x="186" y="168"/>
                    </a:cubicBezTo>
                    <a:cubicBezTo>
                      <a:pt x="184" y="165"/>
                      <a:pt x="181" y="162"/>
                      <a:pt x="178" y="159"/>
                    </a:cubicBezTo>
                    <a:cubicBezTo>
                      <a:pt x="178" y="159"/>
                      <a:pt x="177" y="159"/>
                      <a:pt x="177" y="159"/>
                    </a:cubicBezTo>
                    <a:moveTo>
                      <a:pt x="6" y="127"/>
                    </a:moveTo>
                    <a:cubicBezTo>
                      <a:pt x="5" y="127"/>
                      <a:pt x="4" y="127"/>
                      <a:pt x="4" y="128"/>
                    </a:cubicBezTo>
                    <a:cubicBezTo>
                      <a:pt x="3" y="135"/>
                      <a:pt x="2" y="141"/>
                      <a:pt x="2" y="148"/>
                    </a:cubicBezTo>
                    <a:cubicBezTo>
                      <a:pt x="2" y="149"/>
                      <a:pt x="2" y="150"/>
                      <a:pt x="4" y="151"/>
                    </a:cubicBezTo>
                    <a:cubicBezTo>
                      <a:pt x="4" y="151"/>
                      <a:pt x="4" y="151"/>
                      <a:pt x="4" y="151"/>
                    </a:cubicBezTo>
                    <a:cubicBezTo>
                      <a:pt x="5" y="151"/>
                      <a:pt x="6" y="150"/>
                      <a:pt x="6" y="149"/>
                    </a:cubicBezTo>
                    <a:cubicBezTo>
                      <a:pt x="6" y="142"/>
                      <a:pt x="7" y="135"/>
                      <a:pt x="8" y="129"/>
                    </a:cubicBezTo>
                    <a:cubicBezTo>
                      <a:pt x="8" y="128"/>
                      <a:pt x="7" y="127"/>
                      <a:pt x="6" y="127"/>
                    </a:cubicBezTo>
                    <a:cubicBezTo>
                      <a:pt x="6" y="127"/>
                      <a:pt x="6" y="127"/>
                      <a:pt x="6" y="127"/>
                    </a:cubicBezTo>
                    <a:moveTo>
                      <a:pt x="175" y="124"/>
                    </a:moveTo>
                    <a:cubicBezTo>
                      <a:pt x="175" y="124"/>
                      <a:pt x="174" y="125"/>
                      <a:pt x="174" y="125"/>
                    </a:cubicBezTo>
                    <a:cubicBezTo>
                      <a:pt x="174" y="125"/>
                      <a:pt x="174" y="125"/>
                      <a:pt x="174" y="125"/>
                    </a:cubicBezTo>
                    <a:cubicBezTo>
                      <a:pt x="171" y="129"/>
                      <a:pt x="168" y="133"/>
                      <a:pt x="166" y="137"/>
                    </a:cubicBezTo>
                    <a:cubicBezTo>
                      <a:pt x="165" y="140"/>
                      <a:pt x="165" y="142"/>
                      <a:pt x="165" y="144"/>
                    </a:cubicBezTo>
                    <a:cubicBezTo>
                      <a:pt x="165" y="145"/>
                      <a:pt x="166" y="146"/>
                      <a:pt x="167" y="146"/>
                    </a:cubicBezTo>
                    <a:cubicBezTo>
                      <a:pt x="167" y="146"/>
                      <a:pt x="167" y="146"/>
                      <a:pt x="167" y="146"/>
                    </a:cubicBezTo>
                    <a:cubicBezTo>
                      <a:pt x="168" y="146"/>
                      <a:pt x="169" y="145"/>
                      <a:pt x="169" y="144"/>
                    </a:cubicBezTo>
                    <a:cubicBezTo>
                      <a:pt x="169" y="142"/>
                      <a:pt x="169" y="141"/>
                      <a:pt x="170" y="138"/>
                    </a:cubicBezTo>
                    <a:cubicBezTo>
                      <a:pt x="171" y="135"/>
                      <a:pt x="174" y="131"/>
                      <a:pt x="177" y="128"/>
                    </a:cubicBezTo>
                    <a:cubicBezTo>
                      <a:pt x="178" y="127"/>
                      <a:pt x="178" y="126"/>
                      <a:pt x="177" y="125"/>
                    </a:cubicBezTo>
                    <a:cubicBezTo>
                      <a:pt x="176" y="125"/>
                      <a:pt x="176" y="124"/>
                      <a:pt x="175" y="124"/>
                    </a:cubicBezTo>
                    <a:moveTo>
                      <a:pt x="195" y="90"/>
                    </a:moveTo>
                    <a:cubicBezTo>
                      <a:pt x="194" y="90"/>
                      <a:pt x="193" y="91"/>
                      <a:pt x="193" y="92"/>
                    </a:cubicBezTo>
                    <a:cubicBezTo>
                      <a:pt x="192" y="96"/>
                      <a:pt x="191" y="100"/>
                      <a:pt x="190" y="105"/>
                    </a:cubicBezTo>
                    <a:cubicBezTo>
                      <a:pt x="189" y="106"/>
                      <a:pt x="188" y="108"/>
                      <a:pt x="187" y="110"/>
                    </a:cubicBezTo>
                    <a:cubicBezTo>
                      <a:pt x="186" y="111"/>
                      <a:pt x="186" y="112"/>
                      <a:pt x="187" y="113"/>
                    </a:cubicBezTo>
                    <a:cubicBezTo>
                      <a:pt x="188" y="113"/>
                      <a:pt x="188" y="113"/>
                      <a:pt x="188" y="113"/>
                    </a:cubicBezTo>
                    <a:cubicBezTo>
                      <a:pt x="189" y="113"/>
                      <a:pt x="190" y="113"/>
                      <a:pt x="190" y="112"/>
                    </a:cubicBezTo>
                    <a:cubicBezTo>
                      <a:pt x="191" y="110"/>
                      <a:pt x="193" y="108"/>
                      <a:pt x="193" y="106"/>
                    </a:cubicBezTo>
                    <a:cubicBezTo>
                      <a:pt x="195" y="102"/>
                      <a:pt x="196" y="97"/>
                      <a:pt x="197" y="93"/>
                    </a:cubicBezTo>
                    <a:cubicBezTo>
                      <a:pt x="197" y="92"/>
                      <a:pt x="196" y="91"/>
                      <a:pt x="195" y="91"/>
                    </a:cubicBezTo>
                    <a:cubicBezTo>
                      <a:pt x="195" y="90"/>
                      <a:pt x="195" y="90"/>
                      <a:pt x="195" y="90"/>
                    </a:cubicBezTo>
                    <a:moveTo>
                      <a:pt x="14" y="87"/>
                    </a:moveTo>
                    <a:cubicBezTo>
                      <a:pt x="13" y="87"/>
                      <a:pt x="12" y="88"/>
                      <a:pt x="12" y="89"/>
                    </a:cubicBezTo>
                    <a:cubicBezTo>
                      <a:pt x="10" y="96"/>
                      <a:pt x="8" y="102"/>
                      <a:pt x="7" y="109"/>
                    </a:cubicBezTo>
                    <a:cubicBezTo>
                      <a:pt x="7" y="110"/>
                      <a:pt x="8" y="111"/>
                      <a:pt x="9" y="111"/>
                    </a:cubicBezTo>
                    <a:cubicBezTo>
                      <a:pt x="9" y="111"/>
                      <a:pt x="9" y="111"/>
                      <a:pt x="9" y="111"/>
                    </a:cubicBezTo>
                    <a:cubicBezTo>
                      <a:pt x="10" y="111"/>
                      <a:pt x="11" y="110"/>
                      <a:pt x="11" y="109"/>
                    </a:cubicBezTo>
                    <a:cubicBezTo>
                      <a:pt x="12" y="103"/>
                      <a:pt x="14" y="97"/>
                      <a:pt x="16" y="90"/>
                    </a:cubicBezTo>
                    <a:cubicBezTo>
                      <a:pt x="16" y="89"/>
                      <a:pt x="15" y="88"/>
                      <a:pt x="14" y="88"/>
                    </a:cubicBezTo>
                    <a:cubicBezTo>
                      <a:pt x="14" y="87"/>
                      <a:pt x="14" y="87"/>
                      <a:pt x="14" y="87"/>
                    </a:cubicBezTo>
                    <a:moveTo>
                      <a:pt x="187" y="52"/>
                    </a:moveTo>
                    <a:cubicBezTo>
                      <a:pt x="187" y="52"/>
                      <a:pt x="186" y="52"/>
                      <a:pt x="186" y="53"/>
                    </a:cubicBezTo>
                    <a:cubicBezTo>
                      <a:pt x="185" y="53"/>
                      <a:pt x="185" y="54"/>
                      <a:pt x="185" y="55"/>
                    </a:cubicBezTo>
                    <a:cubicBezTo>
                      <a:pt x="186" y="56"/>
                      <a:pt x="186" y="56"/>
                      <a:pt x="186" y="56"/>
                    </a:cubicBezTo>
                    <a:cubicBezTo>
                      <a:pt x="189" y="61"/>
                      <a:pt x="191" y="67"/>
                      <a:pt x="193" y="73"/>
                    </a:cubicBezTo>
                    <a:cubicBezTo>
                      <a:pt x="193" y="74"/>
                      <a:pt x="194" y="75"/>
                      <a:pt x="195" y="75"/>
                    </a:cubicBezTo>
                    <a:cubicBezTo>
                      <a:pt x="195" y="75"/>
                      <a:pt x="195" y="75"/>
                      <a:pt x="195" y="75"/>
                    </a:cubicBezTo>
                    <a:cubicBezTo>
                      <a:pt x="196" y="74"/>
                      <a:pt x="197" y="73"/>
                      <a:pt x="197" y="72"/>
                    </a:cubicBezTo>
                    <a:cubicBezTo>
                      <a:pt x="195" y="66"/>
                      <a:pt x="193" y="60"/>
                      <a:pt x="189" y="54"/>
                    </a:cubicBezTo>
                    <a:cubicBezTo>
                      <a:pt x="189" y="53"/>
                      <a:pt x="189" y="53"/>
                      <a:pt x="189" y="53"/>
                    </a:cubicBezTo>
                    <a:cubicBezTo>
                      <a:pt x="188" y="53"/>
                      <a:pt x="188" y="52"/>
                      <a:pt x="187" y="52"/>
                    </a:cubicBezTo>
                    <a:moveTo>
                      <a:pt x="37" y="34"/>
                    </a:moveTo>
                    <a:cubicBezTo>
                      <a:pt x="36" y="34"/>
                      <a:pt x="35" y="35"/>
                      <a:pt x="35" y="35"/>
                    </a:cubicBezTo>
                    <a:cubicBezTo>
                      <a:pt x="31" y="41"/>
                      <a:pt x="28" y="47"/>
                      <a:pt x="25" y="53"/>
                    </a:cubicBezTo>
                    <a:cubicBezTo>
                      <a:pt x="22" y="58"/>
                      <a:pt x="20" y="64"/>
                      <a:pt x="18" y="70"/>
                    </a:cubicBezTo>
                    <a:cubicBezTo>
                      <a:pt x="17" y="71"/>
                      <a:pt x="18" y="72"/>
                      <a:pt x="19" y="72"/>
                    </a:cubicBezTo>
                    <a:cubicBezTo>
                      <a:pt x="20" y="72"/>
                      <a:pt x="20" y="72"/>
                      <a:pt x="20" y="72"/>
                    </a:cubicBezTo>
                    <a:cubicBezTo>
                      <a:pt x="20" y="72"/>
                      <a:pt x="21" y="72"/>
                      <a:pt x="22" y="71"/>
                    </a:cubicBezTo>
                    <a:cubicBezTo>
                      <a:pt x="24" y="65"/>
                      <a:pt x="26" y="60"/>
                      <a:pt x="28" y="55"/>
                    </a:cubicBezTo>
                    <a:cubicBezTo>
                      <a:pt x="31" y="49"/>
                      <a:pt x="34" y="43"/>
                      <a:pt x="38" y="38"/>
                    </a:cubicBezTo>
                    <a:cubicBezTo>
                      <a:pt x="39" y="37"/>
                      <a:pt x="39" y="35"/>
                      <a:pt x="38" y="35"/>
                    </a:cubicBezTo>
                    <a:cubicBezTo>
                      <a:pt x="37" y="35"/>
                      <a:pt x="37" y="34"/>
                      <a:pt x="37" y="34"/>
                    </a:cubicBezTo>
                    <a:moveTo>
                      <a:pt x="159" y="24"/>
                    </a:moveTo>
                    <a:cubicBezTo>
                      <a:pt x="159" y="24"/>
                      <a:pt x="158" y="24"/>
                      <a:pt x="158" y="25"/>
                    </a:cubicBezTo>
                    <a:cubicBezTo>
                      <a:pt x="157" y="25"/>
                      <a:pt x="157" y="27"/>
                      <a:pt x="158" y="27"/>
                    </a:cubicBezTo>
                    <a:cubicBezTo>
                      <a:pt x="163" y="31"/>
                      <a:pt x="168" y="36"/>
                      <a:pt x="173" y="40"/>
                    </a:cubicBezTo>
                    <a:cubicBezTo>
                      <a:pt x="173" y="41"/>
                      <a:pt x="174" y="41"/>
                      <a:pt x="174" y="41"/>
                    </a:cubicBezTo>
                    <a:cubicBezTo>
                      <a:pt x="175" y="41"/>
                      <a:pt x="175" y="41"/>
                      <a:pt x="176" y="40"/>
                    </a:cubicBezTo>
                    <a:cubicBezTo>
                      <a:pt x="177" y="39"/>
                      <a:pt x="177" y="38"/>
                      <a:pt x="176" y="37"/>
                    </a:cubicBezTo>
                    <a:cubicBezTo>
                      <a:pt x="171" y="33"/>
                      <a:pt x="166" y="28"/>
                      <a:pt x="160" y="24"/>
                    </a:cubicBezTo>
                    <a:cubicBezTo>
                      <a:pt x="160" y="24"/>
                      <a:pt x="160" y="24"/>
                      <a:pt x="159" y="24"/>
                    </a:cubicBezTo>
                    <a:moveTo>
                      <a:pt x="66" y="8"/>
                    </a:moveTo>
                    <a:cubicBezTo>
                      <a:pt x="65" y="8"/>
                      <a:pt x="65" y="8"/>
                      <a:pt x="65" y="8"/>
                    </a:cubicBezTo>
                    <a:cubicBezTo>
                      <a:pt x="59" y="11"/>
                      <a:pt x="53" y="15"/>
                      <a:pt x="48" y="20"/>
                    </a:cubicBezTo>
                    <a:cubicBezTo>
                      <a:pt x="47" y="20"/>
                      <a:pt x="47" y="22"/>
                      <a:pt x="48" y="23"/>
                    </a:cubicBezTo>
                    <a:cubicBezTo>
                      <a:pt x="48" y="23"/>
                      <a:pt x="49" y="23"/>
                      <a:pt x="49" y="23"/>
                    </a:cubicBezTo>
                    <a:cubicBezTo>
                      <a:pt x="50" y="23"/>
                      <a:pt x="50" y="23"/>
                      <a:pt x="51" y="23"/>
                    </a:cubicBezTo>
                    <a:cubicBezTo>
                      <a:pt x="56" y="18"/>
                      <a:pt x="61" y="14"/>
                      <a:pt x="66" y="11"/>
                    </a:cubicBezTo>
                    <a:cubicBezTo>
                      <a:pt x="67" y="11"/>
                      <a:pt x="68" y="10"/>
                      <a:pt x="67" y="9"/>
                    </a:cubicBezTo>
                    <a:cubicBezTo>
                      <a:pt x="67" y="8"/>
                      <a:pt x="66" y="8"/>
                      <a:pt x="66" y="8"/>
                    </a:cubicBezTo>
                    <a:moveTo>
                      <a:pt x="124" y="5"/>
                    </a:moveTo>
                    <a:cubicBezTo>
                      <a:pt x="123" y="5"/>
                      <a:pt x="122" y="6"/>
                      <a:pt x="122" y="7"/>
                    </a:cubicBezTo>
                    <a:cubicBezTo>
                      <a:pt x="122" y="8"/>
                      <a:pt x="122" y="9"/>
                      <a:pt x="123" y="9"/>
                    </a:cubicBezTo>
                    <a:cubicBezTo>
                      <a:pt x="129" y="11"/>
                      <a:pt x="135" y="14"/>
                      <a:pt x="141" y="17"/>
                    </a:cubicBezTo>
                    <a:cubicBezTo>
                      <a:pt x="142" y="17"/>
                      <a:pt x="142" y="17"/>
                      <a:pt x="142" y="17"/>
                    </a:cubicBezTo>
                    <a:cubicBezTo>
                      <a:pt x="143" y="17"/>
                      <a:pt x="144" y="17"/>
                      <a:pt x="144" y="16"/>
                    </a:cubicBezTo>
                    <a:cubicBezTo>
                      <a:pt x="144" y="15"/>
                      <a:pt x="144" y="14"/>
                      <a:pt x="143" y="13"/>
                    </a:cubicBezTo>
                    <a:cubicBezTo>
                      <a:pt x="137" y="10"/>
                      <a:pt x="131" y="7"/>
                      <a:pt x="124" y="5"/>
                    </a:cubicBezTo>
                    <a:cubicBezTo>
                      <a:pt x="124" y="5"/>
                      <a:pt x="124" y="5"/>
                      <a:pt x="124" y="5"/>
                    </a:cubicBezTo>
                    <a:moveTo>
                      <a:pt x="95" y="0"/>
                    </a:moveTo>
                    <a:cubicBezTo>
                      <a:pt x="91" y="0"/>
                      <a:pt x="88" y="1"/>
                      <a:pt x="84" y="1"/>
                    </a:cubicBezTo>
                    <a:cubicBezTo>
                      <a:pt x="83" y="1"/>
                      <a:pt x="82" y="2"/>
                      <a:pt x="82" y="4"/>
                    </a:cubicBezTo>
                    <a:cubicBezTo>
                      <a:pt x="83" y="5"/>
                      <a:pt x="83" y="5"/>
                      <a:pt x="84" y="5"/>
                    </a:cubicBezTo>
                    <a:cubicBezTo>
                      <a:pt x="85" y="5"/>
                      <a:pt x="85" y="5"/>
                      <a:pt x="85" y="5"/>
                    </a:cubicBezTo>
                    <a:cubicBezTo>
                      <a:pt x="88" y="5"/>
                      <a:pt x="92" y="4"/>
                      <a:pt x="96" y="4"/>
                    </a:cubicBezTo>
                    <a:cubicBezTo>
                      <a:pt x="97" y="4"/>
                      <a:pt x="98" y="4"/>
                      <a:pt x="99" y="4"/>
                    </a:cubicBezTo>
                    <a:cubicBezTo>
                      <a:pt x="101" y="5"/>
                      <a:pt x="102" y="5"/>
                      <a:pt x="104" y="5"/>
                    </a:cubicBezTo>
                    <a:cubicBezTo>
                      <a:pt x="104" y="5"/>
                      <a:pt x="104" y="5"/>
                      <a:pt x="104" y="5"/>
                    </a:cubicBezTo>
                    <a:cubicBezTo>
                      <a:pt x="105" y="5"/>
                      <a:pt x="106" y="4"/>
                      <a:pt x="106" y="3"/>
                    </a:cubicBezTo>
                    <a:cubicBezTo>
                      <a:pt x="106" y="2"/>
                      <a:pt x="106" y="1"/>
                      <a:pt x="105" y="1"/>
                    </a:cubicBezTo>
                    <a:cubicBezTo>
                      <a:pt x="103" y="1"/>
                      <a:pt x="101" y="1"/>
                      <a:pt x="99" y="0"/>
                    </a:cubicBezTo>
                    <a:cubicBezTo>
                      <a:pt x="98" y="0"/>
                      <a:pt x="97" y="0"/>
                      <a:pt x="96" y="0"/>
                    </a:cubicBezTo>
                    <a:cubicBezTo>
                      <a:pt x="95" y="0"/>
                      <a:pt x="95" y="0"/>
                      <a:pt x="95" y="0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5" name="Freeform 360">
                <a:extLst>
                  <a:ext uri="{FF2B5EF4-FFF2-40B4-BE49-F238E27FC236}">
                    <a16:creationId xmlns:a16="http://schemas.microsoft.com/office/drawing/2014/main" id="{5AC7C068-CC46-4FD4-809D-EE5CCD7EA0F7}"/>
                  </a:ext>
                </a:extLst>
              </p:cNvPr>
              <p:cNvSpPr/>
              <p:nvPr/>
            </p:nvSpPr>
            <p:spPr bwMode="auto">
              <a:xfrm>
                <a:off x="2083346" y="3064452"/>
                <a:ext cx="253709" cy="288957"/>
              </a:xfrm>
              <a:custGeom>
                <a:avLst/>
                <a:gdLst>
                  <a:gd name="T0" fmla="*/ 8 w 134"/>
                  <a:gd name="T1" fmla="*/ 96 h 152"/>
                  <a:gd name="T2" fmla="*/ 101 w 134"/>
                  <a:gd name="T3" fmla="*/ 132 h 152"/>
                  <a:gd name="T4" fmla="*/ 32 w 134"/>
                  <a:gd name="T5" fmla="*/ 147 h 152"/>
                  <a:gd name="T6" fmla="*/ 8 w 134"/>
                  <a:gd name="T7" fmla="*/ 96 h 152"/>
                  <a:gd name="T8" fmla="*/ 6 w 134"/>
                  <a:gd name="T9" fmla="*/ 98 h 152"/>
                  <a:gd name="T10" fmla="*/ 12 w 134"/>
                  <a:gd name="T11" fmla="*/ 142 h 152"/>
                  <a:gd name="T12" fmla="*/ 53 w 134"/>
                  <a:gd name="T13" fmla="*/ 148 h 152"/>
                  <a:gd name="T14" fmla="*/ 109 w 134"/>
                  <a:gd name="T15" fmla="*/ 121 h 152"/>
                  <a:gd name="T16" fmla="*/ 43 w 134"/>
                  <a:gd name="T17" fmla="*/ 56 h 152"/>
                  <a:gd name="T18" fmla="*/ 7 w 134"/>
                  <a:gd name="T19" fmla="*/ 98 h 152"/>
                  <a:gd name="T20" fmla="*/ 8 w 134"/>
                  <a:gd name="T21" fmla="*/ 9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4" h="152">
                    <a:moveTo>
                      <a:pt x="8" y="96"/>
                    </a:moveTo>
                    <a:cubicBezTo>
                      <a:pt x="43" y="0"/>
                      <a:pt x="134" y="106"/>
                      <a:pt x="101" y="132"/>
                    </a:cubicBezTo>
                    <a:cubicBezTo>
                      <a:pt x="85" y="145"/>
                      <a:pt x="52" y="149"/>
                      <a:pt x="32" y="147"/>
                    </a:cubicBezTo>
                    <a:cubicBezTo>
                      <a:pt x="4" y="145"/>
                      <a:pt x="2" y="119"/>
                      <a:pt x="8" y="96"/>
                    </a:cubicBezTo>
                    <a:cubicBezTo>
                      <a:pt x="8" y="96"/>
                      <a:pt x="7" y="97"/>
                      <a:pt x="6" y="98"/>
                    </a:cubicBezTo>
                    <a:cubicBezTo>
                      <a:pt x="3" y="112"/>
                      <a:pt x="0" y="130"/>
                      <a:pt x="12" y="142"/>
                    </a:cubicBezTo>
                    <a:cubicBezTo>
                      <a:pt x="22" y="152"/>
                      <a:pt x="40" y="150"/>
                      <a:pt x="53" y="148"/>
                    </a:cubicBezTo>
                    <a:cubicBezTo>
                      <a:pt x="70" y="146"/>
                      <a:pt x="104" y="142"/>
                      <a:pt x="109" y="121"/>
                    </a:cubicBezTo>
                    <a:cubicBezTo>
                      <a:pt x="116" y="88"/>
                      <a:pt x="76" y="46"/>
                      <a:pt x="43" y="56"/>
                    </a:cubicBezTo>
                    <a:cubicBezTo>
                      <a:pt x="26" y="61"/>
                      <a:pt x="13" y="81"/>
                      <a:pt x="7" y="98"/>
                    </a:cubicBezTo>
                    <a:cubicBezTo>
                      <a:pt x="6" y="98"/>
                      <a:pt x="7" y="96"/>
                      <a:pt x="8" y="9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6" name="Freeform 361">
                <a:extLst>
                  <a:ext uri="{FF2B5EF4-FFF2-40B4-BE49-F238E27FC236}">
                    <a16:creationId xmlns:a16="http://schemas.microsoft.com/office/drawing/2014/main" id="{7A0A38BB-F4BF-41AB-9460-7834D069A6C1}"/>
                  </a:ext>
                </a:extLst>
              </p:cNvPr>
              <p:cNvSpPr/>
              <p:nvPr/>
            </p:nvSpPr>
            <p:spPr bwMode="auto">
              <a:xfrm>
                <a:off x="2080175" y="3418504"/>
                <a:ext cx="204553" cy="214336"/>
              </a:xfrm>
              <a:custGeom>
                <a:avLst/>
                <a:gdLst>
                  <a:gd name="T0" fmla="*/ 2 w 107"/>
                  <a:gd name="T1" fmla="*/ 61 h 113"/>
                  <a:gd name="T2" fmla="*/ 55 w 107"/>
                  <a:gd name="T3" fmla="*/ 13 h 113"/>
                  <a:gd name="T4" fmla="*/ 104 w 107"/>
                  <a:gd name="T5" fmla="*/ 68 h 113"/>
                  <a:gd name="T6" fmla="*/ 38 w 107"/>
                  <a:gd name="T7" fmla="*/ 106 h 113"/>
                  <a:gd name="T8" fmla="*/ 2 w 107"/>
                  <a:gd name="T9" fmla="*/ 61 h 113"/>
                  <a:gd name="T10" fmla="*/ 0 w 107"/>
                  <a:gd name="T11" fmla="*/ 63 h 113"/>
                  <a:gd name="T12" fmla="*/ 15 w 107"/>
                  <a:gd name="T13" fmla="*/ 105 h 113"/>
                  <a:gd name="T14" fmla="*/ 60 w 107"/>
                  <a:gd name="T15" fmla="*/ 102 h 113"/>
                  <a:gd name="T16" fmla="*/ 106 w 107"/>
                  <a:gd name="T17" fmla="*/ 60 h 113"/>
                  <a:gd name="T18" fmla="*/ 27 w 107"/>
                  <a:gd name="T19" fmla="*/ 15 h 113"/>
                  <a:gd name="T20" fmla="*/ 0 w 107"/>
                  <a:gd name="T21" fmla="*/ 63 h 113"/>
                  <a:gd name="T22" fmla="*/ 2 w 107"/>
                  <a:gd name="T23" fmla="*/ 61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7" h="113">
                    <a:moveTo>
                      <a:pt x="2" y="61"/>
                    </a:moveTo>
                    <a:cubicBezTo>
                      <a:pt x="5" y="33"/>
                      <a:pt x="25" y="7"/>
                      <a:pt x="55" y="13"/>
                    </a:cubicBezTo>
                    <a:cubicBezTo>
                      <a:pt x="78" y="18"/>
                      <a:pt x="106" y="43"/>
                      <a:pt x="104" y="68"/>
                    </a:cubicBezTo>
                    <a:cubicBezTo>
                      <a:pt x="103" y="89"/>
                      <a:pt x="54" y="104"/>
                      <a:pt x="38" y="106"/>
                    </a:cubicBezTo>
                    <a:cubicBezTo>
                      <a:pt x="9" y="111"/>
                      <a:pt x="0" y="86"/>
                      <a:pt x="2" y="61"/>
                    </a:cubicBezTo>
                    <a:cubicBezTo>
                      <a:pt x="2" y="62"/>
                      <a:pt x="0" y="63"/>
                      <a:pt x="0" y="63"/>
                    </a:cubicBezTo>
                    <a:cubicBezTo>
                      <a:pt x="0" y="79"/>
                      <a:pt x="0" y="96"/>
                      <a:pt x="15" y="105"/>
                    </a:cubicBezTo>
                    <a:cubicBezTo>
                      <a:pt x="28" y="113"/>
                      <a:pt x="47" y="107"/>
                      <a:pt x="60" y="102"/>
                    </a:cubicBezTo>
                    <a:cubicBezTo>
                      <a:pt x="78" y="95"/>
                      <a:pt x="107" y="83"/>
                      <a:pt x="106" y="60"/>
                    </a:cubicBezTo>
                    <a:cubicBezTo>
                      <a:pt x="104" y="27"/>
                      <a:pt x="55" y="0"/>
                      <a:pt x="27" y="15"/>
                    </a:cubicBezTo>
                    <a:cubicBezTo>
                      <a:pt x="11" y="24"/>
                      <a:pt x="3" y="47"/>
                      <a:pt x="0" y="63"/>
                    </a:cubicBezTo>
                    <a:cubicBezTo>
                      <a:pt x="0" y="63"/>
                      <a:pt x="1" y="62"/>
                      <a:pt x="2" y="61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746DB6A-2A3D-47FC-9039-53FAAB348251}"/>
              </a:ext>
            </a:extLst>
          </p:cNvPr>
          <p:cNvGrpSpPr/>
          <p:nvPr/>
        </p:nvGrpSpPr>
        <p:grpSpPr>
          <a:xfrm>
            <a:off x="5269034" y="3837125"/>
            <a:ext cx="3820318" cy="770467"/>
            <a:chOff x="4787654" y="3617383"/>
            <a:chExt cx="3820318" cy="770467"/>
          </a:xfrm>
        </p:grpSpPr>
        <p:sp>
          <p:nvSpPr>
            <p:cNvPr id="16" name="Line 13">
              <a:extLst>
                <a:ext uri="{FF2B5EF4-FFF2-40B4-BE49-F238E27FC236}">
                  <a16:creationId xmlns:a16="http://schemas.microsoft.com/office/drawing/2014/main" id="{08961AA0-3884-46AC-845D-D9E0E47FD855}"/>
                </a:ext>
              </a:extLst>
            </p:cNvPr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>
              <a:off x="5503088" y="3977217"/>
              <a:ext cx="709084" cy="0"/>
            </a:xfrm>
            <a:prstGeom prst="line">
              <a:avLst/>
            </a:prstGeom>
            <a:noFill/>
            <a:ln w="9525" cap="rnd">
              <a:solidFill>
                <a:srgbClr val="808080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7" name="AutoShape 14">
              <a:extLst>
                <a:ext uri="{FF2B5EF4-FFF2-40B4-BE49-F238E27FC236}">
                  <a16:creationId xmlns:a16="http://schemas.microsoft.com/office/drawing/2014/main" id="{04062BAF-87C7-459E-8043-CF24D5D112F5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6212170" y="3759201"/>
              <a:ext cx="2395802" cy="448733"/>
            </a:xfrm>
            <a:prstGeom prst="homePlate">
              <a:avLst>
                <a:gd name="adj" fmla="val 137778"/>
              </a:avLst>
            </a:prstGeom>
            <a:noFill/>
            <a:ln w="9525" cap="rnd">
              <a:solidFill>
                <a:srgbClr val="808080"/>
              </a:solidFill>
              <a:prstDash val="sysDot"/>
              <a:miter lim="800000"/>
            </a:ln>
            <a:effectLst/>
          </p:spPr>
          <p:txBody>
            <a:bodyPr anchor="ctr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600">
                  <a:solidFill>
                    <a:prstClr val="black"/>
                  </a:solidFill>
                  <a:latin typeface="+mn-lt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grpSp>
          <p:nvGrpSpPr>
            <p:cNvPr id="27" name="组合 4">
              <a:extLst>
                <a:ext uri="{FF2B5EF4-FFF2-40B4-BE49-F238E27FC236}">
                  <a16:creationId xmlns:a16="http://schemas.microsoft.com/office/drawing/2014/main" id="{C9588870-5035-4605-9D49-8793093B8BFA}"/>
                </a:ext>
              </a:extLst>
            </p:cNvPr>
            <p:cNvGrpSpPr/>
            <p:nvPr/>
          </p:nvGrpSpPr>
          <p:grpSpPr>
            <a:xfrm>
              <a:off x="4787654" y="3617383"/>
              <a:ext cx="626533" cy="770467"/>
              <a:chOff x="2212827" y="4096403"/>
              <a:chExt cx="624841" cy="769407"/>
            </a:xfrm>
          </p:grpSpPr>
          <p:sp>
            <p:nvSpPr>
              <p:cNvPr id="28" name="Freeform 387">
                <a:extLst>
                  <a:ext uri="{FF2B5EF4-FFF2-40B4-BE49-F238E27FC236}">
                    <a16:creationId xmlns:a16="http://schemas.microsoft.com/office/drawing/2014/main" id="{8F57E08C-63BD-467F-A58D-B731D854AA37}"/>
                  </a:ext>
                </a:extLst>
              </p:cNvPr>
              <p:cNvSpPr/>
              <p:nvPr/>
            </p:nvSpPr>
            <p:spPr bwMode="auto">
              <a:xfrm>
                <a:off x="2287364" y="4118613"/>
                <a:ext cx="550304" cy="747197"/>
              </a:xfrm>
              <a:custGeom>
                <a:avLst/>
                <a:gdLst>
                  <a:gd name="T0" fmla="*/ 209 w 290"/>
                  <a:gd name="T1" fmla="*/ 123 h 392"/>
                  <a:gd name="T2" fmla="*/ 265 w 290"/>
                  <a:gd name="T3" fmla="*/ 132 h 392"/>
                  <a:gd name="T4" fmla="*/ 273 w 290"/>
                  <a:gd name="T5" fmla="*/ 68 h 392"/>
                  <a:gd name="T6" fmla="*/ 213 w 290"/>
                  <a:gd name="T7" fmla="*/ 25 h 392"/>
                  <a:gd name="T8" fmla="*/ 28 w 290"/>
                  <a:gd name="T9" fmla="*/ 111 h 392"/>
                  <a:gd name="T10" fmla="*/ 4 w 290"/>
                  <a:gd name="T11" fmla="*/ 174 h 392"/>
                  <a:gd name="T12" fmla="*/ 7 w 290"/>
                  <a:gd name="T13" fmla="*/ 267 h 392"/>
                  <a:gd name="T14" fmla="*/ 173 w 290"/>
                  <a:gd name="T15" fmla="*/ 379 h 392"/>
                  <a:gd name="T16" fmla="*/ 240 w 290"/>
                  <a:gd name="T17" fmla="*/ 352 h 392"/>
                  <a:gd name="T18" fmla="*/ 270 w 290"/>
                  <a:gd name="T19" fmla="*/ 309 h 392"/>
                  <a:gd name="T20" fmla="*/ 216 w 290"/>
                  <a:gd name="T21" fmla="*/ 293 h 392"/>
                  <a:gd name="T22" fmla="*/ 127 w 290"/>
                  <a:gd name="T23" fmla="*/ 307 h 392"/>
                  <a:gd name="T24" fmla="*/ 71 w 290"/>
                  <a:gd name="T25" fmla="*/ 226 h 392"/>
                  <a:gd name="T26" fmla="*/ 90 w 290"/>
                  <a:gd name="T27" fmla="*/ 149 h 392"/>
                  <a:gd name="T28" fmla="*/ 138 w 290"/>
                  <a:gd name="T29" fmla="*/ 108 h 392"/>
                  <a:gd name="T30" fmla="*/ 209 w 290"/>
                  <a:gd name="T31" fmla="*/ 123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90" h="392">
                    <a:moveTo>
                      <a:pt x="209" y="123"/>
                    </a:moveTo>
                    <a:cubicBezTo>
                      <a:pt x="225" y="130"/>
                      <a:pt x="248" y="141"/>
                      <a:pt x="265" y="132"/>
                    </a:cubicBezTo>
                    <a:cubicBezTo>
                      <a:pt x="290" y="120"/>
                      <a:pt x="285" y="86"/>
                      <a:pt x="273" y="68"/>
                    </a:cubicBezTo>
                    <a:cubicBezTo>
                      <a:pt x="259" y="47"/>
                      <a:pt x="237" y="33"/>
                      <a:pt x="213" y="25"/>
                    </a:cubicBezTo>
                    <a:cubicBezTo>
                      <a:pt x="141" y="0"/>
                      <a:pt x="62" y="47"/>
                      <a:pt x="28" y="111"/>
                    </a:cubicBezTo>
                    <a:cubicBezTo>
                      <a:pt x="17" y="129"/>
                      <a:pt x="8" y="153"/>
                      <a:pt x="4" y="174"/>
                    </a:cubicBezTo>
                    <a:cubicBezTo>
                      <a:pt x="0" y="203"/>
                      <a:pt x="0" y="240"/>
                      <a:pt x="7" y="267"/>
                    </a:cubicBezTo>
                    <a:cubicBezTo>
                      <a:pt x="28" y="343"/>
                      <a:pt x="93" y="392"/>
                      <a:pt x="173" y="379"/>
                    </a:cubicBezTo>
                    <a:cubicBezTo>
                      <a:pt x="197" y="375"/>
                      <a:pt x="221" y="366"/>
                      <a:pt x="240" y="352"/>
                    </a:cubicBezTo>
                    <a:cubicBezTo>
                      <a:pt x="254" y="342"/>
                      <a:pt x="272" y="328"/>
                      <a:pt x="270" y="309"/>
                    </a:cubicBezTo>
                    <a:cubicBezTo>
                      <a:pt x="267" y="282"/>
                      <a:pt x="232" y="287"/>
                      <a:pt x="216" y="293"/>
                    </a:cubicBezTo>
                    <a:cubicBezTo>
                      <a:pt x="188" y="303"/>
                      <a:pt x="157" y="313"/>
                      <a:pt x="127" y="307"/>
                    </a:cubicBezTo>
                    <a:cubicBezTo>
                      <a:pt x="93" y="299"/>
                      <a:pt x="73" y="259"/>
                      <a:pt x="71" y="226"/>
                    </a:cubicBezTo>
                    <a:cubicBezTo>
                      <a:pt x="70" y="201"/>
                      <a:pt x="78" y="171"/>
                      <a:pt x="90" y="149"/>
                    </a:cubicBezTo>
                    <a:cubicBezTo>
                      <a:pt x="100" y="131"/>
                      <a:pt x="117" y="114"/>
                      <a:pt x="138" y="108"/>
                    </a:cubicBezTo>
                    <a:cubicBezTo>
                      <a:pt x="164" y="100"/>
                      <a:pt x="186" y="111"/>
                      <a:pt x="209" y="123"/>
                    </a:cubicBezTo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9" name="Freeform 389">
                <a:extLst>
                  <a:ext uri="{FF2B5EF4-FFF2-40B4-BE49-F238E27FC236}">
                    <a16:creationId xmlns:a16="http://schemas.microsoft.com/office/drawing/2014/main" id="{AC7DB251-880F-4E41-8527-5361981AE67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74588" y="4667509"/>
                <a:ext cx="428191" cy="160227"/>
              </a:xfrm>
              <a:custGeom>
                <a:avLst/>
                <a:gdLst>
                  <a:gd name="T0" fmla="*/ 115 w 225"/>
                  <a:gd name="T1" fmla="*/ 50 h 84"/>
                  <a:gd name="T2" fmla="*/ 113 w 225"/>
                  <a:gd name="T3" fmla="*/ 49 h 84"/>
                  <a:gd name="T4" fmla="*/ 114 w 225"/>
                  <a:gd name="T5" fmla="*/ 46 h 84"/>
                  <a:gd name="T6" fmla="*/ 134 w 225"/>
                  <a:gd name="T7" fmla="*/ 44 h 84"/>
                  <a:gd name="T8" fmla="*/ 134 w 225"/>
                  <a:gd name="T9" fmla="*/ 44 h 84"/>
                  <a:gd name="T10" fmla="*/ 136 w 225"/>
                  <a:gd name="T11" fmla="*/ 46 h 84"/>
                  <a:gd name="T12" fmla="*/ 135 w 225"/>
                  <a:gd name="T13" fmla="*/ 48 h 84"/>
                  <a:gd name="T14" fmla="*/ 115 w 225"/>
                  <a:gd name="T15" fmla="*/ 50 h 84"/>
                  <a:gd name="T16" fmla="*/ 115 w 225"/>
                  <a:gd name="T17" fmla="*/ 50 h 84"/>
                  <a:gd name="T18" fmla="*/ 95 w 225"/>
                  <a:gd name="T19" fmla="*/ 50 h 84"/>
                  <a:gd name="T20" fmla="*/ 94 w 225"/>
                  <a:gd name="T21" fmla="*/ 50 h 84"/>
                  <a:gd name="T22" fmla="*/ 74 w 225"/>
                  <a:gd name="T23" fmla="*/ 47 h 84"/>
                  <a:gd name="T24" fmla="*/ 73 w 225"/>
                  <a:gd name="T25" fmla="*/ 45 h 84"/>
                  <a:gd name="T26" fmla="*/ 75 w 225"/>
                  <a:gd name="T27" fmla="*/ 43 h 84"/>
                  <a:gd name="T28" fmla="*/ 75 w 225"/>
                  <a:gd name="T29" fmla="*/ 43 h 84"/>
                  <a:gd name="T30" fmla="*/ 95 w 225"/>
                  <a:gd name="T31" fmla="*/ 46 h 84"/>
                  <a:gd name="T32" fmla="*/ 97 w 225"/>
                  <a:gd name="T33" fmla="*/ 48 h 84"/>
                  <a:gd name="T34" fmla="*/ 95 w 225"/>
                  <a:gd name="T35" fmla="*/ 50 h 84"/>
                  <a:gd name="T36" fmla="*/ 154 w 225"/>
                  <a:gd name="T37" fmla="*/ 43 h 84"/>
                  <a:gd name="T38" fmla="*/ 152 w 225"/>
                  <a:gd name="T39" fmla="*/ 42 h 84"/>
                  <a:gd name="T40" fmla="*/ 153 w 225"/>
                  <a:gd name="T41" fmla="*/ 39 h 84"/>
                  <a:gd name="T42" fmla="*/ 172 w 225"/>
                  <a:gd name="T43" fmla="*/ 33 h 84"/>
                  <a:gd name="T44" fmla="*/ 173 w 225"/>
                  <a:gd name="T45" fmla="*/ 33 h 84"/>
                  <a:gd name="T46" fmla="*/ 175 w 225"/>
                  <a:gd name="T47" fmla="*/ 34 h 84"/>
                  <a:gd name="T48" fmla="*/ 174 w 225"/>
                  <a:gd name="T49" fmla="*/ 37 h 84"/>
                  <a:gd name="T50" fmla="*/ 154 w 225"/>
                  <a:gd name="T51" fmla="*/ 43 h 84"/>
                  <a:gd name="T52" fmla="*/ 154 w 225"/>
                  <a:gd name="T53" fmla="*/ 43 h 84"/>
                  <a:gd name="T54" fmla="*/ 195 w 225"/>
                  <a:gd name="T55" fmla="*/ 0 h 84"/>
                  <a:gd name="T56" fmla="*/ 170 w 225"/>
                  <a:gd name="T57" fmla="*/ 5 h 84"/>
                  <a:gd name="T58" fmla="*/ 170 w 225"/>
                  <a:gd name="T59" fmla="*/ 5 h 84"/>
                  <a:gd name="T60" fmla="*/ 167 w 225"/>
                  <a:gd name="T61" fmla="*/ 6 h 84"/>
                  <a:gd name="T62" fmla="*/ 167 w 225"/>
                  <a:gd name="T63" fmla="*/ 6 h 84"/>
                  <a:gd name="T64" fmla="*/ 166 w 225"/>
                  <a:gd name="T65" fmla="*/ 6 h 84"/>
                  <a:gd name="T66" fmla="*/ 110 w 225"/>
                  <a:gd name="T67" fmla="*/ 20 h 84"/>
                  <a:gd name="T68" fmla="*/ 54 w 225"/>
                  <a:gd name="T69" fmla="*/ 36 h 84"/>
                  <a:gd name="T70" fmla="*/ 57 w 225"/>
                  <a:gd name="T71" fmla="*/ 37 h 84"/>
                  <a:gd name="T72" fmla="*/ 58 w 225"/>
                  <a:gd name="T73" fmla="*/ 40 h 84"/>
                  <a:gd name="T74" fmla="*/ 56 w 225"/>
                  <a:gd name="T75" fmla="*/ 41 h 84"/>
                  <a:gd name="T76" fmla="*/ 55 w 225"/>
                  <a:gd name="T77" fmla="*/ 41 h 84"/>
                  <a:gd name="T78" fmla="*/ 48 w 225"/>
                  <a:gd name="T79" fmla="*/ 38 h 84"/>
                  <a:gd name="T80" fmla="*/ 0 w 225"/>
                  <a:gd name="T81" fmla="*/ 46 h 84"/>
                  <a:gd name="T82" fmla="*/ 47 w 225"/>
                  <a:gd name="T83" fmla="*/ 76 h 84"/>
                  <a:gd name="T84" fmla="*/ 97 w 225"/>
                  <a:gd name="T85" fmla="*/ 84 h 84"/>
                  <a:gd name="T86" fmla="*/ 193 w 225"/>
                  <a:gd name="T87" fmla="*/ 52 h 84"/>
                  <a:gd name="T88" fmla="*/ 215 w 225"/>
                  <a:gd name="T89" fmla="*/ 5 h 84"/>
                  <a:gd name="T90" fmla="*/ 195 w 225"/>
                  <a:gd name="T91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25" h="84">
                    <a:moveTo>
                      <a:pt x="115" y="50"/>
                    </a:moveTo>
                    <a:cubicBezTo>
                      <a:pt x="113" y="50"/>
                      <a:pt x="113" y="50"/>
                      <a:pt x="113" y="49"/>
                    </a:cubicBezTo>
                    <a:cubicBezTo>
                      <a:pt x="112" y="47"/>
                      <a:pt x="113" y="46"/>
                      <a:pt x="114" y="46"/>
                    </a:cubicBezTo>
                    <a:cubicBezTo>
                      <a:pt x="121" y="46"/>
                      <a:pt x="127" y="45"/>
                      <a:pt x="134" y="44"/>
                    </a:cubicBezTo>
                    <a:cubicBezTo>
                      <a:pt x="134" y="44"/>
                      <a:pt x="134" y="44"/>
                      <a:pt x="134" y="44"/>
                    </a:cubicBezTo>
                    <a:cubicBezTo>
                      <a:pt x="135" y="44"/>
                      <a:pt x="136" y="45"/>
                      <a:pt x="136" y="46"/>
                    </a:cubicBezTo>
                    <a:cubicBezTo>
                      <a:pt x="137" y="47"/>
                      <a:pt x="136" y="48"/>
                      <a:pt x="135" y="48"/>
                    </a:cubicBezTo>
                    <a:cubicBezTo>
                      <a:pt x="128" y="49"/>
                      <a:pt x="121" y="50"/>
                      <a:pt x="115" y="50"/>
                    </a:cubicBezTo>
                    <a:cubicBezTo>
                      <a:pt x="115" y="50"/>
                      <a:pt x="115" y="50"/>
                      <a:pt x="115" y="50"/>
                    </a:cubicBezTo>
                    <a:moveTo>
                      <a:pt x="95" y="50"/>
                    </a:moveTo>
                    <a:cubicBezTo>
                      <a:pt x="94" y="50"/>
                      <a:pt x="94" y="50"/>
                      <a:pt x="94" y="50"/>
                    </a:cubicBezTo>
                    <a:cubicBezTo>
                      <a:pt x="87" y="50"/>
                      <a:pt x="81" y="49"/>
                      <a:pt x="74" y="47"/>
                    </a:cubicBezTo>
                    <a:cubicBezTo>
                      <a:pt x="73" y="47"/>
                      <a:pt x="73" y="46"/>
                      <a:pt x="73" y="45"/>
                    </a:cubicBezTo>
                    <a:cubicBezTo>
                      <a:pt x="73" y="44"/>
                      <a:pt x="74" y="43"/>
                      <a:pt x="75" y="43"/>
                    </a:cubicBezTo>
                    <a:cubicBezTo>
                      <a:pt x="75" y="43"/>
                      <a:pt x="75" y="43"/>
                      <a:pt x="75" y="43"/>
                    </a:cubicBezTo>
                    <a:cubicBezTo>
                      <a:pt x="81" y="45"/>
                      <a:pt x="88" y="46"/>
                      <a:pt x="95" y="46"/>
                    </a:cubicBezTo>
                    <a:cubicBezTo>
                      <a:pt x="96" y="46"/>
                      <a:pt x="97" y="47"/>
                      <a:pt x="97" y="48"/>
                    </a:cubicBezTo>
                    <a:cubicBezTo>
                      <a:pt x="96" y="50"/>
                      <a:pt x="96" y="50"/>
                      <a:pt x="95" y="50"/>
                    </a:cubicBezTo>
                    <a:moveTo>
                      <a:pt x="154" y="43"/>
                    </a:moveTo>
                    <a:cubicBezTo>
                      <a:pt x="153" y="43"/>
                      <a:pt x="152" y="43"/>
                      <a:pt x="152" y="42"/>
                    </a:cubicBezTo>
                    <a:cubicBezTo>
                      <a:pt x="152" y="41"/>
                      <a:pt x="152" y="40"/>
                      <a:pt x="153" y="39"/>
                    </a:cubicBezTo>
                    <a:cubicBezTo>
                      <a:pt x="159" y="38"/>
                      <a:pt x="166" y="36"/>
                      <a:pt x="172" y="33"/>
                    </a:cubicBezTo>
                    <a:cubicBezTo>
                      <a:pt x="172" y="33"/>
                      <a:pt x="173" y="33"/>
                      <a:pt x="173" y="33"/>
                    </a:cubicBezTo>
                    <a:cubicBezTo>
                      <a:pt x="174" y="33"/>
                      <a:pt x="174" y="33"/>
                      <a:pt x="175" y="34"/>
                    </a:cubicBezTo>
                    <a:cubicBezTo>
                      <a:pt x="175" y="35"/>
                      <a:pt x="175" y="36"/>
                      <a:pt x="174" y="37"/>
                    </a:cubicBezTo>
                    <a:cubicBezTo>
                      <a:pt x="167" y="39"/>
                      <a:pt x="161" y="41"/>
                      <a:pt x="154" y="43"/>
                    </a:cubicBezTo>
                    <a:cubicBezTo>
                      <a:pt x="154" y="43"/>
                      <a:pt x="154" y="43"/>
                      <a:pt x="154" y="43"/>
                    </a:cubicBezTo>
                    <a:moveTo>
                      <a:pt x="195" y="0"/>
                    </a:moveTo>
                    <a:cubicBezTo>
                      <a:pt x="186" y="0"/>
                      <a:pt x="176" y="2"/>
                      <a:pt x="170" y="5"/>
                    </a:cubicBezTo>
                    <a:cubicBezTo>
                      <a:pt x="170" y="5"/>
                      <a:pt x="170" y="5"/>
                      <a:pt x="170" y="5"/>
                    </a:cubicBezTo>
                    <a:cubicBezTo>
                      <a:pt x="169" y="5"/>
                      <a:pt x="168" y="6"/>
                      <a:pt x="167" y="6"/>
                    </a:cubicBezTo>
                    <a:cubicBezTo>
                      <a:pt x="167" y="6"/>
                      <a:pt x="167" y="6"/>
                      <a:pt x="167" y="6"/>
                    </a:cubicBezTo>
                    <a:cubicBezTo>
                      <a:pt x="167" y="6"/>
                      <a:pt x="166" y="6"/>
                      <a:pt x="166" y="6"/>
                    </a:cubicBezTo>
                    <a:cubicBezTo>
                      <a:pt x="149" y="13"/>
                      <a:pt x="129" y="19"/>
                      <a:pt x="110" y="20"/>
                    </a:cubicBezTo>
                    <a:cubicBezTo>
                      <a:pt x="92" y="27"/>
                      <a:pt x="73" y="32"/>
                      <a:pt x="54" y="36"/>
                    </a:cubicBezTo>
                    <a:cubicBezTo>
                      <a:pt x="55" y="37"/>
                      <a:pt x="56" y="37"/>
                      <a:pt x="57" y="37"/>
                    </a:cubicBezTo>
                    <a:cubicBezTo>
                      <a:pt x="58" y="38"/>
                      <a:pt x="58" y="39"/>
                      <a:pt x="58" y="40"/>
                    </a:cubicBezTo>
                    <a:cubicBezTo>
                      <a:pt x="57" y="41"/>
                      <a:pt x="57" y="41"/>
                      <a:pt x="56" y="41"/>
                    </a:cubicBezTo>
                    <a:cubicBezTo>
                      <a:pt x="55" y="41"/>
                      <a:pt x="55" y="41"/>
                      <a:pt x="55" y="41"/>
                    </a:cubicBezTo>
                    <a:cubicBezTo>
                      <a:pt x="53" y="40"/>
                      <a:pt x="50" y="39"/>
                      <a:pt x="48" y="38"/>
                    </a:cubicBezTo>
                    <a:cubicBezTo>
                      <a:pt x="32" y="41"/>
                      <a:pt x="16" y="44"/>
                      <a:pt x="0" y="46"/>
                    </a:cubicBezTo>
                    <a:cubicBezTo>
                      <a:pt x="13" y="59"/>
                      <a:pt x="29" y="70"/>
                      <a:pt x="47" y="76"/>
                    </a:cubicBezTo>
                    <a:cubicBezTo>
                      <a:pt x="63" y="81"/>
                      <a:pt x="80" y="84"/>
                      <a:pt x="97" y="84"/>
                    </a:cubicBezTo>
                    <a:cubicBezTo>
                      <a:pt x="131" y="84"/>
                      <a:pt x="166" y="73"/>
                      <a:pt x="193" y="52"/>
                    </a:cubicBezTo>
                    <a:cubicBezTo>
                      <a:pt x="205" y="43"/>
                      <a:pt x="225" y="20"/>
                      <a:pt x="215" y="5"/>
                    </a:cubicBezTo>
                    <a:cubicBezTo>
                      <a:pt x="210" y="2"/>
                      <a:pt x="202" y="0"/>
                      <a:pt x="195" y="0"/>
                    </a:cubicBezTo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30" name="Freeform 392">
                <a:extLst>
                  <a:ext uri="{FF2B5EF4-FFF2-40B4-BE49-F238E27FC236}">
                    <a16:creationId xmlns:a16="http://schemas.microsoft.com/office/drawing/2014/main" id="{5EDFFA54-9AC6-4EE4-8E79-BB02FCE8B972}"/>
                  </a:ext>
                </a:extLst>
              </p:cNvPr>
              <p:cNvSpPr/>
              <p:nvPr/>
            </p:nvSpPr>
            <p:spPr bwMode="auto">
              <a:xfrm>
                <a:off x="2212827" y="4096403"/>
                <a:ext cx="623256" cy="748783"/>
              </a:xfrm>
              <a:custGeom>
                <a:avLst/>
                <a:gdLst>
                  <a:gd name="T0" fmla="*/ 241 w 328"/>
                  <a:gd name="T1" fmla="*/ 128 h 393"/>
                  <a:gd name="T2" fmla="*/ 313 w 328"/>
                  <a:gd name="T3" fmla="*/ 119 h 393"/>
                  <a:gd name="T4" fmla="*/ 247 w 328"/>
                  <a:gd name="T5" fmla="*/ 28 h 393"/>
                  <a:gd name="T6" fmla="*/ 54 w 328"/>
                  <a:gd name="T7" fmla="*/ 127 h 393"/>
                  <a:gd name="T8" fmla="*/ 113 w 328"/>
                  <a:gd name="T9" fmla="*/ 370 h 393"/>
                  <a:gd name="T10" fmla="*/ 244 w 328"/>
                  <a:gd name="T11" fmla="*/ 373 h 393"/>
                  <a:gd name="T12" fmla="*/ 303 w 328"/>
                  <a:gd name="T13" fmla="*/ 313 h 393"/>
                  <a:gd name="T14" fmla="*/ 249 w 328"/>
                  <a:gd name="T15" fmla="*/ 296 h 393"/>
                  <a:gd name="T16" fmla="*/ 133 w 328"/>
                  <a:gd name="T17" fmla="*/ 295 h 393"/>
                  <a:gd name="T18" fmla="*/ 108 w 328"/>
                  <a:gd name="T19" fmla="*/ 193 h 393"/>
                  <a:gd name="T20" fmla="*/ 177 w 328"/>
                  <a:gd name="T21" fmla="*/ 112 h 393"/>
                  <a:gd name="T22" fmla="*/ 241 w 328"/>
                  <a:gd name="T23" fmla="*/ 128 h 393"/>
                  <a:gd name="T24" fmla="*/ 242 w 328"/>
                  <a:gd name="T25" fmla="*/ 126 h 393"/>
                  <a:gd name="T26" fmla="*/ 165 w 328"/>
                  <a:gd name="T27" fmla="*/ 113 h 393"/>
                  <a:gd name="T28" fmla="*/ 126 w 328"/>
                  <a:gd name="T29" fmla="*/ 148 h 393"/>
                  <a:gd name="T30" fmla="*/ 105 w 328"/>
                  <a:gd name="T31" fmla="*/ 246 h 393"/>
                  <a:gd name="T32" fmla="*/ 136 w 328"/>
                  <a:gd name="T33" fmla="*/ 301 h 393"/>
                  <a:gd name="T34" fmla="*/ 214 w 328"/>
                  <a:gd name="T35" fmla="*/ 309 h 393"/>
                  <a:gd name="T36" fmla="*/ 274 w 328"/>
                  <a:gd name="T37" fmla="*/ 294 h 393"/>
                  <a:gd name="T38" fmla="*/ 295 w 328"/>
                  <a:gd name="T39" fmla="*/ 300 h 393"/>
                  <a:gd name="T40" fmla="*/ 278 w 328"/>
                  <a:gd name="T41" fmla="*/ 352 h 393"/>
                  <a:gd name="T42" fmla="*/ 132 w 328"/>
                  <a:gd name="T43" fmla="*/ 376 h 393"/>
                  <a:gd name="T44" fmla="*/ 46 w 328"/>
                  <a:gd name="T45" fmla="*/ 286 h 393"/>
                  <a:gd name="T46" fmla="*/ 217 w 328"/>
                  <a:gd name="T47" fmla="*/ 24 h 393"/>
                  <a:gd name="T48" fmla="*/ 307 w 328"/>
                  <a:gd name="T49" fmla="*/ 77 h 393"/>
                  <a:gd name="T50" fmla="*/ 293 w 328"/>
                  <a:gd name="T51" fmla="*/ 137 h 393"/>
                  <a:gd name="T52" fmla="*/ 242 w 328"/>
                  <a:gd name="T53" fmla="*/ 126 h 393"/>
                  <a:gd name="T54" fmla="*/ 241 w 328"/>
                  <a:gd name="T55" fmla="*/ 128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28" h="393">
                    <a:moveTo>
                      <a:pt x="241" y="128"/>
                    </a:moveTo>
                    <a:cubicBezTo>
                      <a:pt x="263" y="139"/>
                      <a:pt x="303" y="151"/>
                      <a:pt x="313" y="119"/>
                    </a:cubicBezTo>
                    <a:cubicBezTo>
                      <a:pt x="328" y="75"/>
                      <a:pt x="283" y="42"/>
                      <a:pt x="247" y="28"/>
                    </a:cubicBezTo>
                    <a:cubicBezTo>
                      <a:pt x="169" y="0"/>
                      <a:pt x="86" y="58"/>
                      <a:pt x="54" y="127"/>
                    </a:cubicBezTo>
                    <a:cubicBezTo>
                      <a:pt x="16" y="210"/>
                      <a:pt x="28" y="321"/>
                      <a:pt x="113" y="370"/>
                    </a:cubicBezTo>
                    <a:cubicBezTo>
                      <a:pt x="152" y="392"/>
                      <a:pt x="203" y="391"/>
                      <a:pt x="244" y="373"/>
                    </a:cubicBezTo>
                    <a:cubicBezTo>
                      <a:pt x="267" y="362"/>
                      <a:pt x="303" y="343"/>
                      <a:pt x="303" y="313"/>
                    </a:cubicBezTo>
                    <a:cubicBezTo>
                      <a:pt x="303" y="286"/>
                      <a:pt x="265" y="291"/>
                      <a:pt x="249" y="296"/>
                    </a:cubicBezTo>
                    <a:cubicBezTo>
                      <a:pt x="212" y="309"/>
                      <a:pt x="167" y="324"/>
                      <a:pt x="133" y="295"/>
                    </a:cubicBezTo>
                    <a:cubicBezTo>
                      <a:pt x="104" y="270"/>
                      <a:pt x="100" y="227"/>
                      <a:pt x="108" y="193"/>
                    </a:cubicBezTo>
                    <a:cubicBezTo>
                      <a:pt x="116" y="155"/>
                      <a:pt x="139" y="120"/>
                      <a:pt x="177" y="112"/>
                    </a:cubicBezTo>
                    <a:cubicBezTo>
                      <a:pt x="199" y="106"/>
                      <a:pt x="222" y="118"/>
                      <a:pt x="241" y="128"/>
                    </a:cubicBezTo>
                    <a:cubicBezTo>
                      <a:pt x="242" y="126"/>
                      <a:pt x="242" y="126"/>
                      <a:pt x="242" y="126"/>
                    </a:cubicBezTo>
                    <a:cubicBezTo>
                      <a:pt x="217" y="113"/>
                      <a:pt x="193" y="103"/>
                      <a:pt x="165" y="113"/>
                    </a:cubicBezTo>
                    <a:cubicBezTo>
                      <a:pt x="148" y="119"/>
                      <a:pt x="136" y="134"/>
                      <a:pt x="126" y="148"/>
                    </a:cubicBezTo>
                    <a:cubicBezTo>
                      <a:pt x="107" y="176"/>
                      <a:pt x="99" y="214"/>
                      <a:pt x="105" y="246"/>
                    </a:cubicBezTo>
                    <a:cubicBezTo>
                      <a:pt x="109" y="267"/>
                      <a:pt x="120" y="287"/>
                      <a:pt x="136" y="301"/>
                    </a:cubicBezTo>
                    <a:cubicBezTo>
                      <a:pt x="157" y="319"/>
                      <a:pt x="189" y="315"/>
                      <a:pt x="214" y="309"/>
                    </a:cubicBezTo>
                    <a:cubicBezTo>
                      <a:pt x="235" y="304"/>
                      <a:pt x="253" y="294"/>
                      <a:pt x="274" y="294"/>
                    </a:cubicBezTo>
                    <a:cubicBezTo>
                      <a:pt x="282" y="293"/>
                      <a:pt x="289" y="296"/>
                      <a:pt x="295" y="300"/>
                    </a:cubicBezTo>
                    <a:cubicBezTo>
                      <a:pt x="314" y="315"/>
                      <a:pt x="291" y="341"/>
                      <a:pt x="278" y="352"/>
                    </a:cubicBezTo>
                    <a:cubicBezTo>
                      <a:pt x="237" y="384"/>
                      <a:pt x="181" y="393"/>
                      <a:pt x="132" y="376"/>
                    </a:cubicBezTo>
                    <a:cubicBezTo>
                      <a:pt x="91" y="361"/>
                      <a:pt x="61" y="326"/>
                      <a:pt x="46" y="286"/>
                    </a:cubicBezTo>
                    <a:cubicBezTo>
                      <a:pt x="0" y="172"/>
                      <a:pt x="86" y="14"/>
                      <a:pt x="217" y="24"/>
                    </a:cubicBezTo>
                    <a:cubicBezTo>
                      <a:pt x="252" y="27"/>
                      <a:pt x="289" y="47"/>
                      <a:pt x="307" y="77"/>
                    </a:cubicBezTo>
                    <a:cubicBezTo>
                      <a:pt x="320" y="97"/>
                      <a:pt x="318" y="128"/>
                      <a:pt x="293" y="137"/>
                    </a:cubicBezTo>
                    <a:cubicBezTo>
                      <a:pt x="277" y="143"/>
                      <a:pt x="256" y="133"/>
                      <a:pt x="242" y="126"/>
                    </a:cubicBezTo>
                    <a:cubicBezTo>
                      <a:pt x="241" y="128"/>
                      <a:pt x="241" y="128"/>
                      <a:pt x="241" y="128"/>
                    </a:cubicBezTo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31" name="Freeform 393">
                <a:extLst>
                  <a:ext uri="{FF2B5EF4-FFF2-40B4-BE49-F238E27FC236}">
                    <a16:creationId xmlns:a16="http://schemas.microsoft.com/office/drawing/2014/main" id="{DE8A02C2-90B5-49F6-BDDE-9915092CE22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44456" y="4228075"/>
                <a:ext cx="418675" cy="512408"/>
              </a:xfrm>
              <a:custGeom>
                <a:avLst/>
                <a:gdLst>
                  <a:gd name="T0" fmla="*/ 53 w 221"/>
                  <a:gd name="T1" fmla="*/ 260 h 269"/>
                  <a:gd name="T2" fmla="*/ 64 w 221"/>
                  <a:gd name="T3" fmla="*/ 269 h 269"/>
                  <a:gd name="T4" fmla="*/ 55 w 221"/>
                  <a:gd name="T5" fmla="*/ 259 h 269"/>
                  <a:gd name="T6" fmla="*/ 26 w 221"/>
                  <a:gd name="T7" fmla="*/ 231 h 269"/>
                  <a:gd name="T8" fmla="*/ 24 w 221"/>
                  <a:gd name="T9" fmla="*/ 234 h 269"/>
                  <a:gd name="T10" fmla="*/ 39 w 221"/>
                  <a:gd name="T11" fmla="*/ 250 h 269"/>
                  <a:gd name="T12" fmla="*/ 40 w 221"/>
                  <a:gd name="T13" fmla="*/ 247 h 269"/>
                  <a:gd name="T14" fmla="*/ 26 w 221"/>
                  <a:gd name="T15" fmla="*/ 231 h 269"/>
                  <a:gd name="T16" fmla="*/ 7 w 221"/>
                  <a:gd name="T17" fmla="*/ 196 h 269"/>
                  <a:gd name="T18" fmla="*/ 14 w 221"/>
                  <a:gd name="T19" fmla="*/ 217 h 269"/>
                  <a:gd name="T20" fmla="*/ 16 w 221"/>
                  <a:gd name="T21" fmla="*/ 218 h 269"/>
                  <a:gd name="T22" fmla="*/ 10 w 221"/>
                  <a:gd name="T23" fmla="*/ 197 h 269"/>
                  <a:gd name="T24" fmla="*/ 2 w 221"/>
                  <a:gd name="T25" fmla="*/ 156 h 269"/>
                  <a:gd name="T26" fmla="*/ 0 w 221"/>
                  <a:gd name="T27" fmla="*/ 158 h 269"/>
                  <a:gd name="T28" fmla="*/ 4 w 221"/>
                  <a:gd name="T29" fmla="*/ 180 h 269"/>
                  <a:gd name="T30" fmla="*/ 6 w 221"/>
                  <a:gd name="T31" fmla="*/ 178 h 269"/>
                  <a:gd name="T32" fmla="*/ 2 w 221"/>
                  <a:gd name="T33" fmla="*/ 156 h 269"/>
                  <a:gd name="T34" fmla="*/ 4 w 221"/>
                  <a:gd name="T35" fmla="*/ 118 h 269"/>
                  <a:gd name="T36" fmla="*/ 3 w 221"/>
                  <a:gd name="T37" fmla="*/ 140 h 269"/>
                  <a:gd name="T38" fmla="*/ 5 w 221"/>
                  <a:gd name="T39" fmla="*/ 138 h 269"/>
                  <a:gd name="T40" fmla="*/ 7 w 221"/>
                  <a:gd name="T41" fmla="*/ 116 h 269"/>
                  <a:gd name="T42" fmla="*/ 20 w 221"/>
                  <a:gd name="T43" fmla="*/ 79 h 269"/>
                  <a:gd name="T44" fmla="*/ 18 w 221"/>
                  <a:gd name="T45" fmla="*/ 80 h 269"/>
                  <a:gd name="T46" fmla="*/ 12 w 221"/>
                  <a:gd name="T47" fmla="*/ 101 h 269"/>
                  <a:gd name="T48" fmla="*/ 14 w 221"/>
                  <a:gd name="T49" fmla="*/ 100 h 269"/>
                  <a:gd name="T50" fmla="*/ 21 w 221"/>
                  <a:gd name="T51" fmla="*/ 79 h 269"/>
                  <a:gd name="T52" fmla="*/ 42 w 221"/>
                  <a:gd name="T53" fmla="*/ 45 h 269"/>
                  <a:gd name="T54" fmla="*/ 32 w 221"/>
                  <a:gd name="T55" fmla="*/ 58 h 269"/>
                  <a:gd name="T56" fmla="*/ 29 w 221"/>
                  <a:gd name="T57" fmla="*/ 65 h 269"/>
                  <a:gd name="T58" fmla="*/ 32 w 221"/>
                  <a:gd name="T59" fmla="*/ 65 h 269"/>
                  <a:gd name="T60" fmla="*/ 43 w 221"/>
                  <a:gd name="T61" fmla="*/ 49 h 269"/>
                  <a:gd name="T62" fmla="*/ 42 w 221"/>
                  <a:gd name="T63" fmla="*/ 45 h 269"/>
                  <a:gd name="T64" fmla="*/ 201 w 221"/>
                  <a:gd name="T65" fmla="*/ 25 h 269"/>
                  <a:gd name="T66" fmla="*/ 217 w 221"/>
                  <a:gd name="T67" fmla="*/ 39 h 269"/>
                  <a:gd name="T68" fmla="*/ 220 w 221"/>
                  <a:gd name="T69" fmla="*/ 39 h 269"/>
                  <a:gd name="T70" fmla="*/ 220 w 221"/>
                  <a:gd name="T71" fmla="*/ 36 h 269"/>
                  <a:gd name="T72" fmla="*/ 202 w 221"/>
                  <a:gd name="T73" fmla="*/ 24 h 269"/>
                  <a:gd name="T74" fmla="*/ 70 w 221"/>
                  <a:gd name="T75" fmla="*/ 18 h 269"/>
                  <a:gd name="T76" fmla="*/ 54 w 221"/>
                  <a:gd name="T77" fmla="*/ 34 h 269"/>
                  <a:gd name="T78" fmla="*/ 57 w 221"/>
                  <a:gd name="T79" fmla="*/ 34 h 269"/>
                  <a:gd name="T80" fmla="*/ 73 w 221"/>
                  <a:gd name="T81" fmla="*/ 19 h 269"/>
                  <a:gd name="T82" fmla="*/ 166 w 221"/>
                  <a:gd name="T83" fmla="*/ 6 h 269"/>
                  <a:gd name="T84" fmla="*/ 166 w 221"/>
                  <a:gd name="T85" fmla="*/ 10 h 269"/>
                  <a:gd name="T86" fmla="*/ 185 w 221"/>
                  <a:gd name="T87" fmla="*/ 18 h 269"/>
                  <a:gd name="T88" fmla="*/ 186 w 221"/>
                  <a:gd name="T89" fmla="*/ 14 h 269"/>
                  <a:gd name="T90" fmla="*/ 166 w 221"/>
                  <a:gd name="T91" fmla="*/ 6 h 269"/>
                  <a:gd name="T92" fmla="*/ 107 w 221"/>
                  <a:gd name="T93" fmla="*/ 2 h 269"/>
                  <a:gd name="T94" fmla="*/ 87 w 221"/>
                  <a:gd name="T95" fmla="*/ 8 h 269"/>
                  <a:gd name="T96" fmla="*/ 88 w 221"/>
                  <a:gd name="T97" fmla="*/ 12 h 269"/>
                  <a:gd name="T98" fmla="*/ 108 w 221"/>
                  <a:gd name="T99" fmla="*/ 6 h 269"/>
                  <a:gd name="T100" fmla="*/ 107 w 221"/>
                  <a:gd name="T101" fmla="*/ 2 h 269"/>
                  <a:gd name="T102" fmla="*/ 127 w 221"/>
                  <a:gd name="T103" fmla="*/ 0 h 269"/>
                  <a:gd name="T104" fmla="*/ 127 w 221"/>
                  <a:gd name="T105" fmla="*/ 4 h 269"/>
                  <a:gd name="T106" fmla="*/ 128 w 221"/>
                  <a:gd name="T107" fmla="*/ 4 h 269"/>
                  <a:gd name="T108" fmla="*/ 147 w 221"/>
                  <a:gd name="T109" fmla="*/ 6 h 269"/>
                  <a:gd name="T110" fmla="*/ 149 w 221"/>
                  <a:gd name="T111" fmla="*/ 4 h 269"/>
                  <a:gd name="T112" fmla="*/ 128 w 221"/>
                  <a:gd name="T113" fmla="*/ 0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1" h="269">
                    <a:moveTo>
                      <a:pt x="54" y="259"/>
                    </a:moveTo>
                    <a:cubicBezTo>
                      <a:pt x="54" y="259"/>
                      <a:pt x="53" y="259"/>
                      <a:pt x="53" y="260"/>
                    </a:cubicBezTo>
                    <a:cubicBezTo>
                      <a:pt x="52" y="261"/>
                      <a:pt x="52" y="262"/>
                      <a:pt x="53" y="262"/>
                    </a:cubicBezTo>
                    <a:cubicBezTo>
                      <a:pt x="57" y="265"/>
                      <a:pt x="60" y="267"/>
                      <a:pt x="64" y="269"/>
                    </a:cubicBezTo>
                    <a:cubicBezTo>
                      <a:pt x="66" y="268"/>
                      <a:pt x="68" y="268"/>
                      <a:pt x="70" y="267"/>
                    </a:cubicBezTo>
                    <a:cubicBezTo>
                      <a:pt x="65" y="265"/>
                      <a:pt x="60" y="262"/>
                      <a:pt x="55" y="259"/>
                    </a:cubicBezTo>
                    <a:cubicBezTo>
                      <a:pt x="55" y="259"/>
                      <a:pt x="55" y="259"/>
                      <a:pt x="54" y="259"/>
                    </a:cubicBezTo>
                    <a:moveTo>
                      <a:pt x="26" y="231"/>
                    </a:moveTo>
                    <a:cubicBezTo>
                      <a:pt x="25" y="231"/>
                      <a:pt x="25" y="231"/>
                      <a:pt x="24" y="232"/>
                    </a:cubicBezTo>
                    <a:cubicBezTo>
                      <a:pt x="24" y="232"/>
                      <a:pt x="23" y="233"/>
                      <a:pt x="24" y="234"/>
                    </a:cubicBezTo>
                    <a:cubicBezTo>
                      <a:pt x="28" y="240"/>
                      <a:pt x="32" y="245"/>
                      <a:pt x="37" y="250"/>
                    </a:cubicBezTo>
                    <a:cubicBezTo>
                      <a:pt x="38" y="250"/>
                      <a:pt x="38" y="250"/>
                      <a:pt x="39" y="250"/>
                    </a:cubicBezTo>
                    <a:cubicBezTo>
                      <a:pt x="39" y="250"/>
                      <a:pt x="40" y="250"/>
                      <a:pt x="40" y="250"/>
                    </a:cubicBezTo>
                    <a:cubicBezTo>
                      <a:pt x="41" y="249"/>
                      <a:pt x="41" y="248"/>
                      <a:pt x="40" y="247"/>
                    </a:cubicBezTo>
                    <a:cubicBezTo>
                      <a:pt x="35" y="242"/>
                      <a:pt x="31" y="237"/>
                      <a:pt x="27" y="232"/>
                    </a:cubicBezTo>
                    <a:cubicBezTo>
                      <a:pt x="27" y="231"/>
                      <a:pt x="26" y="231"/>
                      <a:pt x="26" y="231"/>
                    </a:cubicBezTo>
                    <a:moveTo>
                      <a:pt x="8" y="195"/>
                    </a:moveTo>
                    <a:cubicBezTo>
                      <a:pt x="8" y="195"/>
                      <a:pt x="8" y="195"/>
                      <a:pt x="7" y="196"/>
                    </a:cubicBezTo>
                    <a:cubicBezTo>
                      <a:pt x="6" y="196"/>
                      <a:pt x="6" y="197"/>
                      <a:pt x="6" y="198"/>
                    </a:cubicBezTo>
                    <a:cubicBezTo>
                      <a:pt x="8" y="205"/>
                      <a:pt x="11" y="211"/>
                      <a:pt x="14" y="217"/>
                    </a:cubicBezTo>
                    <a:cubicBezTo>
                      <a:pt x="14" y="218"/>
                      <a:pt x="15" y="218"/>
                      <a:pt x="15" y="218"/>
                    </a:cubicBezTo>
                    <a:cubicBezTo>
                      <a:pt x="16" y="218"/>
                      <a:pt x="16" y="218"/>
                      <a:pt x="16" y="218"/>
                    </a:cubicBezTo>
                    <a:cubicBezTo>
                      <a:pt x="17" y="217"/>
                      <a:pt x="18" y="216"/>
                      <a:pt x="17" y="215"/>
                    </a:cubicBezTo>
                    <a:cubicBezTo>
                      <a:pt x="14" y="209"/>
                      <a:pt x="12" y="203"/>
                      <a:pt x="10" y="197"/>
                    </a:cubicBezTo>
                    <a:cubicBezTo>
                      <a:pt x="10" y="196"/>
                      <a:pt x="9" y="195"/>
                      <a:pt x="8" y="195"/>
                    </a:cubicBezTo>
                    <a:moveTo>
                      <a:pt x="2" y="156"/>
                    </a:moveTo>
                    <a:cubicBezTo>
                      <a:pt x="2" y="156"/>
                      <a:pt x="2" y="156"/>
                      <a:pt x="2" y="156"/>
                    </a:cubicBezTo>
                    <a:cubicBezTo>
                      <a:pt x="1" y="156"/>
                      <a:pt x="0" y="157"/>
                      <a:pt x="0" y="158"/>
                    </a:cubicBezTo>
                    <a:cubicBezTo>
                      <a:pt x="0" y="165"/>
                      <a:pt x="1" y="172"/>
                      <a:pt x="2" y="178"/>
                    </a:cubicBezTo>
                    <a:cubicBezTo>
                      <a:pt x="2" y="179"/>
                      <a:pt x="3" y="180"/>
                      <a:pt x="4" y="180"/>
                    </a:cubicBezTo>
                    <a:cubicBezTo>
                      <a:pt x="4" y="180"/>
                      <a:pt x="4" y="180"/>
                      <a:pt x="4" y="180"/>
                    </a:cubicBezTo>
                    <a:cubicBezTo>
                      <a:pt x="5" y="180"/>
                      <a:pt x="6" y="179"/>
                      <a:pt x="6" y="178"/>
                    </a:cubicBezTo>
                    <a:cubicBezTo>
                      <a:pt x="5" y="171"/>
                      <a:pt x="4" y="165"/>
                      <a:pt x="4" y="158"/>
                    </a:cubicBezTo>
                    <a:cubicBezTo>
                      <a:pt x="4" y="157"/>
                      <a:pt x="3" y="156"/>
                      <a:pt x="2" y="156"/>
                    </a:cubicBezTo>
                    <a:moveTo>
                      <a:pt x="6" y="116"/>
                    </a:moveTo>
                    <a:cubicBezTo>
                      <a:pt x="6" y="116"/>
                      <a:pt x="5" y="117"/>
                      <a:pt x="4" y="118"/>
                    </a:cubicBezTo>
                    <a:cubicBezTo>
                      <a:pt x="3" y="125"/>
                      <a:pt x="2" y="131"/>
                      <a:pt x="1" y="138"/>
                    </a:cubicBezTo>
                    <a:cubicBezTo>
                      <a:pt x="1" y="139"/>
                      <a:pt x="2" y="140"/>
                      <a:pt x="3" y="140"/>
                    </a:cubicBezTo>
                    <a:cubicBezTo>
                      <a:pt x="3" y="140"/>
                      <a:pt x="3" y="140"/>
                      <a:pt x="3" y="140"/>
                    </a:cubicBezTo>
                    <a:cubicBezTo>
                      <a:pt x="4" y="140"/>
                      <a:pt x="5" y="139"/>
                      <a:pt x="5" y="138"/>
                    </a:cubicBezTo>
                    <a:cubicBezTo>
                      <a:pt x="6" y="132"/>
                      <a:pt x="7" y="125"/>
                      <a:pt x="8" y="119"/>
                    </a:cubicBezTo>
                    <a:cubicBezTo>
                      <a:pt x="9" y="118"/>
                      <a:pt x="8" y="117"/>
                      <a:pt x="7" y="116"/>
                    </a:cubicBezTo>
                    <a:cubicBezTo>
                      <a:pt x="7" y="116"/>
                      <a:pt x="7" y="116"/>
                      <a:pt x="6" y="116"/>
                    </a:cubicBezTo>
                    <a:moveTo>
                      <a:pt x="20" y="79"/>
                    </a:moveTo>
                    <a:cubicBezTo>
                      <a:pt x="19" y="79"/>
                      <a:pt x="19" y="79"/>
                      <a:pt x="18" y="80"/>
                    </a:cubicBezTo>
                    <a:cubicBezTo>
                      <a:pt x="18" y="80"/>
                      <a:pt x="18" y="80"/>
                      <a:pt x="18" y="80"/>
                    </a:cubicBezTo>
                    <a:cubicBezTo>
                      <a:pt x="15" y="86"/>
                      <a:pt x="13" y="92"/>
                      <a:pt x="10" y="99"/>
                    </a:cubicBezTo>
                    <a:cubicBezTo>
                      <a:pt x="10" y="100"/>
                      <a:pt x="11" y="101"/>
                      <a:pt x="12" y="101"/>
                    </a:cubicBezTo>
                    <a:cubicBezTo>
                      <a:pt x="12" y="101"/>
                      <a:pt x="12" y="101"/>
                      <a:pt x="12" y="101"/>
                    </a:cubicBezTo>
                    <a:cubicBezTo>
                      <a:pt x="13" y="101"/>
                      <a:pt x="14" y="101"/>
                      <a:pt x="14" y="100"/>
                    </a:cubicBezTo>
                    <a:cubicBezTo>
                      <a:pt x="16" y="94"/>
                      <a:pt x="19" y="88"/>
                      <a:pt x="22" y="82"/>
                    </a:cubicBezTo>
                    <a:cubicBezTo>
                      <a:pt x="23" y="81"/>
                      <a:pt x="22" y="80"/>
                      <a:pt x="21" y="79"/>
                    </a:cubicBezTo>
                    <a:cubicBezTo>
                      <a:pt x="21" y="79"/>
                      <a:pt x="21" y="79"/>
                      <a:pt x="20" y="79"/>
                    </a:cubicBezTo>
                    <a:moveTo>
                      <a:pt x="42" y="45"/>
                    </a:moveTo>
                    <a:cubicBezTo>
                      <a:pt x="41" y="45"/>
                      <a:pt x="41" y="46"/>
                      <a:pt x="40" y="46"/>
                    </a:cubicBezTo>
                    <a:cubicBezTo>
                      <a:pt x="37" y="50"/>
                      <a:pt x="34" y="54"/>
                      <a:pt x="32" y="58"/>
                    </a:cubicBezTo>
                    <a:cubicBezTo>
                      <a:pt x="30" y="59"/>
                      <a:pt x="29" y="61"/>
                      <a:pt x="29" y="63"/>
                    </a:cubicBezTo>
                    <a:cubicBezTo>
                      <a:pt x="28" y="63"/>
                      <a:pt x="28" y="65"/>
                      <a:pt x="29" y="65"/>
                    </a:cubicBezTo>
                    <a:cubicBezTo>
                      <a:pt x="29" y="65"/>
                      <a:pt x="30" y="66"/>
                      <a:pt x="30" y="66"/>
                    </a:cubicBezTo>
                    <a:cubicBezTo>
                      <a:pt x="31" y="66"/>
                      <a:pt x="31" y="65"/>
                      <a:pt x="32" y="65"/>
                    </a:cubicBezTo>
                    <a:cubicBezTo>
                      <a:pt x="33" y="63"/>
                      <a:pt x="34" y="62"/>
                      <a:pt x="35" y="60"/>
                    </a:cubicBezTo>
                    <a:cubicBezTo>
                      <a:pt x="38" y="56"/>
                      <a:pt x="41" y="52"/>
                      <a:pt x="43" y="49"/>
                    </a:cubicBezTo>
                    <a:cubicBezTo>
                      <a:pt x="44" y="48"/>
                      <a:pt x="44" y="47"/>
                      <a:pt x="43" y="46"/>
                    </a:cubicBezTo>
                    <a:cubicBezTo>
                      <a:pt x="43" y="46"/>
                      <a:pt x="42" y="45"/>
                      <a:pt x="42" y="45"/>
                    </a:cubicBezTo>
                    <a:moveTo>
                      <a:pt x="202" y="24"/>
                    </a:moveTo>
                    <a:cubicBezTo>
                      <a:pt x="202" y="24"/>
                      <a:pt x="201" y="24"/>
                      <a:pt x="201" y="25"/>
                    </a:cubicBezTo>
                    <a:cubicBezTo>
                      <a:pt x="200" y="26"/>
                      <a:pt x="200" y="27"/>
                      <a:pt x="201" y="27"/>
                    </a:cubicBezTo>
                    <a:cubicBezTo>
                      <a:pt x="211" y="34"/>
                      <a:pt x="217" y="39"/>
                      <a:pt x="217" y="39"/>
                    </a:cubicBezTo>
                    <a:cubicBezTo>
                      <a:pt x="218" y="39"/>
                      <a:pt x="218" y="39"/>
                      <a:pt x="219" y="39"/>
                    </a:cubicBezTo>
                    <a:cubicBezTo>
                      <a:pt x="219" y="39"/>
                      <a:pt x="220" y="39"/>
                      <a:pt x="220" y="39"/>
                    </a:cubicBezTo>
                    <a:cubicBezTo>
                      <a:pt x="221" y="38"/>
                      <a:pt x="221" y="37"/>
                      <a:pt x="220" y="36"/>
                    </a:cubicBezTo>
                    <a:cubicBezTo>
                      <a:pt x="220" y="36"/>
                      <a:pt x="220" y="36"/>
                      <a:pt x="220" y="36"/>
                    </a:cubicBezTo>
                    <a:cubicBezTo>
                      <a:pt x="220" y="36"/>
                      <a:pt x="214" y="31"/>
                      <a:pt x="203" y="24"/>
                    </a:cubicBezTo>
                    <a:cubicBezTo>
                      <a:pt x="203" y="24"/>
                      <a:pt x="203" y="24"/>
                      <a:pt x="202" y="24"/>
                    </a:cubicBezTo>
                    <a:moveTo>
                      <a:pt x="71" y="18"/>
                    </a:moveTo>
                    <a:cubicBezTo>
                      <a:pt x="70" y="18"/>
                      <a:pt x="70" y="18"/>
                      <a:pt x="70" y="18"/>
                    </a:cubicBezTo>
                    <a:cubicBezTo>
                      <a:pt x="64" y="22"/>
                      <a:pt x="59" y="26"/>
                      <a:pt x="54" y="31"/>
                    </a:cubicBezTo>
                    <a:cubicBezTo>
                      <a:pt x="53" y="32"/>
                      <a:pt x="53" y="33"/>
                      <a:pt x="54" y="34"/>
                    </a:cubicBezTo>
                    <a:cubicBezTo>
                      <a:pt x="54" y="34"/>
                      <a:pt x="55" y="35"/>
                      <a:pt x="55" y="35"/>
                    </a:cubicBezTo>
                    <a:cubicBezTo>
                      <a:pt x="56" y="35"/>
                      <a:pt x="56" y="34"/>
                      <a:pt x="57" y="34"/>
                    </a:cubicBezTo>
                    <a:cubicBezTo>
                      <a:pt x="62" y="29"/>
                      <a:pt x="67" y="25"/>
                      <a:pt x="72" y="22"/>
                    </a:cubicBezTo>
                    <a:cubicBezTo>
                      <a:pt x="73" y="21"/>
                      <a:pt x="73" y="20"/>
                      <a:pt x="73" y="19"/>
                    </a:cubicBezTo>
                    <a:cubicBezTo>
                      <a:pt x="72" y="18"/>
                      <a:pt x="72" y="18"/>
                      <a:pt x="71" y="18"/>
                    </a:cubicBezTo>
                    <a:moveTo>
                      <a:pt x="166" y="6"/>
                    </a:moveTo>
                    <a:cubicBezTo>
                      <a:pt x="166" y="6"/>
                      <a:pt x="165" y="7"/>
                      <a:pt x="164" y="8"/>
                    </a:cubicBezTo>
                    <a:cubicBezTo>
                      <a:pt x="164" y="9"/>
                      <a:pt x="165" y="10"/>
                      <a:pt x="166" y="10"/>
                    </a:cubicBezTo>
                    <a:cubicBezTo>
                      <a:pt x="172" y="13"/>
                      <a:pt x="178" y="15"/>
                      <a:pt x="184" y="18"/>
                    </a:cubicBezTo>
                    <a:cubicBezTo>
                      <a:pt x="185" y="18"/>
                      <a:pt x="185" y="18"/>
                      <a:pt x="185" y="18"/>
                    </a:cubicBezTo>
                    <a:cubicBezTo>
                      <a:pt x="186" y="18"/>
                      <a:pt x="186" y="18"/>
                      <a:pt x="187" y="17"/>
                    </a:cubicBezTo>
                    <a:cubicBezTo>
                      <a:pt x="187" y="16"/>
                      <a:pt x="187" y="15"/>
                      <a:pt x="186" y="14"/>
                    </a:cubicBezTo>
                    <a:cubicBezTo>
                      <a:pt x="180" y="11"/>
                      <a:pt x="174" y="9"/>
                      <a:pt x="167" y="7"/>
                    </a:cubicBezTo>
                    <a:cubicBezTo>
                      <a:pt x="167" y="6"/>
                      <a:pt x="167" y="6"/>
                      <a:pt x="166" y="6"/>
                    </a:cubicBezTo>
                    <a:moveTo>
                      <a:pt x="107" y="2"/>
                    </a:moveTo>
                    <a:cubicBezTo>
                      <a:pt x="107" y="2"/>
                      <a:pt x="107" y="2"/>
                      <a:pt x="107" y="2"/>
                    </a:cubicBezTo>
                    <a:cubicBezTo>
                      <a:pt x="107" y="2"/>
                      <a:pt x="107" y="2"/>
                      <a:pt x="107" y="2"/>
                    </a:cubicBezTo>
                    <a:cubicBezTo>
                      <a:pt x="100" y="4"/>
                      <a:pt x="94" y="6"/>
                      <a:pt x="87" y="8"/>
                    </a:cubicBezTo>
                    <a:cubicBezTo>
                      <a:pt x="86" y="9"/>
                      <a:pt x="86" y="10"/>
                      <a:pt x="86" y="11"/>
                    </a:cubicBezTo>
                    <a:cubicBezTo>
                      <a:pt x="87" y="12"/>
                      <a:pt x="88" y="12"/>
                      <a:pt x="88" y="12"/>
                    </a:cubicBezTo>
                    <a:cubicBezTo>
                      <a:pt x="89" y="12"/>
                      <a:pt x="89" y="12"/>
                      <a:pt x="89" y="12"/>
                    </a:cubicBezTo>
                    <a:cubicBezTo>
                      <a:pt x="95" y="9"/>
                      <a:pt x="102" y="7"/>
                      <a:pt x="108" y="6"/>
                    </a:cubicBezTo>
                    <a:cubicBezTo>
                      <a:pt x="109" y="6"/>
                      <a:pt x="109" y="5"/>
                      <a:pt x="109" y="4"/>
                    </a:cubicBezTo>
                    <a:cubicBezTo>
                      <a:pt x="109" y="3"/>
                      <a:pt x="108" y="2"/>
                      <a:pt x="107" y="2"/>
                    </a:cubicBezTo>
                    <a:moveTo>
                      <a:pt x="128" y="0"/>
                    </a:moveTo>
                    <a:cubicBezTo>
                      <a:pt x="127" y="0"/>
                      <a:pt x="127" y="0"/>
                      <a:pt x="127" y="0"/>
                    </a:cubicBezTo>
                    <a:cubicBezTo>
                      <a:pt x="126" y="0"/>
                      <a:pt x="125" y="1"/>
                      <a:pt x="125" y="2"/>
                    </a:cubicBezTo>
                    <a:cubicBezTo>
                      <a:pt x="125" y="3"/>
                      <a:pt x="126" y="4"/>
                      <a:pt x="127" y="4"/>
                    </a:cubicBezTo>
                    <a:cubicBezTo>
                      <a:pt x="127" y="4"/>
                      <a:pt x="127" y="4"/>
                      <a:pt x="127" y="4"/>
                    </a:cubicBezTo>
                    <a:cubicBezTo>
                      <a:pt x="128" y="4"/>
                      <a:pt x="128" y="4"/>
                      <a:pt x="128" y="4"/>
                    </a:cubicBezTo>
                    <a:cubicBezTo>
                      <a:pt x="128" y="4"/>
                      <a:pt x="128" y="4"/>
                      <a:pt x="128" y="4"/>
                    </a:cubicBezTo>
                    <a:cubicBezTo>
                      <a:pt x="135" y="4"/>
                      <a:pt x="141" y="5"/>
                      <a:pt x="147" y="6"/>
                    </a:cubicBezTo>
                    <a:cubicBezTo>
                      <a:pt x="147" y="6"/>
                      <a:pt x="147" y="6"/>
                      <a:pt x="147" y="6"/>
                    </a:cubicBezTo>
                    <a:cubicBezTo>
                      <a:pt x="148" y="6"/>
                      <a:pt x="149" y="5"/>
                      <a:pt x="149" y="4"/>
                    </a:cubicBezTo>
                    <a:cubicBezTo>
                      <a:pt x="149" y="3"/>
                      <a:pt x="148" y="2"/>
                      <a:pt x="147" y="2"/>
                    </a:cubicBezTo>
                    <a:cubicBezTo>
                      <a:pt x="141" y="1"/>
                      <a:pt x="135" y="0"/>
                      <a:pt x="128" y="0"/>
                    </a:cubicBezTo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32" name="Freeform 394">
                <a:extLst>
                  <a:ext uri="{FF2B5EF4-FFF2-40B4-BE49-F238E27FC236}">
                    <a16:creationId xmlns:a16="http://schemas.microsoft.com/office/drawing/2014/main" id="{E1430992-CF36-46FA-AEEA-2B6A7C9557F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66570" y="4730965"/>
                <a:ext cx="239470" cy="31728"/>
              </a:xfrm>
              <a:custGeom>
                <a:avLst/>
                <a:gdLst>
                  <a:gd name="T0" fmla="*/ 86 w 127"/>
                  <a:gd name="T1" fmla="*/ 11 h 17"/>
                  <a:gd name="T2" fmla="*/ 86 w 127"/>
                  <a:gd name="T3" fmla="*/ 11 h 17"/>
                  <a:gd name="T4" fmla="*/ 66 w 127"/>
                  <a:gd name="T5" fmla="*/ 13 h 17"/>
                  <a:gd name="T6" fmla="*/ 65 w 127"/>
                  <a:gd name="T7" fmla="*/ 16 h 17"/>
                  <a:gd name="T8" fmla="*/ 67 w 127"/>
                  <a:gd name="T9" fmla="*/ 17 h 17"/>
                  <a:gd name="T10" fmla="*/ 67 w 127"/>
                  <a:gd name="T11" fmla="*/ 17 h 17"/>
                  <a:gd name="T12" fmla="*/ 87 w 127"/>
                  <a:gd name="T13" fmla="*/ 15 h 17"/>
                  <a:gd name="T14" fmla="*/ 88 w 127"/>
                  <a:gd name="T15" fmla="*/ 13 h 17"/>
                  <a:gd name="T16" fmla="*/ 86 w 127"/>
                  <a:gd name="T17" fmla="*/ 11 h 17"/>
                  <a:gd name="T18" fmla="*/ 27 w 127"/>
                  <a:gd name="T19" fmla="*/ 10 h 17"/>
                  <a:gd name="T20" fmla="*/ 25 w 127"/>
                  <a:gd name="T21" fmla="*/ 12 h 17"/>
                  <a:gd name="T22" fmla="*/ 26 w 127"/>
                  <a:gd name="T23" fmla="*/ 14 h 17"/>
                  <a:gd name="T24" fmla="*/ 46 w 127"/>
                  <a:gd name="T25" fmla="*/ 17 h 17"/>
                  <a:gd name="T26" fmla="*/ 47 w 127"/>
                  <a:gd name="T27" fmla="*/ 17 h 17"/>
                  <a:gd name="T28" fmla="*/ 49 w 127"/>
                  <a:gd name="T29" fmla="*/ 15 h 17"/>
                  <a:gd name="T30" fmla="*/ 47 w 127"/>
                  <a:gd name="T31" fmla="*/ 13 h 17"/>
                  <a:gd name="T32" fmla="*/ 27 w 127"/>
                  <a:gd name="T33" fmla="*/ 10 h 17"/>
                  <a:gd name="T34" fmla="*/ 27 w 127"/>
                  <a:gd name="T35" fmla="*/ 10 h 17"/>
                  <a:gd name="T36" fmla="*/ 6 w 127"/>
                  <a:gd name="T37" fmla="*/ 3 h 17"/>
                  <a:gd name="T38" fmla="*/ 0 w 127"/>
                  <a:gd name="T39" fmla="*/ 5 h 17"/>
                  <a:gd name="T40" fmla="*/ 7 w 127"/>
                  <a:gd name="T41" fmla="*/ 8 h 17"/>
                  <a:gd name="T42" fmla="*/ 8 w 127"/>
                  <a:gd name="T43" fmla="*/ 8 h 17"/>
                  <a:gd name="T44" fmla="*/ 10 w 127"/>
                  <a:gd name="T45" fmla="*/ 7 h 17"/>
                  <a:gd name="T46" fmla="*/ 9 w 127"/>
                  <a:gd name="T47" fmla="*/ 4 h 17"/>
                  <a:gd name="T48" fmla="*/ 6 w 127"/>
                  <a:gd name="T49" fmla="*/ 3 h 17"/>
                  <a:gd name="T50" fmla="*/ 125 w 127"/>
                  <a:gd name="T51" fmla="*/ 0 h 17"/>
                  <a:gd name="T52" fmla="*/ 124 w 127"/>
                  <a:gd name="T53" fmla="*/ 0 h 17"/>
                  <a:gd name="T54" fmla="*/ 105 w 127"/>
                  <a:gd name="T55" fmla="*/ 6 h 17"/>
                  <a:gd name="T56" fmla="*/ 104 w 127"/>
                  <a:gd name="T57" fmla="*/ 9 h 17"/>
                  <a:gd name="T58" fmla="*/ 106 w 127"/>
                  <a:gd name="T59" fmla="*/ 10 h 17"/>
                  <a:gd name="T60" fmla="*/ 106 w 127"/>
                  <a:gd name="T61" fmla="*/ 10 h 17"/>
                  <a:gd name="T62" fmla="*/ 126 w 127"/>
                  <a:gd name="T63" fmla="*/ 4 h 17"/>
                  <a:gd name="T64" fmla="*/ 127 w 127"/>
                  <a:gd name="T65" fmla="*/ 1 h 17"/>
                  <a:gd name="T66" fmla="*/ 125 w 127"/>
                  <a:gd name="T6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7" h="17">
                    <a:moveTo>
                      <a:pt x="86" y="11"/>
                    </a:moveTo>
                    <a:cubicBezTo>
                      <a:pt x="86" y="11"/>
                      <a:pt x="86" y="11"/>
                      <a:pt x="86" y="11"/>
                    </a:cubicBezTo>
                    <a:cubicBezTo>
                      <a:pt x="79" y="12"/>
                      <a:pt x="73" y="13"/>
                      <a:pt x="66" y="13"/>
                    </a:cubicBezTo>
                    <a:cubicBezTo>
                      <a:pt x="65" y="13"/>
                      <a:pt x="64" y="14"/>
                      <a:pt x="65" y="16"/>
                    </a:cubicBezTo>
                    <a:cubicBezTo>
                      <a:pt x="65" y="17"/>
                      <a:pt x="65" y="17"/>
                      <a:pt x="67" y="17"/>
                    </a:cubicBezTo>
                    <a:cubicBezTo>
                      <a:pt x="67" y="17"/>
                      <a:pt x="67" y="17"/>
                      <a:pt x="67" y="17"/>
                    </a:cubicBezTo>
                    <a:cubicBezTo>
                      <a:pt x="73" y="17"/>
                      <a:pt x="80" y="16"/>
                      <a:pt x="87" y="15"/>
                    </a:cubicBezTo>
                    <a:cubicBezTo>
                      <a:pt x="88" y="15"/>
                      <a:pt x="89" y="14"/>
                      <a:pt x="88" y="13"/>
                    </a:cubicBezTo>
                    <a:cubicBezTo>
                      <a:pt x="88" y="12"/>
                      <a:pt x="87" y="11"/>
                      <a:pt x="86" y="11"/>
                    </a:cubicBezTo>
                    <a:moveTo>
                      <a:pt x="27" y="10"/>
                    </a:moveTo>
                    <a:cubicBezTo>
                      <a:pt x="26" y="10"/>
                      <a:pt x="25" y="11"/>
                      <a:pt x="25" y="12"/>
                    </a:cubicBezTo>
                    <a:cubicBezTo>
                      <a:pt x="25" y="13"/>
                      <a:pt x="25" y="14"/>
                      <a:pt x="26" y="14"/>
                    </a:cubicBezTo>
                    <a:cubicBezTo>
                      <a:pt x="33" y="16"/>
                      <a:pt x="39" y="17"/>
                      <a:pt x="46" y="17"/>
                    </a:cubicBezTo>
                    <a:cubicBezTo>
                      <a:pt x="47" y="17"/>
                      <a:pt x="47" y="17"/>
                      <a:pt x="47" y="17"/>
                    </a:cubicBezTo>
                    <a:cubicBezTo>
                      <a:pt x="48" y="17"/>
                      <a:pt x="48" y="17"/>
                      <a:pt x="49" y="15"/>
                    </a:cubicBezTo>
                    <a:cubicBezTo>
                      <a:pt x="49" y="14"/>
                      <a:pt x="48" y="13"/>
                      <a:pt x="47" y="13"/>
                    </a:cubicBezTo>
                    <a:cubicBezTo>
                      <a:pt x="40" y="13"/>
                      <a:pt x="33" y="12"/>
                      <a:pt x="27" y="10"/>
                    </a:cubicBezTo>
                    <a:cubicBezTo>
                      <a:pt x="27" y="10"/>
                      <a:pt x="27" y="10"/>
                      <a:pt x="27" y="10"/>
                    </a:cubicBezTo>
                    <a:moveTo>
                      <a:pt x="6" y="3"/>
                    </a:moveTo>
                    <a:cubicBezTo>
                      <a:pt x="4" y="4"/>
                      <a:pt x="2" y="4"/>
                      <a:pt x="0" y="5"/>
                    </a:cubicBezTo>
                    <a:cubicBezTo>
                      <a:pt x="2" y="6"/>
                      <a:pt x="5" y="7"/>
                      <a:pt x="7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9" y="8"/>
                      <a:pt x="9" y="8"/>
                      <a:pt x="10" y="7"/>
                    </a:cubicBezTo>
                    <a:cubicBezTo>
                      <a:pt x="10" y="6"/>
                      <a:pt x="10" y="5"/>
                      <a:pt x="9" y="4"/>
                    </a:cubicBezTo>
                    <a:cubicBezTo>
                      <a:pt x="8" y="4"/>
                      <a:pt x="7" y="4"/>
                      <a:pt x="6" y="3"/>
                    </a:cubicBezTo>
                    <a:moveTo>
                      <a:pt x="125" y="0"/>
                    </a:moveTo>
                    <a:cubicBezTo>
                      <a:pt x="125" y="0"/>
                      <a:pt x="124" y="0"/>
                      <a:pt x="124" y="0"/>
                    </a:cubicBezTo>
                    <a:cubicBezTo>
                      <a:pt x="118" y="3"/>
                      <a:pt x="111" y="5"/>
                      <a:pt x="105" y="6"/>
                    </a:cubicBezTo>
                    <a:cubicBezTo>
                      <a:pt x="104" y="7"/>
                      <a:pt x="104" y="8"/>
                      <a:pt x="104" y="9"/>
                    </a:cubicBezTo>
                    <a:cubicBezTo>
                      <a:pt x="104" y="10"/>
                      <a:pt x="105" y="10"/>
                      <a:pt x="106" y="10"/>
                    </a:cubicBezTo>
                    <a:cubicBezTo>
                      <a:pt x="106" y="10"/>
                      <a:pt x="106" y="10"/>
                      <a:pt x="106" y="10"/>
                    </a:cubicBezTo>
                    <a:cubicBezTo>
                      <a:pt x="113" y="8"/>
                      <a:pt x="119" y="6"/>
                      <a:pt x="126" y="4"/>
                    </a:cubicBezTo>
                    <a:cubicBezTo>
                      <a:pt x="127" y="3"/>
                      <a:pt x="127" y="2"/>
                      <a:pt x="127" y="1"/>
                    </a:cubicBezTo>
                    <a:cubicBezTo>
                      <a:pt x="126" y="0"/>
                      <a:pt x="126" y="0"/>
                      <a:pt x="125" y="0"/>
                    </a:cubicBezTo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AB95A7C-0CBE-4B0F-948E-443BD703396C}"/>
              </a:ext>
            </a:extLst>
          </p:cNvPr>
          <p:cNvGrpSpPr/>
          <p:nvPr/>
        </p:nvGrpSpPr>
        <p:grpSpPr>
          <a:xfrm>
            <a:off x="6037134" y="4835563"/>
            <a:ext cx="3784336" cy="732367"/>
            <a:chOff x="5155954" y="4694767"/>
            <a:chExt cx="3784336" cy="732367"/>
          </a:xfrm>
        </p:grpSpPr>
        <p:sp>
          <p:nvSpPr>
            <p:cNvPr id="18" name="Line 13">
              <a:extLst>
                <a:ext uri="{FF2B5EF4-FFF2-40B4-BE49-F238E27FC236}">
                  <a16:creationId xmlns:a16="http://schemas.microsoft.com/office/drawing/2014/main" id="{7DE06CA6-2FFD-469C-B476-F06B6A6F04FD}"/>
                </a:ext>
              </a:extLst>
            </p:cNvPr>
            <p:cNvSpPr>
              <a:spLocks noChangeShapeType="1"/>
            </p:cNvSpPr>
            <p:nvPr>
              <p:custDataLst>
                <p:tags r:id="rId2"/>
              </p:custDataLst>
            </p:nvPr>
          </p:nvSpPr>
          <p:spPr bwMode="auto">
            <a:xfrm>
              <a:off x="5835404" y="5027083"/>
              <a:ext cx="709084" cy="0"/>
            </a:xfrm>
            <a:prstGeom prst="line">
              <a:avLst/>
            </a:prstGeom>
            <a:noFill/>
            <a:ln w="9525" cap="rnd">
              <a:solidFill>
                <a:srgbClr val="808080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9" name="AutoShape 14">
              <a:extLst>
                <a:ext uri="{FF2B5EF4-FFF2-40B4-BE49-F238E27FC236}">
                  <a16:creationId xmlns:a16="http://schemas.microsoft.com/office/drawing/2014/main" id="{FED30553-D06A-4394-A423-DED96FA97E1E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6544488" y="4811183"/>
              <a:ext cx="2395802" cy="446617"/>
            </a:xfrm>
            <a:prstGeom prst="homePlate">
              <a:avLst>
                <a:gd name="adj" fmla="val 137778"/>
              </a:avLst>
            </a:prstGeom>
            <a:noFill/>
            <a:ln w="9525" cap="rnd">
              <a:solidFill>
                <a:srgbClr val="808080"/>
              </a:solidFill>
              <a:prstDash val="sysDot"/>
              <a:miter lim="800000"/>
            </a:ln>
            <a:effectLst/>
          </p:spPr>
          <p:txBody>
            <a:bodyPr anchor="ctr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600">
                  <a:solidFill>
                    <a:prstClr val="black"/>
                  </a:solidFill>
                  <a:latin typeface="+mn-lt"/>
                  <a:ea typeface="Arial-Rounded" panose="020B0500000000000000" pitchFamily="34" charset="0"/>
                  <a:cs typeface="Arial-Rounded" panose="020B0500000000000000" pitchFamily="34" charset="0"/>
                </a:rPr>
                <a:t>nắng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grpSp>
          <p:nvGrpSpPr>
            <p:cNvPr id="33" name="组合 6">
              <a:extLst>
                <a:ext uri="{FF2B5EF4-FFF2-40B4-BE49-F238E27FC236}">
                  <a16:creationId xmlns:a16="http://schemas.microsoft.com/office/drawing/2014/main" id="{A1CCB852-52B3-49A5-896D-F3B3B77EDF62}"/>
                </a:ext>
              </a:extLst>
            </p:cNvPr>
            <p:cNvGrpSpPr/>
            <p:nvPr/>
          </p:nvGrpSpPr>
          <p:grpSpPr>
            <a:xfrm>
              <a:off x="5155954" y="4694767"/>
              <a:ext cx="582083" cy="732367"/>
              <a:chOff x="2581827" y="5172193"/>
              <a:chExt cx="579866" cy="731658"/>
            </a:xfrm>
          </p:grpSpPr>
          <p:sp>
            <p:nvSpPr>
              <p:cNvPr id="34" name="Freeform 409">
                <a:extLst>
                  <a:ext uri="{FF2B5EF4-FFF2-40B4-BE49-F238E27FC236}">
                    <a16:creationId xmlns:a16="http://schemas.microsoft.com/office/drawing/2014/main" id="{3EF9F2C6-9D43-459E-BEA5-23A84D01CC9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88164" y="5181716"/>
                <a:ext cx="573529" cy="722135"/>
              </a:xfrm>
              <a:custGeom>
                <a:avLst/>
                <a:gdLst>
                  <a:gd name="T0" fmla="*/ 106 w 302"/>
                  <a:gd name="T1" fmla="*/ 6 h 379"/>
                  <a:gd name="T2" fmla="*/ 28 w 302"/>
                  <a:gd name="T3" fmla="*/ 106 h 379"/>
                  <a:gd name="T4" fmla="*/ 86 w 302"/>
                  <a:gd name="T5" fmla="*/ 367 h 379"/>
                  <a:gd name="T6" fmla="*/ 203 w 302"/>
                  <a:gd name="T7" fmla="*/ 340 h 379"/>
                  <a:gd name="T8" fmla="*/ 302 w 302"/>
                  <a:gd name="T9" fmla="*/ 196 h 379"/>
                  <a:gd name="T10" fmla="*/ 106 w 302"/>
                  <a:gd name="T11" fmla="*/ 6 h 379"/>
                  <a:gd name="T12" fmla="*/ 220 w 302"/>
                  <a:gd name="T13" fmla="*/ 200 h 379"/>
                  <a:gd name="T14" fmla="*/ 165 w 302"/>
                  <a:gd name="T15" fmla="*/ 257 h 379"/>
                  <a:gd name="T16" fmla="*/ 112 w 302"/>
                  <a:gd name="T17" fmla="*/ 261 h 379"/>
                  <a:gd name="T18" fmla="*/ 104 w 302"/>
                  <a:gd name="T19" fmla="*/ 141 h 379"/>
                  <a:gd name="T20" fmla="*/ 146 w 302"/>
                  <a:gd name="T21" fmla="*/ 101 h 379"/>
                  <a:gd name="T22" fmla="*/ 220 w 302"/>
                  <a:gd name="T23" fmla="*/ 200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2" h="379">
                    <a:moveTo>
                      <a:pt x="106" y="6"/>
                    </a:moveTo>
                    <a:cubicBezTo>
                      <a:pt x="55" y="10"/>
                      <a:pt x="34" y="55"/>
                      <a:pt x="28" y="106"/>
                    </a:cubicBezTo>
                    <a:cubicBezTo>
                      <a:pt x="19" y="175"/>
                      <a:pt x="0" y="338"/>
                      <a:pt x="86" y="367"/>
                    </a:cubicBezTo>
                    <a:cubicBezTo>
                      <a:pt x="123" y="379"/>
                      <a:pt x="171" y="358"/>
                      <a:pt x="203" y="340"/>
                    </a:cubicBezTo>
                    <a:cubicBezTo>
                      <a:pt x="252" y="312"/>
                      <a:pt x="302" y="257"/>
                      <a:pt x="302" y="196"/>
                    </a:cubicBezTo>
                    <a:cubicBezTo>
                      <a:pt x="302" y="62"/>
                      <a:pt x="175" y="0"/>
                      <a:pt x="106" y="6"/>
                    </a:cubicBezTo>
                    <a:moveTo>
                      <a:pt x="220" y="200"/>
                    </a:moveTo>
                    <a:cubicBezTo>
                      <a:pt x="216" y="227"/>
                      <a:pt x="190" y="248"/>
                      <a:pt x="165" y="257"/>
                    </a:cubicBezTo>
                    <a:cubicBezTo>
                      <a:pt x="150" y="263"/>
                      <a:pt x="127" y="269"/>
                      <a:pt x="112" y="261"/>
                    </a:cubicBezTo>
                    <a:cubicBezTo>
                      <a:pt x="75" y="242"/>
                      <a:pt x="95" y="171"/>
                      <a:pt x="104" y="141"/>
                    </a:cubicBezTo>
                    <a:cubicBezTo>
                      <a:pt x="110" y="118"/>
                      <a:pt x="123" y="100"/>
                      <a:pt x="146" y="101"/>
                    </a:cubicBezTo>
                    <a:cubicBezTo>
                      <a:pt x="177" y="104"/>
                      <a:pt x="229" y="140"/>
                      <a:pt x="220" y="200"/>
                    </a:cubicBezTo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35" name="Freeform 411">
                <a:extLst>
                  <a:ext uri="{FF2B5EF4-FFF2-40B4-BE49-F238E27FC236}">
                    <a16:creationId xmlns:a16="http://schemas.microsoft.com/office/drawing/2014/main" id="{57CFA87B-EB80-4161-B0E1-72068F8CA23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53122" y="5708636"/>
                <a:ext cx="456288" cy="177756"/>
              </a:xfrm>
              <a:custGeom>
                <a:avLst/>
                <a:gdLst>
                  <a:gd name="T0" fmla="*/ 72 w 240"/>
                  <a:gd name="T1" fmla="*/ 44 h 94"/>
                  <a:gd name="T2" fmla="*/ 72 w 240"/>
                  <a:gd name="T3" fmla="*/ 44 h 94"/>
                  <a:gd name="T4" fmla="*/ 58 w 240"/>
                  <a:gd name="T5" fmla="*/ 42 h 94"/>
                  <a:gd name="T6" fmla="*/ 52 w 240"/>
                  <a:gd name="T7" fmla="*/ 39 h 94"/>
                  <a:gd name="T8" fmla="*/ 51 w 240"/>
                  <a:gd name="T9" fmla="*/ 37 h 94"/>
                  <a:gd name="T10" fmla="*/ 53 w 240"/>
                  <a:gd name="T11" fmla="*/ 36 h 94"/>
                  <a:gd name="T12" fmla="*/ 53 w 240"/>
                  <a:gd name="T13" fmla="*/ 36 h 94"/>
                  <a:gd name="T14" fmla="*/ 59 w 240"/>
                  <a:gd name="T15" fmla="*/ 38 h 94"/>
                  <a:gd name="T16" fmla="*/ 72 w 240"/>
                  <a:gd name="T17" fmla="*/ 40 h 94"/>
                  <a:gd name="T18" fmla="*/ 74 w 240"/>
                  <a:gd name="T19" fmla="*/ 43 h 94"/>
                  <a:gd name="T20" fmla="*/ 72 w 240"/>
                  <a:gd name="T21" fmla="*/ 44 h 94"/>
                  <a:gd name="T22" fmla="*/ 110 w 240"/>
                  <a:gd name="T23" fmla="*/ 34 h 94"/>
                  <a:gd name="T24" fmla="*/ 111 w 240"/>
                  <a:gd name="T25" fmla="*/ 34 h 94"/>
                  <a:gd name="T26" fmla="*/ 113 w 240"/>
                  <a:gd name="T27" fmla="*/ 35 h 94"/>
                  <a:gd name="T28" fmla="*/ 112 w 240"/>
                  <a:gd name="T29" fmla="*/ 38 h 94"/>
                  <a:gd name="T30" fmla="*/ 92 w 240"/>
                  <a:gd name="T31" fmla="*/ 43 h 94"/>
                  <a:gd name="T32" fmla="*/ 92 w 240"/>
                  <a:gd name="T33" fmla="*/ 43 h 94"/>
                  <a:gd name="T34" fmla="*/ 90 w 240"/>
                  <a:gd name="T35" fmla="*/ 42 h 94"/>
                  <a:gd name="T36" fmla="*/ 91 w 240"/>
                  <a:gd name="T37" fmla="*/ 39 h 94"/>
                  <a:gd name="T38" fmla="*/ 110 w 240"/>
                  <a:gd name="T39" fmla="*/ 34 h 94"/>
                  <a:gd name="T40" fmla="*/ 110 w 240"/>
                  <a:gd name="T41" fmla="*/ 34 h 94"/>
                  <a:gd name="T42" fmla="*/ 212 w 240"/>
                  <a:gd name="T43" fmla="*/ 11 h 94"/>
                  <a:gd name="T44" fmla="*/ 187 w 240"/>
                  <a:gd name="T45" fmla="*/ 16 h 94"/>
                  <a:gd name="T46" fmla="*/ 149 w 240"/>
                  <a:gd name="T47" fmla="*/ 20 h 94"/>
                  <a:gd name="T48" fmla="*/ 148 w 240"/>
                  <a:gd name="T49" fmla="*/ 21 h 94"/>
                  <a:gd name="T50" fmla="*/ 130 w 240"/>
                  <a:gd name="T51" fmla="*/ 30 h 94"/>
                  <a:gd name="T52" fmla="*/ 130 w 240"/>
                  <a:gd name="T53" fmla="*/ 31 h 94"/>
                  <a:gd name="T54" fmla="*/ 128 w 240"/>
                  <a:gd name="T55" fmla="*/ 29 h 94"/>
                  <a:gd name="T56" fmla="*/ 129 w 240"/>
                  <a:gd name="T57" fmla="*/ 27 h 94"/>
                  <a:gd name="T58" fmla="*/ 139 w 240"/>
                  <a:gd name="T59" fmla="*/ 21 h 94"/>
                  <a:gd name="T60" fmla="*/ 0 w 240"/>
                  <a:gd name="T61" fmla="*/ 35 h 94"/>
                  <a:gd name="T62" fmla="*/ 17 w 240"/>
                  <a:gd name="T63" fmla="*/ 66 h 94"/>
                  <a:gd name="T64" fmla="*/ 66 w 240"/>
                  <a:gd name="T65" fmla="*/ 84 h 94"/>
                  <a:gd name="T66" fmla="*/ 77 w 240"/>
                  <a:gd name="T67" fmla="*/ 83 h 94"/>
                  <a:gd name="T68" fmla="*/ 212 w 240"/>
                  <a:gd name="T69" fmla="*/ 11 h 94"/>
                  <a:gd name="T70" fmla="*/ 240 w 240"/>
                  <a:gd name="T71" fmla="*/ 0 h 94"/>
                  <a:gd name="T72" fmla="*/ 214 w 240"/>
                  <a:gd name="T73" fmla="*/ 10 h 94"/>
                  <a:gd name="T74" fmla="*/ 196 w 240"/>
                  <a:gd name="T75" fmla="*/ 28 h 94"/>
                  <a:gd name="T76" fmla="*/ 68 w 240"/>
                  <a:gd name="T77" fmla="*/ 86 h 94"/>
                  <a:gd name="T78" fmla="*/ 64 w 240"/>
                  <a:gd name="T79" fmla="*/ 86 h 94"/>
                  <a:gd name="T80" fmla="*/ 25 w 240"/>
                  <a:gd name="T81" fmla="*/ 75 h 94"/>
                  <a:gd name="T82" fmla="*/ 51 w 240"/>
                  <a:gd name="T83" fmla="*/ 90 h 94"/>
                  <a:gd name="T84" fmla="*/ 51 w 240"/>
                  <a:gd name="T85" fmla="*/ 90 h 94"/>
                  <a:gd name="T86" fmla="*/ 51 w 240"/>
                  <a:gd name="T87" fmla="*/ 90 h 94"/>
                  <a:gd name="T88" fmla="*/ 51 w 240"/>
                  <a:gd name="T89" fmla="*/ 90 h 94"/>
                  <a:gd name="T90" fmla="*/ 51 w 240"/>
                  <a:gd name="T91" fmla="*/ 90 h 94"/>
                  <a:gd name="T92" fmla="*/ 51 w 240"/>
                  <a:gd name="T93" fmla="*/ 90 h 94"/>
                  <a:gd name="T94" fmla="*/ 51 w 240"/>
                  <a:gd name="T95" fmla="*/ 90 h 94"/>
                  <a:gd name="T96" fmla="*/ 52 w 240"/>
                  <a:gd name="T97" fmla="*/ 90 h 94"/>
                  <a:gd name="T98" fmla="*/ 52 w 240"/>
                  <a:gd name="T99" fmla="*/ 90 h 94"/>
                  <a:gd name="T100" fmla="*/ 52 w 240"/>
                  <a:gd name="T101" fmla="*/ 90 h 94"/>
                  <a:gd name="T102" fmla="*/ 52 w 240"/>
                  <a:gd name="T103" fmla="*/ 90 h 94"/>
                  <a:gd name="T104" fmla="*/ 52 w 240"/>
                  <a:gd name="T105" fmla="*/ 91 h 94"/>
                  <a:gd name="T106" fmla="*/ 52 w 240"/>
                  <a:gd name="T107" fmla="*/ 91 h 94"/>
                  <a:gd name="T108" fmla="*/ 52 w 240"/>
                  <a:gd name="T109" fmla="*/ 91 h 94"/>
                  <a:gd name="T110" fmla="*/ 52 w 240"/>
                  <a:gd name="T111" fmla="*/ 91 h 94"/>
                  <a:gd name="T112" fmla="*/ 76 w 240"/>
                  <a:gd name="T113" fmla="*/ 94 h 94"/>
                  <a:gd name="T114" fmla="*/ 169 w 240"/>
                  <a:gd name="T115" fmla="*/ 64 h 94"/>
                  <a:gd name="T116" fmla="*/ 240 w 240"/>
                  <a:gd name="T11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40" h="94">
                    <a:moveTo>
                      <a:pt x="72" y="44"/>
                    </a:moveTo>
                    <a:cubicBezTo>
                      <a:pt x="72" y="44"/>
                      <a:pt x="72" y="44"/>
                      <a:pt x="72" y="44"/>
                    </a:cubicBezTo>
                    <a:cubicBezTo>
                      <a:pt x="67" y="44"/>
                      <a:pt x="62" y="43"/>
                      <a:pt x="58" y="42"/>
                    </a:cubicBezTo>
                    <a:cubicBezTo>
                      <a:pt x="56" y="41"/>
                      <a:pt x="54" y="40"/>
                      <a:pt x="52" y="39"/>
                    </a:cubicBezTo>
                    <a:cubicBezTo>
                      <a:pt x="51" y="39"/>
                      <a:pt x="50" y="38"/>
                      <a:pt x="51" y="37"/>
                    </a:cubicBezTo>
                    <a:cubicBezTo>
                      <a:pt x="51" y="36"/>
                      <a:pt x="52" y="36"/>
                      <a:pt x="53" y="36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5" y="37"/>
                      <a:pt x="57" y="37"/>
                      <a:pt x="59" y="38"/>
                    </a:cubicBezTo>
                    <a:cubicBezTo>
                      <a:pt x="63" y="39"/>
                      <a:pt x="68" y="40"/>
                      <a:pt x="72" y="40"/>
                    </a:cubicBezTo>
                    <a:cubicBezTo>
                      <a:pt x="73" y="41"/>
                      <a:pt x="74" y="42"/>
                      <a:pt x="74" y="43"/>
                    </a:cubicBezTo>
                    <a:cubicBezTo>
                      <a:pt x="74" y="44"/>
                      <a:pt x="73" y="44"/>
                      <a:pt x="72" y="44"/>
                    </a:cubicBezTo>
                    <a:moveTo>
                      <a:pt x="110" y="34"/>
                    </a:moveTo>
                    <a:cubicBezTo>
                      <a:pt x="111" y="34"/>
                      <a:pt x="111" y="34"/>
                      <a:pt x="111" y="34"/>
                    </a:cubicBezTo>
                    <a:cubicBezTo>
                      <a:pt x="112" y="34"/>
                      <a:pt x="113" y="35"/>
                      <a:pt x="113" y="35"/>
                    </a:cubicBezTo>
                    <a:cubicBezTo>
                      <a:pt x="113" y="36"/>
                      <a:pt x="113" y="38"/>
                      <a:pt x="112" y="38"/>
                    </a:cubicBezTo>
                    <a:cubicBezTo>
                      <a:pt x="105" y="40"/>
                      <a:pt x="99" y="42"/>
                      <a:pt x="92" y="43"/>
                    </a:cubicBezTo>
                    <a:cubicBezTo>
                      <a:pt x="92" y="43"/>
                      <a:pt x="92" y="43"/>
                      <a:pt x="92" y="43"/>
                    </a:cubicBezTo>
                    <a:cubicBezTo>
                      <a:pt x="91" y="43"/>
                      <a:pt x="90" y="43"/>
                      <a:pt x="90" y="42"/>
                    </a:cubicBezTo>
                    <a:cubicBezTo>
                      <a:pt x="90" y="40"/>
                      <a:pt x="90" y="39"/>
                      <a:pt x="91" y="39"/>
                    </a:cubicBezTo>
                    <a:cubicBezTo>
                      <a:pt x="98" y="38"/>
                      <a:pt x="104" y="36"/>
                      <a:pt x="110" y="34"/>
                    </a:cubicBezTo>
                    <a:cubicBezTo>
                      <a:pt x="110" y="34"/>
                      <a:pt x="110" y="34"/>
                      <a:pt x="110" y="34"/>
                    </a:cubicBezTo>
                    <a:moveTo>
                      <a:pt x="212" y="11"/>
                    </a:moveTo>
                    <a:cubicBezTo>
                      <a:pt x="204" y="13"/>
                      <a:pt x="195" y="15"/>
                      <a:pt x="187" y="16"/>
                    </a:cubicBezTo>
                    <a:cubicBezTo>
                      <a:pt x="174" y="17"/>
                      <a:pt x="162" y="19"/>
                      <a:pt x="149" y="20"/>
                    </a:cubicBezTo>
                    <a:cubicBezTo>
                      <a:pt x="149" y="21"/>
                      <a:pt x="149" y="21"/>
                      <a:pt x="148" y="21"/>
                    </a:cubicBezTo>
                    <a:cubicBezTo>
                      <a:pt x="143" y="24"/>
                      <a:pt x="137" y="27"/>
                      <a:pt x="130" y="30"/>
                    </a:cubicBezTo>
                    <a:cubicBezTo>
                      <a:pt x="130" y="31"/>
                      <a:pt x="130" y="31"/>
                      <a:pt x="130" y="31"/>
                    </a:cubicBezTo>
                    <a:cubicBezTo>
                      <a:pt x="129" y="31"/>
                      <a:pt x="128" y="30"/>
                      <a:pt x="128" y="29"/>
                    </a:cubicBezTo>
                    <a:cubicBezTo>
                      <a:pt x="127" y="28"/>
                      <a:pt x="128" y="27"/>
                      <a:pt x="129" y="27"/>
                    </a:cubicBezTo>
                    <a:cubicBezTo>
                      <a:pt x="132" y="25"/>
                      <a:pt x="136" y="23"/>
                      <a:pt x="139" y="21"/>
                    </a:cubicBezTo>
                    <a:cubicBezTo>
                      <a:pt x="93" y="27"/>
                      <a:pt x="47" y="34"/>
                      <a:pt x="0" y="35"/>
                    </a:cubicBezTo>
                    <a:cubicBezTo>
                      <a:pt x="4" y="47"/>
                      <a:pt x="10" y="57"/>
                      <a:pt x="17" y="66"/>
                    </a:cubicBezTo>
                    <a:cubicBezTo>
                      <a:pt x="30" y="77"/>
                      <a:pt x="47" y="84"/>
                      <a:pt x="66" y="84"/>
                    </a:cubicBezTo>
                    <a:cubicBezTo>
                      <a:pt x="70" y="84"/>
                      <a:pt x="73" y="84"/>
                      <a:pt x="77" y="83"/>
                    </a:cubicBezTo>
                    <a:cubicBezTo>
                      <a:pt x="127" y="76"/>
                      <a:pt x="179" y="48"/>
                      <a:pt x="212" y="11"/>
                    </a:cubicBezTo>
                    <a:moveTo>
                      <a:pt x="240" y="0"/>
                    </a:moveTo>
                    <a:cubicBezTo>
                      <a:pt x="232" y="4"/>
                      <a:pt x="223" y="8"/>
                      <a:pt x="214" y="10"/>
                    </a:cubicBezTo>
                    <a:cubicBezTo>
                      <a:pt x="208" y="17"/>
                      <a:pt x="202" y="23"/>
                      <a:pt x="196" y="28"/>
                    </a:cubicBezTo>
                    <a:cubicBezTo>
                      <a:pt x="163" y="56"/>
                      <a:pt x="113" y="86"/>
                      <a:pt x="68" y="86"/>
                    </a:cubicBezTo>
                    <a:cubicBezTo>
                      <a:pt x="66" y="86"/>
                      <a:pt x="65" y="86"/>
                      <a:pt x="64" y="86"/>
                    </a:cubicBezTo>
                    <a:cubicBezTo>
                      <a:pt x="49" y="86"/>
                      <a:pt x="36" y="82"/>
                      <a:pt x="25" y="75"/>
                    </a:cubicBezTo>
                    <a:cubicBezTo>
                      <a:pt x="33" y="81"/>
                      <a:pt x="41" y="87"/>
                      <a:pt x="51" y="90"/>
                    </a:cubicBezTo>
                    <a:cubicBezTo>
                      <a:pt x="51" y="90"/>
                      <a:pt x="51" y="90"/>
                      <a:pt x="51" y="90"/>
                    </a:cubicBezTo>
                    <a:cubicBezTo>
                      <a:pt x="51" y="90"/>
                      <a:pt x="51" y="90"/>
                      <a:pt x="51" y="90"/>
                    </a:cubicBezTo>
                    <a:cubicBezTo>
                      <a:pt x="51" y="90"/>
                      <a:pt x="51" y="90"/>
                      <a:pt x="51" y="90"/>
                    </a:cubicBezTo>
                    <a:cubicBezTo>
                      <a:pt x="51" y="90"/>
                      <a:pt x="51" y="90"/>
                      <a:pt x="51" y="90"/>
                    </a:cubicBezTo>
                    <a:cubicBezTo>
                      <a:pt x="51" y="90"/>
                      <a:pt x="51" y="90"/>
                      <a:pt x="51" y="90"/>
                    </a:cubicBezTo>
                    <a:cubicBezTo>
                      <a:pt x="51" y="90"/>
                      <a:pt x="51" y="90"/>
                      <a:pt x="51" y="90"/>
                    </a:cubicBezTo>
                    <a:cubicBezTo>
                      <a:pt x="52" y="90"/>
                      <a:pt x="52" y="90"/>
                      <a:pt x="52" y="90"/>
                    </a:cubicBezTo>
                    <a:cubicBezTo>
                      <a:pt x="52" y="90"/>
                      <a:pt x="52" y="90"/>
                      <a:pt x="52" y="90"/>
                    </a:cubicBezTo>
                    <a:cubicBezTo>
                      <a:pt x="52" y="90"/>
                      <a:pt x="52" y="90"/>
                      <a:pt x="52" y="90"/>
                    </a:cubicBezTo>
                    <a:cubicBezTo>
                      <a:pt x="52" y="90"/>
                      <a:pt x="52" y="90"/>
                      <a:pt x="52" y="90"/>
                    </a:cubicBezTo>
                    <a:cubicBezTo>
                      <a:pt x="52" y="91"/>
                      <a:pt x="52" y="91"/>
                      <a:pt x="52" y="91"/>
                    </a:cubicBezTo>
                    <a:cubicBezTo>
                      <a:pt x="52" y="91"/>
                      <a:pt x="52" y="91"/>
                      <a:pt x="52" y="91"/>
                    </a:cubicBezTo>
                    <a:cubicBezTo>
                      <a:pt x="52" y="91"/>
                      <a:pt x="52" y="91"/>
                      <a:pt x="52" y="91"/>
                    </a:cubicBezTo>
                    <a:cubicBezTo>
                      <a:pt x="52" y="91"/>
                      <a:pt x="52" y="91"/>
                      <a:pt x="52" y="91"/>
                    </a:cubicBezTo>
                    <a:cubicBezTo>
                      <a:pt x="60" y="93"/>
                      <a:pt x="68" y="94"/>
                      <a:pt x="76" y="94"/>
                    </a:cubicBezTo>
                    <a:cubicBezTo>
                      <a:pt x="108" y="94"/>
                      <a:pt x="143" y="78"/>
                      <a:pt x="169" y="64"/>
                    </a:cubicBezTo>
                    <a:cubicBezTo>
                      <a:pt x="195" y="49"/>
                      <a:pt x="221" y="27"/>
                      <a:pt x="240" y="0"/>
                    </a:cubicBezTo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36" name="Freeform 412">
                <a:extLst>
                  <a:ext uri="{FF2B5EF4-FFF2-40B4-BE49-F238E27FC236}">
                    <a16:creationId xmlns:a16="http://schemas.microsoft.com/office/drawing/2014/main" id="{0D7332F2-67D3-4B38-BCCE-54C869BE36CE}"/>
                  </a:ext>
                </a:extLst>
              </p:cNvPr>
              <p:cNvSpPr/>
              <p:nvPr/>
            </p:nvSpPr>
            <p:spPr bwMode="auto">
              <a:xfrm>
                <a:off x="2581827" y="5172193"/>
                <a:ext cx="579866" cy="704677"/>
              </a:xfrm>
              <a:custGeom>
                <a:avLst/>
                <a:gdLst>
                  <a:gd name="T0" fmla="*/ 20 w 305"/>
                  <a:gd name="T1" fmla="*/ 101 h 370"/>
                  <a:gd name="T2" fmla="*/ 60 w 305"/>
                  <a:gd name="T3" fmla="*/ 16 h 370"/>
                  <a:gd name="T4" fmla="*/ 113 w 305"/>
                  <a:gd name="T5" fmla="*/ 3 h 370"/>
                  <a:gd name="T6" fmla="*/ 203 w 305"/>
                  <a:gd name="T7" fmla="*/ 33 h 370"/>
                  <a:gd name="T8" fmla="*/ 275 w 305"/>
                  <a:gd name="T9" fmla="*/ 112 h 370"/>
                  <a:gd name="T10" fmla="*/ 251 w 305"/>
                  <a:gd name="T11" fmla="*/ 290 h 370"/>
                  <a:gd name="T12" fmla="*/ 114 w 305"/>
                  <a:gd name="T13" fmla="*/ 364 h 370"/>
                  <a:gd name="T14" fmla="*/ 29 w 305"/>
                  <a:gd name="T15" fmla="*/ 313 h 370"/>
                  <a:gd name="T16" fmla="*/ 20 w 305"/>
                  <a:gd name="T17" fmla="*/ 101 h 370"/>
                  <a:gd name="T18" fmla="*/ 19 w 305"/>
                  <a:gd name="T19" fmla="*/ 103 h 370"/>
                  <a:gd name="T20" fmla="*/ 25 w 305"/>
                  <a:gd name="T21" fmla="*/ 308 h 370"/>
                  <a:gd name="T22" fmla="*/ 101 w 305"/>
                  <a:gd name="T23" fmla="*/ 367 h 370"/>
                  <a:gd name="T24" fmla="*/ 233 w 305"/>
                  <a:gd name="T25" fmla="*/ 309 h 370"/>
                  <a:gd name="T26" fmla="*/ 288 w 305"/>
                  <a:gd name="T27" fmla="*/ 227 h 370"/>
                  <a:gd name="T28" fmla="*/ 274 w 305"/>
                  <a:gd name="T29" fmla="*/ 106 h 370"/>
                  <a:gd name="T30" fmla="*/ 108 w 305"/>
                  <a:gd name="T31" fmla="*/ 1 h 370"/>
                  <a:gd name="T32" fmla="*/ 19 w 305"/>
                  <a:gd name="T33" fmla="*/ 103 h 370"/>
                  <a:gd name="T34" fmla="*/ 20 w 305"/>
                  <a:gd name="T35" fmla="*/ 101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5" h="370">
                    <a:moveTo>
                      <a:pt x="20" y="101"/>
                    </a:moveTo>
                    <a:cubicBezTo>
                      <a:pt x="25" y="70"/>
                      <a:pt x="33" y="36"/>
                      <a:pt x="60" y="16"/>
                    </a:cubicBezTo>
                    <a:cubicBezTo>
                      <a:pt x="75" y="5"/>
                      <a:pt x="95" y="2"/>
                      <a:pt x="113" y="3"/>
                    </a:cubicBezTo>
                    <a:cubicBezTo>
                      <a:pt x="145" y="4"/>
                      <a:pt x="176" y="17"/>
                      <a:pt x="203" y="33"/>
                    </a:cubicBezTo>
                    <a:cubicBezTo>
                      <a:pt x="234" y="52"/>
                      <a:pt x="259" y="80"/>
                      <a:pt x="275" y="112"/>
                    </a:cubicBezTo>
                    <a:cubicBezTo>
                      <a:pt x="305" y="172"/>
                      <a:pt x="296" y="239"/>
                      <a:pt x="251" y="290"/>
                    </a:cubicBezTo>
                    <a:cubicBezTo>
                      <a:pt x="217" y="328"/>
                      <a:pt x="165" y="357"/>
                      <a:pt x="114" y="364"/>
                    </a:cubicBezTo>
                    <a:cubicBezTo>
                      <a:pt x="75" y="370"/>
                      <a:pt x="45" y="347"/>
                      <a:pt x="29" y="313"/>
                    </a:cubicBezTo>
                    <a:cubicBezTo>
                      <a:pt x="0" y="250"/>
                      <a:pt x="11" y="168"/>
                      <a:pt x="20" y="101"/>
                    </a:cubicBezTo>
                    <a:cubicBezTo>
                      <a:pt x="20" y="102"/>
                      <a:pt x="19" y="103"/>
                      <a:pt x="19" y="103"/>
                    </a:cubicBezTo>
                    <a:cubicBezTo>
                      <a:pt x="10" y="170"/>
                      <a:pt x="1" y="243"/>
                      <a:pt x="25" y="308"/>
                    </a:cubicBezTo>
                    <a:cubicBezTo>
                      <a:pt x="37" y="342"/>
                      <a:pt x="64" y="366"/>
                      <a:pt x="101" y="367"/>
                    </a:cubicBezTo>
                    <a:cubicBezTo>
                      <a:pt x="147" y="369"/>
                      <a:pt x="199" y="338"/>
                      <a:pt x="233" y="309"/>
                    </a:cubicBezTo>
                    <a:cubicBezTo>
                      <a:pt x="258" y="287"/>
                      <a:pt x="278" y="259"/>
                      <a:pt x="288" y="227"/>
                    </a:cubicBezTo>
                    <a:cubicBezTo>
                      <a:pt x="301" y="188"/>
                      <a:pt x="292" y="142"/>
                      <a:pt x="274" y="106"/>
                    </a:cubicBezTo>
                    <a:cubicBezTo>
                      <a:pt x="244" y="45"/>
                      <a:pt x="175" y="1"/>
                      <a:pt x="108" y="1"/>
                    </a:cubicBezTo>
                    <a:cubicBezTo>
                      <a:pt x="49" y="0"/>
                      <a:pt x="26" y="53"/>
                      <a:pt x="19" y="103"/>
                    </a:cubicBezTo>
                    <a:cubicBezTo>
                      <a:pt x="19" y="103"/>
                      <a:pt x="20" y="102"/>
                      <a:pt x="20" y="101"/>
                    </a:cubicBezTo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37" name="Freeform 413">
                <a:extLst>
                  <a:ext uri="{FF2B5EF4-FFF2-40B4-BE49-F238E27FC236}">
                    <a16:creationId xmlns:a16="http://schemas.microsoft.com/office/drawing/2014/main" id="{9406B76C-FF0D-4C24-80A2-F1B2E20C657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62628" y="5253136"/>
                <a:ext cx="419848" cy="507875"/>
              </a:xfrm>
              <a:custGeom>
                <a:avLst/>
                <a:gdLst>
                  <a:gd name="T0" fmla="*/ 134 w 221"/>
                  <a:gd name="T1" fmla="*/ 260 h 267"/>
                  <a:gd name="T2" fmla="*/ 142 w 221"/>
                  <a:gd name="T3" fmla="*/ 256 h 267"/>
                  <a:gd name="T4" fmla="*/ 17 w 221"/>
                  <a:gd name="T5" fmla="*/ 250 h 267"/>
                  <a:gd name="T6" fmla="*/ 33 w 221"/>
                  <a:gd name="T7" fmla="*/ 267 h 267"/>
                  <a:gd name="T8" fmla="*/ 19 w 221"/>
                  <a:gd name="T9" fmla="*/ 247 h 267"/>
                  <a:gd name="T10" fmla="*/ 173 w 221"/>
                  <a:gd name="T11" fmla="*/ 233 h 267"/>
                  <a:gd name="T12" fmla="*/ 159 w 221"/>
                  <a:gd name="T13" fmla="*/ 250 h 267"/>
                  <a:gd name="T14" fmla="*/ 176 w 221"/>
                  <a:gd name="T15" fmla="*/ 234 h 267"/>
                  <a:gd name="T16" fmla="*/ 6 w 221"/>
                  <a:gd name="T17" fmla="*/ 210 h 267"/>
                  <a:gd name="T18" fmla="*/ 11 w 221"/>
                  <a:gd name="T19" fmla="*/ 233 h 267"/>
                  <a:gd name="T20" fmla="*/ 8 w 221"/>
                  <a:gd name="T21" fmla="*/ 211 h 267"/>
                  <a:gd name="T22" fmla="*/ 199 w 221"/>
                  <a:gd name="T23" fmla="*/ 203 h 267"/>
                  <a:gd name="T24" fmla="*/ 189 w 221"/>
                  <a:gd name="T25" fmla="*/ 223 h 267"/>
                  <a:gd name="T26" fmla="*/ 202 w 221"/>
                  <a:gd name="T27" fmla="*/ 203 h 267"/>
                  <a:gd name="T28" fmla="*/ 2 w 221"/>
                  <a:gd name="T29" fmla="*/ 170 h 267"/>
                  <a:gd name="T30" fmla="*/ 3 w 221"/>
                  <a:gd name="T31" fmla="*/ 194 h 267"/>
                  <a:gd name="T32" fmla="*/ 4 w 221"/>
                  <a:gd name="T33" fmla="*/ 172 h 267"/>
                  <a:gd name="T34" fmla="*/ 214 w 221"/>
                  <a:gd name="T35" fmla="*/ 168 h 267"/>
                  <a:gd name="T36" fmla="*/ 210 w 221"/>
                  <a:gd name="T37" fmla="*/ 189 h 267"/>
                  <a:gd name="T38" fmla="*/ 217 w 221"/>
                  <a:gd name="T39" fmla="*/ 166 h 267"/>
                  <a:gd name="T40" fmla="*/ 1 w 221"/>
                  <a:gd name="T41" fmla="*/ 132 h 267"/>
                  <a:gd name="T42" fmla="*/ 2 w 221"/>
                  <a:gd name="T43" fmla="*/ 154 h 267"/>
                  <a:gd name="T44" fmla="*/ 3 w 221"/>
                  <a:gd name="T45" fmla="*/ 130 h 267"/>
                  <a:gd name="T46" fmla="*/ 217 w 221"/>
                  <a:gd name="T47" fmla="*/ 126 h 267"/>
                  <a:gd name="T48" fmla="*/ 217 w 221"/>
                  <a:gd name="T49" fmla="*/ 148 h 267"/>
                  <a:gd name="T50" fmla="*/ 221 w 221"/>
                  <a:gd name="T51" fmla="*/ 148 h 267"/>
                  <a:gd name="T52" fmla="*/ 217 w 221"/>
                  <a:gd name="T53" fmla="*/ 126 h 267"/>
                  <a:gd name="T54" fmla="*/ 3 w 221"/>
                  <a:gd name="T55" fmla="*/ 112 h 267"/>
                  <a:gd name="T56" fmla="*/ 7 w 221"/>
                  <a:gd name="T57" fmla="*/ 112 h 267"/>
                  <a:gd name="T58" fmla="*/ 7 w 221"/>
                  <a:gd name="T59" fmla="*/ 90 h 267"/>
                  <a:gd name="T60" fmla="*/ 205 w 221"/>
                  <a:gd name="T61" fmla="*/ 91 h 267"/>
                  <a:gd name="T62" fmla="*/ 214 w 221"/>
                  <a:gd name="T63" fmla="*/ 111 h 267"/>
                  <a:gd name="T64" fmla="*/ 207 w 221"/>
                  <a:gd name="T65" fmla="*/ 88 h 267"/>
                  <a:gd name="T66" fmla="*/ 6 w 221"/>
                  <a:gd name="T67" fmla="*/ 79 h 267"/>
                  <a:gd name="T68" fmla="*/ 10 w 221"/>
                  <a:gd name="T69" fmla="*/ 80 h 267"/>
                  <a:gd name="T70" fmla="*/ 12 w 221"/>
                  <a:gd name="T71" fmla="*/ 58 h 267"/>
                  <a:gd name="T72" fmla="*/ 184 w 221"/>
                  <a:gd name="T73" fmla="*/ 57 h 267"/>
                  <a:gd name="T74" fmla="*/ 197 w 221"/>
                  <a:gd name="T75" fmla="*/ 74 h 267"/>
                  <a:gd name="T76" fmla="*/ 187 w 221"/>
                  <a:gd name="T77" fmla="*/ 55 h 267"/>
                  <a:gd name="T78" fmla="*/ 154 w 221"/>
                  <a:gd name="T79" fmla="*/ 28 h 267"/>
                  <a:gd name="T80" fmla="*/ 170 w 221"/>
                  <a:gd name="T81" fmla="*/ 43 h 267"/>
                  <a:gd name="T82" fmla="*/ 173 w 221"/>
                  <a:gd name="T83" fmla="*/ 40 h 267"/>
                  <a:gd name="T84" fmla="*/ 28 w 221"/>
                  <a:gd name="T85" fmla="*/ 21 h 267"/>
                  <a:gd name="T86" fmla="*/ 18 w 221"/>
                  <a:gd name="T87" fmla="*/ 43 h 267"/>
                  <a:gd name="T88" fmla="*/ 30 w 221"/>
                  <a:gd name="T89" fmla="*/ 25 h 267"/>
                  <a:gd name="T90" fmla="*/ 121 w 221"/>
                  <a:gd name="T91" fmla="*/ 9 h 267"/>
                  <a:gd name="T92" fmla="*/ 138 w 221"/>
                  <a:gd name="T93" fmla="*/ 21 h 267"/>
                  <a:gd name="T94" fmla="*/ 140 w 221"/>
                  <a:gd name="T95" fmla="*/ 17 h 267"/>
                  <a:gd name="T96" fmla="*/ 62 w 221"/>
                  <a:gd name="T97" fmla="*/ 1 h 267"/>
                  <a:gd name="T98" fmla="*/ 41 w 221"/>
                  <a:gd name="T99" fmla="*/ 11 h 267"/>
                  <a:gd name="T100" fmla="*/ 62 w 221"/>
                  <a:gd name="T101" fmla="*/ 5 h 267"/>
                  <a:gd name="T102" fmla="*/ 82 w 221"/>
                  <a:gd name="T103" fmla="*/ 0 h 267"/>
                  <a:gd name="T104" fmla="*/ 101 w 221"/>
                  <a:gd name="T105" fmla="*/ 7 h 267"/>
                  <a:gd name="T106" fmla="*/ 102 w 221"/>
                  <a:gd name="T107" fmla="*/ 3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21" h="267">
                    <a:moveTo>
                      <a:pt x="142" y="256"/>
                    </a:moveTo>
                    <a:cubicBezTo>
                      <a:pt x="142" y="256"/>
                      <a:pt x="142" y="257"/>
                      <a:pt x="141" y="257"/>
                    </a:cubicBezTo>
                    <a:cubicBezTo>
                      <a:pt x="139" y="258"/>
                      <a:pt x="137" y="259"/>
                      <a:pt x="134" y="260"/>
                    </a:cubicBezTo>
                    <a:cubicBezTo>
                      <a:pt x="138" y="260"/>
                      <a:pt x="141" y="260"/>
                      <a:pt x="144" y="259"/>
                    </a:cubicBezTo>
                    <a:cubicBezTo>
                      <a:pt x="144" y="259"/>
                      <a:pt x="144" y="258"/>
                      <a:pt x="144" y="257"/>
                    </a:cubicBezTo>
                    <a:cubicBezTo>
                      <a:pt x="144" y="257"/>
                      <a:pt x="143" y="256"/>
                      <a:pt x="142" y="256"/>
                    </a:cubicBezTo>
                    <a:moveTo>
                      <a:pt x="19" y="247"/>
                    </a:moveTo>
                    <a:cubicBezTo>
                      <a:pt x="19" y="247"/>
                      <a:pt x="19" y="248"/>
                      <a:pt x="18" y="248"/>
                    </a:cubicBezTo>
                    <a:cubicBezTo>
                      <a:pt x="17" y="248"/>
                      <a:pt x="17" y="249"/>
                      <a:pt x="17" y="250"/>
                    </a:cubicBezTo>
                    <a:cubicBezTo>
                      <a:pt x="21" y="257"/>
                      <a:pt x="25" y="262"/>
                      <a:pt x="30" y="267"/>
                    </a:cubicBezTo>
                    <a:cubicBezTo>
                      <a:pt x="30" y="267"/>
                      <a:pt x="31" y="267"/>
                      <a:pt x="31" y="267"/>
                    </a:cubicBezTo>
                    <a:cubicBezTo>
                      <a:pt x="32" y="267"/>
                      <a:pt x="32" y="267"/>
                      <a:pt x="33" y="267"/>
                    </a:cubicBezTo>
                    <a:cubicBezTo>
                      <a:pt x="33" y="266"/>
                      <a:pt x="33" y="265"/>
                      <a:pt x="33" y="264"/>
                    </a:cubicBezTo>
                    <a:cubicBezTo>
                      <a:pt x="28" y="260"/>
                      <a:pt x="24" y="254"/>
                      <a:pt x="21" y="249"/>
                    </a:cubicBezTo>
                    <a:cubicBezTo>
                      <a:pt x="21" y="248"/>
                      <a:pt x="20" y="247"/>
                      <a:pt x="19" y="247"/>
                    </a:cubicBezTo>
                    <a:moveTo>
                      <a:pt x="175" y="233"/>
                    </a:moveTo>
                    <a:cubicBezTo>
                      <a:pt x="174" y="233"/>
                      <a:pt x="174" y="233"/>
                      <a:pt x="173" y="233"/>
                    </a:cubicBezTo>
                    <a:cubicBezTo>
                      <a:pt x="173" y="233"/>
                      <a:pt x="173" y="233"/>
                      <a:pt x="173" y="233"/>
                    </a:cubicBezTo>
                    <a:cubicBezTo>
                      <a:pt x="168" y="238"/>
                      <a:pt x="163" y="242"/>
                      <a:pt x="158" y="246"/>
                    </a:cubicBezTo>
                    <a:cubicBezTo>
                      <a:pt x="157" y="247"/>
                      <a:pt x="157" y="248"/>
                      <a:pt x="158" y="249"/>
                    </a:cubicBezTo>
                    <a:cubicBezTo>
                      <a:pt x="158" y="249"/>
                      <a:pt x="159" y="250"/>
                      <a:pt x="159" y="250"/>
                    </a:cubicBezTo>
                    <a:cubicBezTo>
                      <a:pt x="160" y="250"/>
                      <a:pt x="160" y="249"/>
                      <a:pt x="160" y="249"/>
                    </a:cubicBezTo>
                    <a:cubicBezTo>
                      <a:pt x="166" y="245"/>
                      <a:pt x="171" y="241"/>
                      <a:pt x="176" y="236"/>
                    </a:cubicBezTo>
                    <a:cubicBezTo>
                      <a:pt x="177" y="236"/>
                      <a:pt x="177" y="234"/>
                      <a:pt x="176" y="234"/>
                    </a:cubicBezTo>
                    <a:cubicBezTo>
                      <a:pt x="176" y="233"/>
                      <a:pt x="175" y="233"/>
                      <a:pt x="175" y="233"/>
                    </a:cubicBezTo>
                    <a:moveTo>
                      <a:pt x="6" y="210"/>
                    </a:moveTo>
                    <a:cubicBezTo>
                      <a:pt x="6" y="210"/>
                      <a:pt x="6" y="210"/>
                      <a:pt x="6" y="210"/>
                    </a:cubicBezTo>
                    <a:cubicBezTo>
                      <a:pt x="5" y="210"/>
                      <a:pt x="4" y="211"/>
                      <a:pt x="4" y="212"/>
                    </a:cubicBezTo>
                    <a:cubicBezTo>
                      <a:pt x="6" y="219"/>
                      <a:pt x="7" y="226"/>
                      <a:pt x="9" y="232"/>
                    </a:cubicBezTo>
                    <a:cubicBezTo>
                      <a:pt x="10" y="233"/>
                      <a:pt x="10" y="233"/>
                      <a:pt x="11" y="233"/>
                    </a:cubicBezTo>
                    <a:cubicBezTo>
                      <a:pt x="12" y="233"/>
                      <a:pt x="12" y="233"/>
                      <a:pt x="12" y="233"/>
                    </a:cubicBezTo>
                    <a:cubicBezTo>
                      <a:pt x="13" y="233"/>
                      <a:pt x="14" y="232"/>
                      <a:pt x="13" y="231"/>
                    </a:cubicBezTo>
                    <a:cubicBezTo>
                      <a:pt x="11" y="224"/>
                      <a:pt x="10" y="218"/>
                      <a:pt x="8" y="211"/>
                    </a:cubicBezTo>
                    <a:cubicBezTo>
                      <a:pt x="8" y="210"/>
                      <a:pt x="7" y="210"/>
                      <a:pt x="6" y="210"/>
                    </a:cubicBezTo>
                    <a:moveTo>
                      <a:pt x="201" y="203"/>
                    </a:moveTo>
                    <a:cubicBezTo>
                      <a:pt x="200" y="203"/>
                      <a:pt x="199" y="203"/>
                      <a:pt x="199" y="203"/>
                    </a:cubicBezTo>
                    <a:cubicBezTo>
                      <a:pt x="195" y="209"/>
                      <a:pt x="191" y="214"/>
                      <a:pt x="187" y="219"/>
                    </a:cubicBezTo>
                    <a:cubicBezTo>
                      <a:pt x="186" y="220"/>
                      <a:pt x="186" y="221"/>
                      <a:pt x="187" y="222"/>
                    </a:cubicBezTo>
                    <a:cubicBezTo>
                      <a:pt x="188" y="222"/>
                      <a:pt x="188" y="223"/>
                      <a:pt x="189" y="223"/>
                    </a:cubicBezTo>
                    <a:cubicBezTo>
                      <a:pt x="189" y="223"/>
                      <a:pt x="190" y="222"/>
                      <a:pt x="190" y="222"/>
                    </a:cubicBezTo>
                    <a:cubicBezTo>
                      <a:pt x="194" y="217"/>
                      <a:pt x="199" y="211"/>
                      <a:pt x="202" y="206"/>
                    </a:cubicBezTo>
                    <a:cubicBezTo>
                      <a:pt x="203" y="205"/>
                      <a:pt x="203" y="203"/>
                      <a:pt x="202" y="203"/>
                    </a:cubicBezTo>
                    <a:cubicBezTo>
                      <a:pt x="201" y="203"/>
                      <a:pt x="201" y="203"/>
                      <a:pt x="201" y="203"/>
                    </a:cubicBezTo>
                    <a:moveTo>
                      <a:pt x="2" y="170"/>
                    </a:moveTo>
                    <a:cubicBezTo>
                      <a:pt x="2" y="170"/>
                      <a:pt x="2" y="170"/>
                      <a:pt x="2" y="170"/>
                    </a:cubicBezTo>
                    <a:cubicBezTo>
                      <a:pt x="1" y="170"/>
                      <a:pt x="0" y="171"/>
                      <a:pt x="0" y="172"/>
                    </a:cubicBezTo>
                    <a:cubicBezTo>
                      <a:pt x="0" y="179"/>
                      <a:pt x="1" y="186"/>
                      <a:pt x="1" y="192"/>
                    </a:cubicBezTo>
                    <a:cubicBezTo>
                      <a:pt x="2" y="193"/>
                      <a:pt x="2" y="194"/>
                      <a:pt x="3" y="194"/>
                    </a:cubicBezTo>
                    <a:cubicBezTo>
                      <a:pt x="4" y="194"/>
                      <a:pt x="4" y="194"/>
                      <a:pt x="4" y="194"/>
                    </a:cubicBezTo>
                    <a:cubicBezTo>
                      <a:pt x="5" y="194"/>
                      <a:pt x="6" y="193"/>
                      <a:pt x="5" y="192"/>
                    </a:cubicBezTo>
                    <a:cubicBezTo>
                      <a:pt x="5" y="185"/>
                      <a:pt x="4" y="179"/>
                      <a:pt x="4" y="172"/>
                    </a:cubicBezTo>
                    <a:cubicBezTo>
                      <a:pt x="4" y="171"/>
                      <a:pt x="3" y="170"/>
                      <a:pt x="2" y="170"/>
                    </a:cubicBezTo>
                    <a:moveTo>
                      <a:pt x="216" y="166"/>
                    </a:moveTo>
                    <a:cubicBezTo>
                      <a:pt x="215" y="166"/>
                      <a:pt x="215" y="167"/>
                      <a:pt x="214" y="168"/>
                    </a:cubicBezTo>
                    <a:cubicBezTo>
                      <a:pt x="213" y="174"/>
                      <a:pt x="211" y="180"/>
                      <a:pt x="208" y="186"/>
                    </a:cubicBezTo>
                    <a:cubicBezTo>
                      <a:pt x="208" y="187"/>
                      <a:pt x="208" y="188"/>
                      <a:pt x="209" y="189"/>
                    </a:cubicBezTo>
                    <a:cubicBezTo>
                      <a:pt x="210" y="189"/>
                      <a:pt x="210" y="189"/>
                      <a:pt x="210" y="189"/>
                    </a:cubicBezTo>
                    <a:cubicBezTo>
                      <a:pt x="211" y="189"/>
                      <a:pt x="211" y="188"/>
                      <a:pt x="212" y="188"/>
                    </a:cubicBezTo>
                    <a:cubicBezTo>
                      <a:pt x="215" y="181"/>
                      <a:pt x="217" y="175"/>
                      <a:pt x="218" y="168"/>
                    </a:cubicBezTo>
                    <a:cubicBezTo>
                      <a:pt x="218" y="167"/>
                      <a:pt x="218" y="166"/>
                      <a:pt x="217" y="166"/>
                    </a:cubicBezTo>
                    <a:cubicBezTo>
                      <a:pt x="217" y="166"/>
                      <a:pt x="216" y="166"/>
                      <a:pt x="216" y="166"/>
                    </a:cubicBezTo>
                    <a:moveTo>
                      <a:pt x="3" y="130"/>
                    </a:moveTo>
                    <a:cubicBezTo>
                      <a:pt x="2" y="130"/>
                      <a:pt x="1" y="131"/>
                      <a:pt x="1" y="132"/>
                    </a:cubicBezTo>
                    <a:cubicBezTo>
                      <a:pt x="1" y="138"/>
                      <a:pt x="0" y="145"/>
                      <a:pt x="0" y="152"/>
                    </a:cubicBezTo>
                    <a:cubicBezTo>
                      <a:pt x="0" y="153"/>
                      <a:pt x="1" y="154"/>
                      <a:pt x="2" y="154"/>
                    </a:cubicBezTo>
                    <a:cubicBezTo>
                      <a:pt x="2" y="154"/>
                      <a:pt x="2" y="154"/>
                      <a:pt x="2" y="154"/>
                    </a:cubicBezTo>
                    <a:cubicBezTo>
                      <a:pt x="3" y="154"/>
                      <a:pt x="4" y="153"/>
                      <a:pt x="4" y="152"/>
                    </a:cubicBezTo>
                    <a:cubicBezTo>
                      <a:pt x="4" y="145"/>
                      <a:pt x="5" y="139"/>
                      <a:pt x="5" y="132"/>
                    </a:cubicBezTo>
                    <a:cubicBezTo>
                      <a:pt x="5" y="131"/>
                      <a:pt x="4" y="130"/>
                      <a:pt x="3" y="130"/>
                    </a:cubicBezTo>
                    <a:cubicBezTo>
                      <a:pt x="3" y="130"/>
                      <a:pt x="3" y="130"/>
                      <a:pt x="3" y="130"/>
                    </a:cubicBezTo>
                    <a:moveTo>
                      <a:pt x="217" y="126"/>
                    </a:moveTo>
                    <a:cubicBezTo>
                      <a:pt x="217" y="126"/>
                      <a:pt x="217" y="126"/>
                      <a:pt x="217" y="126"/>
                    </a:cubicBezTo>
                    <a:cubicBezTo>
                      <a:pt x="216" y="126"/>
                      <a:pt x="215" y="127"/>
                      <a:pt x="215" y="128"/>
                    </a:cubicBezTo>
                    <a:cubicBezTo>
                      <a:pt x="216" y="135"/>
                      <a:pt x="217" y="141"/>
                      <a:pt x="217" y="148"/>
                    </a:cubicBezTo>
                    <a:cubicBezTo>
                      <a:pt x="217" y="148"/>
                      <a:pt x="217" y="148"/>
                      <a:pt x="217" y="148"/>
                    </a:cubicBezTo>
                    <a:cubicBezTo>
                      <a:pt x="217" y="149"/>
                      <a:pt x="217" y="150"/>
                      <a:pt x="219" y="150"/>
                    </a:cubicBezTo>
                    <a:cubicBezTo>
                      <a:pt x="219" y="150"/>
                      <a:pt x="219" y="150"/>
                      <a:pt x="219" y="150"/>
                    </a:cubicBezTo>
                    <a:cubicBezTo>
                      <a:pt x="220" y="150"/>
                      <a:pt x="221" y="149"/>
                      <a:pt x="221" y="148"/>
                    </a:cubicBezTo>
                    <a:cubicBezTo>
                      <a:pt x="221" y="148"/>
                      <a:pt x="221" y="148"/>
                      <a:pt x="221" y="148"/>
                    </a:cubicBezTo>
                    <a:cubicBezTo>
                      <a:pt x="221" y="141"/>
                      <a:pt x="220" y="134"/>
                      <a:pt x="219" y="128"/>
                    </a:cubicBezTo>
                    <a:cubicBezTo>
                      <a:pt x="219" y="127"/>
                      <a:pt x="218" y="126"/>
                      <a:pt x="217" y="126"/>
                    </a:cubicBezTo>
                    <a:moveTo>
                      <a:pt x="7" y="90"/>
                    </a:moveTo>
                    <a:cubicBezTo>
                      <a:pt x="6" y="90"/>
                      <a:pt x="5" y="91"/>
                      <a:pt x="5" y="92"/>
                    </a:cubicBezTo>
                    <a:cubicBezTo>
                      <a:pt x="4" y="98"/>
                      <a:pt x="3" y="105"/>
                      <a:pt x="3" y="112"/>
                    </a:cubicBezTo>
                    <a:cubicBezTo>
                      <a:pt x="3" y="113"/>
                      <a:pt x="3" y="114"/>
                      <a:pt x="4" y="114"/>
                    </a:cubicBezTo>
                    <a:cubicBezTo>
                      <a:pt x="5" y="114"/>
                      <a:pt x="5" y="114"/>
                      <a:pt x="5" y="114"/>
                    </a:cubicBezTo>
                    <a:cubicBezTo>
                      <a:pt x="6" y="114"/>
                      <a:pt x="6" y="113"/>
                      <a:pt x="7" y="112"/>
                    </a:cubicBezTo>
                    <a:cubicBezTo>
                      <a:pt x="7" y="105"/>
                      <a:pt x="8" y="99"/>
                      <a:pt x="9" y="92"/>
                    </a:cubicBezTo>
                    <a:cubicBezTo>
                      <a:pt x="9" y="91"/>
                      <a:pt x="8" y="90"/>
                      <a:pt x="7" y="90"/>
                    </a:cubicBezTo>
                    <a:cubicBezTo>
                      <a:pt x="7" y="90"/>
                      <a:pt x="7" y="90"/>
                      <a:pt x="7" y="90"/>
                    </a:cubicBezTo>
                    <a:moveTo>
                      <a:pt x="207" y="88"/>
                    </a:moveTo>
                    <a:cubicBezTo>
                      <a:pt x="206" y="88"/>
                      <a:pt x="206" y="88"/>
                      <a:pt x="206" y="88"/>
                    </a:cubicBezTo>
                    <a:cubicBezTo>
                      <a:pt x="205" y="88"/>
                      <a:pt x="204" y="90"/>
                      <a:pt x="205" y="91"/>
                    </a:cubicBezTo>
                    <a:cubicBezTo>
                      <a:pt x="208" y="97"/>
                      <a:pt x="210" y="103"/>
                      <a:pt x="211" y="109"/>
                    </a:cubicBezTo>
                    <a:cubicBezTo>
                      <a:pt x="212" y="110"/>
                      <a:pt x="213" y="111"/>
                      <a:pt x="213" y="111"/>
                    </a:cubicBezTo>
                    <a:cubicBezTo>
                      <a:pt x="214" y="111"/>
                      <a:pt x="214" y="111"/>
                      <a:pt x="214" y="111"/>
                    </a:cubicBezTo>
                    <a:cubicBezTo>
                      <a:pt x="215" y="110"/>
                      <a:pt x="216" y="109"/>
                      <a:pt x="215" y="108"/>
                    </a:cubicBezTo>
                    <a:cubicBezTo>
                      <a:pt x="214" y="101"/>
                      <a:pt x="211" y="95"/>
                      <a:pt x="209" y="89"/>
                    </a:cubicBezTo>
                    <a:cubicBezTo>
                      <a:pt x="208" y="88"/>
                      <a:pt x="208" y="88"/>
                      <a:pt x="207" y="88"/>
                    </a:cubicBezTo>
                    <a:moveTo>
                      <a:pt x="12" y="58"/>
                    </a:moveTo>
                    <a:cubicBezTo>
                      <a:pt x="11" y="58"/>
                      <a:pt x="10" y="58"/>
                      <a:pt x="10" y="59"/>
                    </a:cubicBezTo>
                    <a:cubicBezTo>
                      <a:pt x="8" y="66"/>
                      <a:pt x="7" y="72"/>
                      <a:pt x="6" y="79"/>
                    </a:cubicBezTo>
                    <a:cubicBezTo>
                      <a:pt x="6" y="80"/>
                      <a:pt x="7" y="81"/>
                      <a:pt x="8" y="81"/>
                    </a:cubicBezTo>
                    <a:cubicBezTo>
                      <a:pt x="8" y="81"/>
                      <a:pt x="8" y="81"/>
                      <a:pt x="8" y="81"/>
                    </a:cubicBezTo>
                    <a:cubicBezTo>
                      <a:pt x="9" y="81"/>
                      <a:pt x="10" y="81"/>
                      <a:pt x="10" y="80"/>
                    </a:cubicBezTo>
                    <a:cubicBezTo>
                      <a:pt x="11" y="73"/>
                      <a:pt x="12" y="66"/>
                      <a:pt x="14" y="60"/>
                    </a:cubicBezTo>
                    <a:cubicBezTo>
                      <a:pt x="14" y="59"/>
                      <a:pt x="14" y="58"/>
                      <a:pt x="12" y="58"/>
                    </a:cubicBezTo>
                    <a:cubicBezTo>
                      <a:pt x="12" y="58"/>
                      <a:pt x="12" y="58"/>
                      <a:pt x="12" y="58"/>
                    </a:cubicBezTo>
                    <a:moveTo>
                      <a:pt x="186" y="54"/>
                    </a:moveTo>
                    <a:cubicBezTo>
                      <a:pt x="185" y="54"/>
                      <a:pt x="185" y="54"/>
                      <a:pt x="184" y="55"/>
                    </a:cubicBezTo>
                    <a:cubicBezTo>
                      <a:pt x="183" y="55"/>
                      <a:pt x="183" y="57"/>
                      <a:pt x="184" y="57"/>
                    </a:cubicBezTo>
                    <a:cubicBezTo>
                      <a:pt x="184" y="57"/>
                      <a:pt x="184" y="57"/>
                      <a:pt x="184" y="57"/>
                    </a:cubicBezTo>
                    <a:cubicBezTo>
                      <a:pt x="188" y="62"/>
                      <a:pt x="192" y="68"/>
                      <a:pt x="196" y="73"/>
                    </a:cubicBezTo>
                    <a:cubicBezTo>
                      <a:pt x="196" y="74"/>
                      <a:pt x="197" y="74"/>
                      <a:pt x="197" y="74"/>
                    </a:cubicBezTo>
                    <a:cubicBezTo>
                      <a:pt x="198" y="74"/>
                      <a:pt x="198" y="74"/>
                      <a:pt x="198" y="74"/>
                    </a:cubicBezTo>
                    <a:cubicBezTo>
                      <a:pt x="199" y="73"/>
                      <a:pt x="200" y="72"/>
                      <a:pt x="199" y="71"/>
                    </a:cubicBezTo>
                    <a:cubicBezTo>
                      <a:pt x="195" y="65"/>
                      <a:pt x="191" y="60"/>
                      <a:pt x="187" y="55"/>
                    </a:cubicBezTo>
                    <a:cubicBezTo>
                      <a:pt x="187" y="54"/>
                      <a:pt x="186" y="54"/>
                      <a:pt x="186" y="54"/>
                    </a:cubicBezTo>
                    <a:moveTo>
                      <a:pt x="156" y="27"/>
                    </a:moveTo>
                    <a:cubicBezTo>
                      <a:pt x="155" y="27"/>
                      <a:pt x="155" y="28"/>
                      <a:pt x="154" y="28"/>
                    </a:cubicBezTo>
                    <a:cubicBezTo>
                      <a:pt x="154" y="29"/>
                      <a:pt x="154" y="30"/>
                      <a:pt x="155" y="31"/>
                    </a:cubicBezTo>
                    <a:cubicBezTo>
                      <a:pt x="155" y="31"/>
                      <a:pt x="155" y="31"/>
                      <a:pt x="155" y="31"/>
                    </a:cubicBezTo>
                    <a:cubicBezTo>
                      <a:pt x="160" y="35"/>
                      <a:pt x="165" y="39"/>
                      <a:pt x="170" y="43"/>
                    </a:cubicBezTo>
                    <a:cubicBezTo>
                      <a:pt x="171" y="44"/>
                      <a:pt x="171" y="44"/>
                      <a:pt x="172" y="44"/>
                    </a:cubicBezTo>
                    <a:cubicBezTo>
                      <a:pt x="172" y="44"/>
                      <a:pt x="173" y="44"/>
                      <a:pt x="173" y="43"/>
                    </a:cubicBezTo>
                    <a:cubicBezTo>
                      <a:pt x="174" y="42"/>
                      <a:pt x="174" y="41"/>
                      <a:pt x="173" y="40"/>
                    </a:cubicBezTo>
                    <a:cubicBezTo>
                      <a:pt x="168" y="36"/>
                      <a:pt x="163" y="32"/>
                      <a:pt x="157" y="28"/>
                    </a:cubicBezTo>
                    <a:cubicBezTo>
                      <a:pt x="157" y="27"/>
                      <a:pt x="156" y="27"/>
                      <a:pt x="156" y="27"/>
                    </a:cubicBezTo>
                    <a:moveTo>
                      <a:pt x="28" y="21"/>
                    </a:moveTo>
                    <a:cubicBezTo>
                      <a:pt x="28" y="21"/>
                      <a:pt x="27" y="22"/>
                      <a:pt x="27" y="22"/>
                    </a:cubicBezTo>
                    <a:cubicBezTo>
                      <a:pt x="23" y="27"/>
                      <a:pt x="19" y="33"/>
                      <a:pt x="16" y="40"/>
                    </a:cubicBezTo>
                    <a:cubicBezTo>
                      <a:pt x="16" y="41"/>
                      <a:pt x="16" y="42"/>
                      <a:pt x="18" y="43"/>
                    </a:cubicBezTo>
                    <a:cubicBezTo>
                      <a:pt x="18" y="43"/>
                      <a:pt x="18" y="43"/>
                      <a:pt x="18" y="43"/>
                    </a:cubicBezTo>
                    <a:cubicBezTo>
                      <a:pt x="19" y="43"/>
                      <a:pt x="20" y="42"/>
                      <a:pt x="20" y="41"/>
                    </a:cubicBezTo>
                    <a:cubicBezTo>
                      <a:pt x="23" y="35"/>
                      <a:pt x="26" y="30"/>
                      <a:pt x="30" y="25"/>
                    </a:cubicBezTo>
                    <a:cubicBezTo>
                      <a:pt x="31" y="24"/>
                      <a:pt x="30" y="23"/>
                      <a:pt x="30" y="22"/>
                    </a:cubicBezTo>
                    <a:cubicBezTo>
                      <a:pt x="29" y="22"/>
                      <a:pt x="29" y="21"/>
                      <a:pt x="28" y="21"/>
                    </a:cubicBezTo>
                    <a:moveTo>
                      <a:pt x="121" y="9"/>
                    </a:moveTo>
                    <a:cubicBezTo>
                      <a:pt x="120" y="9"/>
                      <a:pt x="119" y="9"/>
                      <a:pt x="119" y="10"/>
                    </a:cubicBezTo>
                    <a:cubicBezTo>
                      <a:pt x="118" y="11"/>
                      <a:pt x="119" y="12"/>
                      <a:pt x="120" y="13"/>
                    </a:cubicBezTo>
                    <a:cubicBezTo>
                      <a:pt x="126" y="15"/>
                      <a:pt x="132" y="18"/>
                      <a:pt x="138" y="21"/>
                    </a:cubicBezTo>
                    <a:cubicBezTo>
                      <a:pt x="139" y="21"/>
                      <a:pt x="139" y="21"/>
                      <a:pt x="139" y="21"/>
                    </a:cubicBezTo>
                    <a:cubicBezTo>
                      <a:pt x="140" y="21"/>
                      <a:pt x="140" y="21"/>
                      <a:pt x="141" y="20"/>
                    </a:cubicBezTo>
                    <a:cubicBezTo>
                      <a:pt x="141" y="19"/>
                      <a:pt x="141" y="18"/>
                      <a:pt x="140" y="17"/>
                    </a:cubicBezTo>
                    <a:cubicBezTo>
                      <a:pt x="134" y="14"/>
                      <a:pt x="127" y="11"/>
                      <a:pt x="121" y="9"/>
                    </a:cubicBezTo>
                    <a:cubicBezTo>
                      <a:pt x="121" y="9"/>
                      <a:pt x="121" y="9"/>
                      <a:pt x="121" y="9"/>
                    </a:cubicBezTo>
                    <a:moveTo>
                      <a:pt x="62" y="1"/>
                    </a:moveTo>
                    <a:cubicBezTo>
                      <a:pt x="62" y="1"/>
                      <a:pt x="62" y="1"/>
                      <a:pt x="61" y="1"/>
                    </a:cubicBezTo>
                    <a:cubicBezTo>
                      <a:pt x="54" y="3"/>
                      <a:pt x="48" y="5"/>
                      <a:pt x="42" y="8"/>
                    </a:cubicBezTo>
                    <a:cubicBezTo>
                      <a:pt x="41" y="9"/>
                      <a:pt x="41" y="10"/>
                      <a:pt x="41" y="11"/>
                    </a:cubicBezTo>
                    <a:cubicBezTo>
                      <a:pt x="42" y="12"/>
                      <a:pt x="42" y="12"/>
                      <a:pt x="43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9" y="9"/>
                      <a:pt x="55" y="6"/>
                      <a:pt x="62" y="5"/>
                    </a:cubicBezTo>
                    <a:cubicBezTo>
                      <a:pt x="63" y="5"/>
                      <a:pt x="64" y="4"/>
                      <a:pt x="64" y="3"/>
                    </a:cubicBezTo>
                    <a:cubicBezTo>
                      <a:pt x="64" y="2"/>
                      <a:pt x="63" y="1"/>
                      <a:pt x="62" y="1"/>
                    </a:cubicBezTo>
                    <a:moveTo>
                      <a:pt x="82" y="0"/>
                    </a:moveTo>
                    <a:cubicBezTo>
                      <a:pt x="81" y="0"/>
                      <a:pt x="80" y="1"/>
                      <a:pt x="80" y="2"/>
                    </a:cubicBezTo>
                    <a:cubicBezTo>
                      <a:pt x="80" y="3"/>
                      <a:pt x="80" y="4"/>
                      <a:pt x="82" y="4"/>
                    </a:cubicBezTo>
                    <a:cubicBezTo>
                      <a:pt x="88" y="5"/>
                      <a:pt x="94" y="6"/>
                      <a:pt x="101" y="7"/>
                    </a:cubicBezTo>
                    <a:cubicBezTo>
                      <a:pt x="101" y="7"/>
                      <a:pt x="101" y="7"/>
                      <a:pt x="101" y="7"/>
                    </a:cubicBezTo>
                    <a:cubicBezTo>
                      <a:pt x="102" y="7"/>
                      <a:pt x="103" y="6"/>
                      <a:pt x="103" y="6"/>
                    </a:cubicBezTo>
                    <a:cubicBezTo>
                      <a:pt x="104" y="4"/>
                      <a:pt x="103" y="3"/>
                      <a:pt x="102" y="3"/>
                    </a:cubicBezTo>
                    <a:cubicBezTo>
                      <a:pt x="95" y="2"/>
                      <a:pt x="88" y="1"/>
                      <a:pt x="82" y="0"/>
                    </a:cubicBezTo>
                    <a:cubicBezTo>
                      <a:pt x="82" y="0"/>
                      <a:pt x="82" y="0"/>
                      <a:pt x="82" y="0"/>
                    </a:cubicBezTo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38" name="Freeform 414">
                <a:extLst>
                  <a:ext uri="{FF2B5EF4-FFF2-40B4-BE49-F238E27FC236}">
                    <a16:creationId xmlns:a16="http://schemas.microsoft.com/office/drawing/2014/main" id="{F31A8381-99CD-40CB-995C-FAAA250FF8B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46598" y="5745140"/>
                <a:ext cx="188536" cy="46026"/>
              </a:xfrm>
              <a:custGeom>
                <a:avLst/>
                <a:gdLst>
                  <a:gd name="T0" fmla="*/ 3 w 99"/>
                  <a:gd name="T1" fmla="*/ 16 h 24"/>
                  <a:gd name="T2" fmla="*/ 1 w 99"/>
                  <a:gd name="T3" fmla="*/ 17 h 24"/>
                  <a:gd name="T4" fmla="*/ 2 w 99"/>
                  <a:gd name="T5" fmla="*/ 19 h 24"/>
                  <a:gd name="T6" fmla="*/ 8 w 99"/>
                  <a:gd name="T7" fmla="*/ 22 h 24"/>
                  <a:gd name="T8" fmla="*/ 22 w 99"/>
                  <a:gd name="T9" fmla="*/ 24 h 24"/>
                  <a:gd name="T10" fmla="*/ 22 w 99"/>
                  <a:gd name="T11" fmla="*/ 24 h 24"/>
                  <a:gd name="T12" fmla="*/ 24 w 99"/>
                  <a:gd name="T13" fmla="*/ 23 h 24"/>
                  <a:gd name="T14" fmla="*/ 22 w 99"/>
                  <a:gd name="T15" fmla="*/ 20 h 24"/>
                  <a:gd name="T16" fmla="*/ 9 w 99"/>
                  <a:gd name="T17" fmla="*/ 18 h 24"/>
                  <a:gd name="T18" fmla="*/ 3 w 99"/>
                  <a:gd name="T19" fmla="*/ 16 h 24"/>
                  <a:gd name="T20" fmla="*/ 3 w 99"/>
                  <a:gd name="T21" fmla="*/ 16 h 24"/>
                  <a:gd name="T22" fmla="*/ 61 w 99"/>
                  <a:gd name="T23" fmla="*/ 14 h 24"/>
                  <a:gd name="T24" fmla="*/ 60 w 99"/>
                  <a:gd name="T25" fmla="*/ 14 h 24"/>
                  <a:gd name="T26" fmla="*/ 60 w 99"/>
                  <a:gd name="T27" fmla="*/ 14 h 24"/>
                  <a:gd name="T28" fmla="*/ 41 w 99"/>
                  <a:gd name="T29" fmla="*/ 19 h 24"/>
                  <a:gd name="T30" fmla="*/ 40 w 99"/>
                  <a:gd name="T31" fmla="*/ 22 h 24"/>
                  <a:gd name="T32" fmla="*/ 42 w 99"/>
                  <a:gd name="T33" fmla="*/ 23 h 24"/>
                  <a:gd name="T34" fmla="*/ 42 w 99"/>
                  <a:gd name="T35" fmla="*/ 23 h 24"/>
                  <a:gd name="T36" fmla="*/ 62 w 99"/>
                  <a:gd name="T37" fmla="*/ 18 h 24"/>
                  <a:gd name="T38" fmla="*/ 63 w 99"/>
                  <a:gd name="T39" fmla="*/ 15 h 24"/>
                  <a:gd name="T40" fmla="*/ 61 w 99"/>
                  <a:gd name="T41" fmla="*/ 14 h 24"/>
                  <a:gd name="T42" fmla="*/ 99 w 99"/>
                  <a:gd name="T43" fmla="*/ 0 h 24"/>
                  <a:gd name="T44" fmla="*/ 89 w 99"/>
                  <a:gd name="T45" fmla="*/ 1 h 24"/>
                  <a:gd name="T46" fmla="*/ 79 w 99"/>
                  <a:gd name="T47" fmla="*/ 7 h 24"/>
                  <a:gd name="T48" fmla="*/ 78 w 99"/>
                  <a:gd name="T49" fmla="*/ 9 h 24"/>
                  <a:gd name="T50" fmla="*/ 80 w 99"/>
                  <a:gd name="T51" fmla="*/ 11 h 24"/>
                  <a:gd name="T52" fmla="*/ 80 w 99"/>
                  <a:gd name="T53" fmla="*/ 10 h 24"/>
                  <a:gd name="T54" fmla="*/ 98 w 99"/>
                  <a:gd name="T55" fmla="*/ 1 h 24"/>
                  <a:gd name="T56" fmla="*/ 99 w 99"/>
                  <a:gd name="T5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9" h="24">
                    <a:moveTo>
                      <a:pt x="3" y="16"/>
                    </a:moveTo>
                    <a:cubicBezTo>
                      <a:pt x="2" y="16"/>
                      <a:pt x="1" y="16"/>
                      <a:pt x="1" y="17"/>
                    </a:cubicBezTo>
                    <a:cubicBezTo>
                      <a:pt x="0" y="18"/>
                      <a:pt x="1" y="19"/>
                      <a:pt x="2" y="19"/>
                    </a:cubicBezTo>
                    <a:cubicBezTo>
                      <a:pt x="4" y="20"/>
                      <a:pt x="6" y="21"/>
                      <a:pt x="8" y="22"/>
                    </a:cubicBezTo>
                    <a:cubicBezTo>
                      <a:pt x="12" y="23"/>
                      <a:pt x="17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3" y="24"/>
                      <a:pt x="24" y="24"/>
                      <a:pt x="24" y="23"/>
                    </a:cubicBezTo>
                    <a:cubicBezTo>
                      <a:pt x="24" y="22"/>
                      <a:pt x="23" y="21"/>
                      <a:pt x="22" y="20"/>
                    </a:cubicBezTo>
                    <a:cubicBezTo>
                      <a:pt x="18" y="20"/>
                      <a:pt x="13" y="19"/>
                      <a:pt x="9" y="18"/>
                    </a:cubicBezTo>
                    <a:cubicBezTo>
                      <a:pt x="7" y="17"/>
                      <a:pt x="5" y="17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moveTo>
                      <a:pt x="61" y="14"/>
                    </a:moveTo>
                    <a:cubicBezTo>
                      <a:pt x="61" y="14"/>
                      <a:pt x="61" y="14"/>
                      <a:pt x="60" y="14"/>
                    </a:cubicBezTo>
                    <a:cubicBezTo>
                      <a:pt x="60" y="14"/>
                      <a:pt x="60" y="14"/>
                      <a:pt x="60" y="14"/>
                    </a:cubicBezTo>
                    <a:cubicBezTo>
                      <a:pt x="54" y="16"/>
                      <a:pt x="48" y="18"/>
                      <a:pt x="41" y="19"/>
                    </a:cubicBezTo>
                    <a:cubicBezTo>
                      <a:pt x="40" y="19"/>
                      <a:pt x="40" y="20"/>
                      <a:pt x="40" y="22"/>
                    </a:cubicBezTo>
                    <a:cubicBezTo>
                      <a:pt x="40" y="23"/>
                      <a:pt x="41" y="23"/>
                      <a:pt x="42" y="23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49" y="22"/>
                      <a:pt x="55" y="20"/>
                      <a:pt x="62" y="18"/>
                    </a:cubicBezTo>
                    <a:cubicBezTo>
                      <a:pt x="63" y="18"/>
                      <a:pt x="63" y="16"/>
                      <a:pt x="63" y="15"/>
                    </a:cubicBezTo>
                    <a:cubicBezTo>
                      <a:pt x="63" y="15"/>
                      <a:pt x="62" y="14"/>
                      <a:pt x="61" y="14"/>
                    </a:cubicBezTo>
                    <a:moveTo>
                      <a:pt x="99" y="0"/>
                    </a:moveTo>
                    <a:cubicBezTo>
                      <a:pt x="96" y="1"/>
                      <a:pt x="93" y="1"/>
                      <a:pt x="89" y="1"/>
                    </a:cubicBezTo>
                    <a:cubicBezTo>
                      <a:pt x="86" y="3"/>
                      <a:pt x="82" y="5"/>
                      <a:pt x="79" y="7"/>
                    </a:cubicBezTo>
                    <a:cubicBezTo>
                      <a:pt x="78" y="7"/>
                      <a:pt x="77" y="8"/>
                      <a:pt x="78" y="9"/>
                    </a:cubicBezTo>
                    <a:cubicBezTo>
                      <a:pt x="78" y="10"/>
                      <a:pt x="79" y="11"/>
                      <a:pt x="80" y="11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87" y="7"/>
                      <a:pt x="93" y="4"/>
                      <a:pt x="98" y="1"/>
                    </a:cubicBezTo>
                    <a:cubicBezTo>
                      <a:pt x="99" y="1"/>
                      <a:pt x="99" y="1"/>
                      <a:pt x="99" y="0"/>
                    </a:cubicBezTo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39" name="Freeform 415">
                <a:extLst>
                  <a:ext uri="{FF2B5EF4-FFF2-40B4-BE49-F238E27FC236}">
                    <a16:creationId xmlns:a16="http://schemas.microsoft.com/office/drawing/2014/main" id="{755133E1-A073-4CA7-8A14-342863F58E59}"/>
                  </a:ext>
                </a:extLst>
              </p:cNvPr>
              <p:cNvSpPr/>
              <p:nvPr/>
            </p:nvSpPr>
            <p:spPr bwMode="auto">
              <a:xfrm>
                <a:off x="2714911" y="5335666"/>
                <a:ext cx="305777" cy="355513"/>
              </a:xfrm>
              <a:custGeom>
                <a:avLst/>
                <a:gdLst>
                  <a:gd name="T0" fmla="*/ 29 w 161"/>
                  <a:gd name="T1" fmla="*/ 51 h 186"/>
                  <a:gd name="T2" fmla="*/ 119 w 161"/>
                  <a:gd name="T3" fmla="*/ 38 h 186"/>
                  <a:gd name="T4" fmla="*/ 143 w 161"/>
                  <a:gd name="T5" fmla="*/ 79 h 186"/>
                  <a:gd name="T6" fmla="*/ 105 w 161"/>
                  <a:gd name="T7" fmla="*/ 161 h 186"/>
                  <a:gd name="T8" fmla="*/ 18 w 161"/>
                  <a:gd name="T9" fmla="*/ 144 h 186"/>
                  <a:gd name="T10" fmla="*/ 29 w 161"/>
                  <a:gd name="T11" fmla="*/ 51 h 186"/>
                  <a:gd name="T12" fmla="*/ 28 w 161"/>
                  <a:gd name="T13" fmla="*/ 53 h 186"/>
                  <a:gd name="T14" fmla="*/ 29 w 161"/>
                  <a:gd name="T15" fmla="*/ 169 h 186"/>
                  <a:gd name="T16" fmla="*/ 99 w 161"/>
                  <a:gd name="T17" fmla="*/ 165 h 186"/>
                  <a:gd name="T18" fmla="*/ 140 w 161"/>
                  <a:gd name="T19" fmla="*/ 127 h 186"/>
                  <a:gd name="T20" fmla="*/ 99 w 161"/>
                  <a:gd name="T21" fmla="*/ 21 h 186"/>
                  <a:gd name="T22" fmla="*/ 46 w 161"/>
                  <a:gd name="T23" fmla="*/ 21 h 186"/>
                  <a:gd name="T24" fmla="*/ 28 w 161"/>
                  <a:gd name="T25" fmla="*/ 53 h 186"/>
                  <a:gd name="T26" fmla="*/ 29 w 161"/>
                  <a:gd name="T27" fmla="*/ 51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1" h="186">
                    <a:moveTo>
                      <a:pt x="29" y="51"/>
                    </a:moveTo>
                    <a:cubicBezTo>
                      <a:pt x="46" y="0"/>
                      <a:pt x="89" y="10"/>
                      <a:pt x="119" y="38"/>
                    </a:cubicBezTo>
                    <a:cubicBezTo>
                      <a:pt x="131" y="49"/>
                      <a:pt x="139" y="64"/>
                      <a:pt x="143" y="79"/>
                    </a:cubicBezTo>
                    <a:cubicBezTo>
                      <a:pt x="152" y="113"/>
                      <a:pt x="134" y="144"/>
                      <a:pt x="105" y="161"/>
                    </a:cubicBezTo>
                    <a:cubicBezTo>
                      <a:pt x="75" y="179"/>
                      <a:pt x="29" y="185"/>
                      <a:pt x="18" y="144"/>
                    </a:cubicBezTo>
                    <a:cubicBezTo>
                      <a:pt x="10" y="114"/>
                      <a:pt x="21" y="79"/>
                      <a:pt x="29" y="51"/>
                    </a:cubicBezTo>
                    <a:cubicBezTo>
                      <a:pt x="29" y="51"/>
                      <a:pt x="28" y="52"/>
                      <a:pt x="28" y="53"/>
                    </a:cubicBezTo>
                    <a:cubicBezTo>
                      <a:pt x="18" y="86"/>
                      <a:pt x="0" y="141"/>
                      <a:pt x="29" y="169"/>
                    </a:cubicBezTo>
                    <a:cubicBezTo>
                      <a:pt x="47" y="186"/>
                      <a:pt x="80" y="174"/>
                      <a:pt x="99" y="165"/>
                    </a:cubicBezTo>
                    <a:cubicBezTo>
                      <a:pt x="117" y="157"/>
                      <a:pt x="131" y="144"/>
                      <a:pt x="140" y="127"/>
                    </a:cubicBezTo>
                    <a:cubicBezTo>
                      <a:pt x="161" y="88"/>
                      <a:pt x="134" y="40"/>
                      <a:pt x="99" y="21"/>
                    </a:cubicBezTo>
                    <a:cubicBezTo>
                      <a:pt x="82" y="11"/>
                      <a:pt x="62" y="7"/>
                      <a:pt x="46" y="21"/>
                    </a:cubicBezTo>
                    <a:cubicBezTo>
                      <a:pt x="36" y="28"/>
                      <a:pt x="32" y="42"/>
                      <a:pt x="28" y="53"/>
                    </a:cubicBezTo>
                    <a:cubicBezTo>
                      <a:pt x="28" y="53"/>
                      <a:pt x="29" y="52"/>
                      <a:pt x="29" y="51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C65BABB-7B77-4CA0-AFE0-E8BA4C8AE784}"/>
              </a:ext>
            </a:extLst>
          </p:cNvPr>
          <p:cNvGrpSpPr/>
          <p:nvPr/>
        </p:nvGrpSpPr>
        <p:grpSpPr>
          <a:xfrm>
            <a:off x="19704" y="2891010"/>
            <a:ext cx="12197080" cy="3977221"/>
            <a:chOff x="19704" y="2891010"/>
            <a:chExt cx="12197080" cy="3977221"/>
          </a:xfrm>
        </p:grpSpPr>
        <p:pic>
          <p:nvPicPr>
            <p:cNvPr id="2" name="图片 1" descr="7">
              <a:extLst>
                <a:ext uri="{FF2B5EF4-FFF2-40B4-BE49-F238E27FC236}">
                  <a16:creationId xmlns:a16="http://schemas.microsoft.com/office/drawing/2014/main" id="{98120A3E-19BD-476F-A2BB-94AB9714A5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9704" y="5142936"/>
              <a:ext cx="12197080" cy="1725295"/>
            </a:xfrm>
            <a:prstGeom prst="rect">
              <a:avLst/>
            </a:prstGeom>
          </p:spPr>
        </p:pic>
        <p:pic>
          <p:nvPicPr>
            <p:cNvPr id="40" name="图片 4" descr="dabcd06a6544a19734e2cd66cdc765b5">
              <a:extLst>
                <a:ext uri="{FF2B5EF4-FFF2-40B4-BE49-F238E27FC236}">
                  <a16:creationId xmlns:a16="http://schemas.microsoft.com/office/drawing/2014/main" id="{23FDD265-66D4-4320-98B9-B471AA0CFB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82954" y="2891010"/>
              <a:ext cx="3167380" cy="37452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940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5" grpId="0" animBg="1"/>
      <p:bldP spid="17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l="46256" t="-41660" r="-22977" b="41660"/>
          <a:stretch>
            <a:fillRect/>
          </a:stretch>
        </p:blipFill>
        <p:spPr>
          <a:xfrm>
            <a:off x="241081" y="4832943"/>
            <a:ext cx="1305930" cy="176573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30836" y="4629150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4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sp>
        <p:nvSpPr>
          <p:cNvPr id="4" name="Text Box 3"/>
          <p:cNvSpPr txBox="1"/>
          <p:nvPr/>
        </p:nvSpPr>
        <p:spPr>
          <a:xfrm>
            <a:off x="1405680" y="413778"/>
            <a:ext cx="4044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</a:rPr>
              <a:t>Cô giáo lớp em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1178824" y="1257418"/>
            <a:ext cx="6297295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Sáng nào em đến lớp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Cũng thấy cô đến rồi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Đáp lời “Chào cô ạ!”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Cô mỉm cười thật tươi</a:t>
            </a:r>
          </a:p>
          <a:p>
            <a:endParaRPr lang="en-US" sz="160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Cô dạy em tập viết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Gió đưa thoảng hương nhài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Nắng ghé vào cửa lớp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Xem chúng em học bài</a:t>
            </a:r>
          </a:p>
          <a:p>
            <a:endParaRPr lang="en-US" sz="160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Những lời cô giáo giảng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Ấm trang vở thơm tho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Yêu thương em ngắm mãi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Những điểm mười cô cho.</a:t>
            </a:r>
          </a:p>
          <a:p>
            <a:pPr algn="r"/>
            <a:r>
              <a:rPr lang="en-US" i="1">
                <a:latin typeface="Arial-Rounded" panose="020B0500000000000000" charset="0"/>
                <a:cs typeface="Arial-Rounded" panose="020B0500000000000000" charset="0"/>
              </a:rPr>
              <a:t>(Nguyễn Xuân Sanh)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4294967295"/>
          </p:nvPr>
        </p:nvPicPr>
        <p:blipFill>
          <a:blip r:embed="rId6"/>
          <a:stretch>
            <a:fillRect/>
          </a:stretch>
        </p:blipFill>
        <p:spPr>
          <a:xfrm>
            <a:off x="5847257" y="1592173"/>
            <a:ext cx="6091237" cy="338137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cxnSp>
        <p:nvCxnSpPr>
          <p:cNvPr id="24" name="Straight Connector 23"/>
          <p:cNvCxnSpPr/>
          <p:nvPr/>
        </p:nvCxnSpPr>
        <p:spPr>
          <a:xfrm flipH="1">
            <a:off x="4495684" y="1269652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4364169" y="1669241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221775" y="2065083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537461" y="2446177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042007" y="3082014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394756" y="3462629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566407" y="386533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672103" y="4239646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835913" y="4908814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4499361" y="5319404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140696" y="565358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4648C739-F460-4DB1-984D-81342BAF1520}"/>
              </a:ext>
            </a:extLst>
          </p:cNvPr>
          <p:cNvGrpSpPr/>
          <p:nvPr/>
        </p:nvGrpSpPr>
        <p:grpSpPr>
          <a:xfrm>
            <a:off x="5162987" y="6066679"/>
            <a:ext cx="169084" cy="453059"/>
            <a:chOff x="5104879" y="6224179"/>
            <a:chExt cx="169084" cy="453059"/>
          </a:xfrm>
        </p:grpSpPr>
        <p:cxnSp>
          <p:nvCxnSpPr>
            <p:cNvPr id="22" name="Straight Connector 21"/>
            <p:cNvCxnSpPr/>
            <p:nvPr/>
          </p:nvCxnSpPr>
          <p:spPr>
            <a:xfrm flipH="1">
              <a:off x="5104879" y="6224179"/>
              <a:ext cx="76200" cy="440086"/>
            </a:xfrm>
            <a:prstGeom prst="line">
              <a:avLst/>
            </a:prstGeom>
            <a:ln w="38100">
              <a:solidFill>
                <a:srgbClr val="ED2F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7BBA608-AD6C-40EF-A4E8-CF223EC7F8A2}"/>
                </a:ext>
              </a:extLst>
            </p:cNvPr>
            <p:cNvCxnSpPr/>
            <p:nvPr/>
          </p:nvCxnSpPr>
          <p:spPr>
            <a:xfrm flipH="1">
              <a:off x="5197763" y="6237152"/>
              <a:ext cx="76200" cy="440086"/>
            </a:xfrm>
            <a:prstGeom prst="line">
              <a:avLst/>
            </a:prstGeom>
            <a:ln w="38100">
              <a:solidFill>
                <a:srgbClr val="ED2F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l="46256" t="-41660" r="-22977" b="41660"/>
          <a:stretch>
            <a:fillRect/>
          </a:stretch>
        </p:blipFill>
        <p:spPr>
          <a:xfrm>
            <a:off x="22367" y="4900844"/>
            <a:ext cx="1305930" cy="176573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30836" y="4629150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4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sp>
        <p:nvSpPr>
          <p:cNvPr id="4" name="Text Box 3"/>
          <p:cNvSpPr txBox="1"/>
          <p:nvPr/>
        </p:nvSpPr>
        <p:spPr>
          <a:xfrm>
            <a:off x="1609358" y="528760"/>
            <a:ext cx="404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</a:rPr>
              <a:t>Cô giáo lớp em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1257846" y="1205332"/>
            <a:ext cx="629729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Sáng nào em đến lớp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Cũng thấy cô đến rồi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Đáp lời “Chào cô ạ!”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Cô mỉm cười thật tươi</a:t>
            </a:r>
          </a:p>
          <a:p>
            <a:endParaRPr lang="en-US" sz="160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Cô dạy em tập viết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Gió đưa thoảng hương nhài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Nắng ghé vào cửa lớp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Xem chúng em học bài</a:t>
            </a:r>
          </a:p>
          <a:p>
            <a:endParaRPr lang="en-US" sz="160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Những lời cô giáo giảng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Ấm trang vở thơm tho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Yêu thương em ngắm mãi</a:t>
            </a: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Những điểm mười cô cho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4294967295"/>
          </p:nvPr>
        </p:nvPicPr>
        <p:blipFill>
          <a:blip r:embed="rId6"/>
          <a:stretch>
            <a:fillRect/>
          </a:stretch>
        </p:blipFill>
        <p:spPr>
          <a:xfrm>
            <a:off x="5991877" y="1796610"/>
            <a:ext cx="6091237" cy="338137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06" y="898627"/>
            <a:ext cx="527050" cy="1948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04" y="2682663"/>
            <a:ext cx="527050" cy="1948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06" y="4513545"/>
            <a:ext cx="527050" cy="1948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val 11"/>
          <p:cNvSpPr/>
          <p:nvPr/>
        </p:nvSpPr>
        <p:spPr>
          <a:xfrm>
            <a:off x="486956" y="1383255"/>
            <a:ext cx="457200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486956" y="3120327"/>
            <a:ext cx="457200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Oval 7"/>
          <p:cNvSpPr/>
          <p:nvPr/>
        </p:nvSpPr>
        <p:spPr>
          <a:xfrm>
            <a:off x="486956" y="4874115"/>
            <a:ext cx="457200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8278495" y="5969672"/>
            <a:ext cx="3613998" cy="558128"/>
            <a:chOff x="708943" y="6079613"/>
            <a:chExt cx="5825836" cy="523220"/>
          </a:xfrm>
          <a:solidFill>
            <a:srgbClr val="FF0066"/>
          </a:solidFill>
        </p:grpSpPr>
        <p:sp>
          <p:nvSpPr>
            <p:cNvPr id="32" name="TextBox 19"/>
            <p:cNvSpPr txBox="1"/>
            <p:nvPr/>
          </p:nvSpPr>
          <p:spPr>
            <a:xfrm>
              <a:off x="708943" y="6110866"/>
              <a:ext cx="5825836" cy="432741"/>
            </a:xfrm>
            <a:prstGeom prst="roundRect">
              <a:avLst>
                <a:gd name="adj" fmla="val 50000"/>
              </a:avLst>
            </a:prstGeom>
            <a:grpFill/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14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  <p:sp>
          <p:nvSpPr>
            <p:cNvPr id="33" name="TextBox 20"/>
            <p:cNvSpPr txBox="1"/>
            <p:nvPr/>
          </p:nvSpPr>
          <p:spPr>
            <a:xfrm>
              <a:off x="1098455" y="6079613"/>
              <a:ext cx="485054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Đọc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đoạn nối tiếp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2" grpId="0" bldLvl="0" animBg="1"/>
      <p:bldP spid="6" grpId="0" bldLvl="0" animBg="1"/>
      <p:bldP spid="8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Text Box 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Line 1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AutoShape 1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Line 1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AutoShape 1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Line 1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AutoShape 1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Line 1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AutoShape 14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633</Words>
  <Application>Microsoft Office PowerPoint</Application>
  <PresentationFormat>Widescreen</PresentationFormat>
  <Paragraphs>122</Paragraphs>
  <Slides>17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等线</vt:lpstr>
      <vt:lpstr>Arial</vt:lpstr>
      <vt:lpstr>Arial Rounded MT Bold</vt:lpstr>
      <vt:lpstr>Arial-Rounded</vt:lpstr>
      <vt:lpstr>Calibri</vt:lpstr>
      <vt:lpstr>Calibri Light</vt:lpstr>
      <vt:lpstr>Times New Roman</vt:lpstr>
      <vt:lpstr>1_Office Theme</vt:lpstr>
      <vt:lpstr>7_Office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Nói câu thể hiện tình cảm của em với thầy cô giáo của mình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/>
  <cp:lastModifiedBy>Ms Quyen</cp:lastModifiedBy>
  <cp:revision>12</cp:revision>
  <dcterms:created xsi:type="dcterms:W3CDTF">2021-05-24T04:43:32Z</dcterms:created>
  <dcterms:modified xsi:type="dcterms:W3CDTF">2021-10-04T14:09:10Z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