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6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5.emf"/><Relationship Id="rId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8B38-DFE9-485D-BE8A-CD7D6A70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699D-2B20-49D4-9884-599B10F5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263</Words>
  <Application>Microsoft Office PowerPoint</Application>
  <PresentationFormat>Widescreen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Ms Quyen</cp:lastModifiedBy>
  <cp:revision>64</cp:revision>
  <dcterms:created xsi:type="dcterms:W3CDTF">2021-05-28T09:26:39Z</dcterms:created>
  <dcterms:modified xsi:type="dcterms:W3CDTF">2021-10-16T09:14:47Z</dcterms:modified>
</cp:coreProperties>
</file>