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93" r:id="rId2"/>
    <p:sldId id="278" r:id="rId3"/>
    <p:sldId id="287" r:id="rId4"/>
    <p:sldId id="288" r:id="rId5"/>
    <p:sldId id="289" r:id="rId6"/>
    <p:sldId id="290" r:id="rId7"/>
    <p:sldId id="291" r:id="rId8"/>
    <p:sldId id="292" r:id="rId9"/>
    <p:sldId id="294" r:id="rId10"/>
    <p:sldId id="27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5" d="100"/>
          <a:sy n="65" d="100"/>
        </p:scale>
        <p:origin x="918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8945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375167" y="1521482"/>
            <a:ext cx="94815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Khởi động</a:t>
            </a:r>
          </a:p>
        </p:txBody>
      </p:sp>
      <p:pic>
        <p:nvPicPr>
          <p:cNvPr id="10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1" name="图片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  <p:pic>
        <p:nvPicPr>
          <p:cNvPr id="12" name="图片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504749" y="789281"/>
            <a:ext cx="2001416" cy="2292096"/>
          </a:xfrm>
          <a:prstGeom prst="rect">
            <a:avLst/>
          </a:prstGeom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375167" y="789281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9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067252" y="1437600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Pony" pitchFamily="2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18804" y="3742564"/>
            <a:ext cx="74881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Tiết 1: Giải bài toán về thêm</a:t>
            </a:r>
          </a:p>
          <a:p>
            <a:pPr algn="ctr"/>
            <a:r>
              <a:rPr lang="en-US" sz="4400" b="1" dirty="0">
                <a:latin typeface="Book Antiqua" panose="02040602050305030304" pitchFamily="18" charset="0"/>
              </a:rPr>
              <a:t> một số đơn vị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Chủ đề 2: Phép cộng, phép trừ trong phạm vi 20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0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thêm một số đơn vị.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44775" y="38514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38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656" y="559453"/>
            <a:ext cx="2804667" cy="11334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6631" y="1936750"/>
            <a:ext cx="68826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Mai cho thêm 2 quả trứng. Hỏi có tất cả bao nhiêu quả trứng</a:t>
            </a: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9031856" y="1126178"/>
            <a:ext cx="2426848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54" t="45817" r="53837" b="27091"/>
          <a:stretch/>
        </p:blipFill>
        <p:spPr bwMode="auto">
          <a:xfrm>
            <a:off x="1070200" y="3583625"/>
            <a:ext cx="3478695" cy="190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680967" y="3416037"/>
            <a:ext cx="4747845" cy="3063217"/>
            <a:chOff x="6471139" y="691099"/>
            <a:chExt cx="4747845" cy="3063217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57" t="48654" r="23873" b="25673"/>
            <a:stretch/>
          </p:blipFill>
          <p:spPr bwMode="auto">
            <a:xfrm>
              <a:off x="6471139" y="691099"/>
              <a:ext cx="3713870" cy="1878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50" t="69664" r="15285" b="9374"/>
            <a:stretch/>
          </p:blipFill>
          <p:spPr bwMode="auto">
            <a:xfrm>
              <a:off x="9966960" y="2220938"/>
              <a:ext cx="1252024" cy="1533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0" name="Straight Connector 19"/>
          <p:cNvCxnSpPr/>
          <p:nvPr/>
        </p:nvCxnSpPr>
        <p:spPr>
          <a:xfrm flipV="1">
            <a:off x="5710485" y="246752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955543" y="2928245"/>
            <a:ext cx="3902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301480" y="3444479"/>
            <a:ext cx="38210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832035" y="2857050"/>
            <a:ext cx="7881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268635" y="4536662"/>
            <a:ext cx="4233231" cy="1316044"/>
            <a:chOff x="3111852" y="4648640"/>
            <a:chExt cx="4233231" cy="1316044"/>
          </a:xfrm>
        </p:grpSpPr>
        <p:sp>
          <p:nvSpPr>
            <p:cNvPr id="2" name="TextBox 1"/>
            <p:cNvSpPr txBox="1"/>
            <p:nvPr/>
          </p:nvSpPr>
          <p:spPr>
            <a:xfrm>
              <a:off x="3425420" y="4902296"/>
              <a:ext cx="391966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cho biết gì?</a:t>
              </a:r>
            </a:p>
          </p:txBody>
        </p:sp>
        <p:sp>
          <p:nvSpPr>
            <p:cNvPr id="3" name="Cloud 2"/>
            <p:cNvSpPr/>
            <p:nvPr/>
          </p:nvSpPr>
          <p:spPr>
            <a:xfrm>
              <a:off x="3111852" y="4648640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088798" y="4775326"/>
            <a:ext cx="4233231" cy="1316044"/>
            <a:chOff x="2824862" y="4602414"/>
            <a:chExt cx="4233231" cy="1316044"/>
          </a:xfrm>
        </p:grpSpPr>
        <p:sp>
          <p:nvSpPr>
            <p:cNvPr id="23" name="TextBox 22"/>
            <p:cNvSpPr txBox="1"/>
            <p:nvPr/>
          </p:nvSpPr>
          <p:spPr>
            <a:xfrm>
              <a:off x="3425420" y="4902296"/>
              <a:ext cx="30315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latin typeface="Arial" pitchFamily="34" charset="0"/>
                  <a:cs typeface="Arial" pitchFamily="34" charset="0"/>
                </a:rPr>
                <a:t>Bài toán hỏi gì?</a:t>
              </a:r>
            </a:p>
          </p:txBody>
        </p:sp>
        <p:sp>
          <p:nvSpPr>
            <p:cNvPr id="24" name="Cloud 23"/>
            <p:cNvSpPr/>
            <p:nvPr/>
          </p:nvSpPr>
          <p:spPr>
            <a:xfrm>
              <a:off x="2824862" y="4602414"/>
              <a:ext cx="4233231" cy="1316044"/>
            </a:xfrm>
            <a:prstGeom prst="cloud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1951326" y="1943968"/>
            <a:ext cx="7007961" cy="156244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1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089" b="51823" l="66397" r="89412">
                        <a14:foregroundMark x1="83750" y1="37630" x2="83750" y2="37630"/>
                        <a14:foregroundMark x1="82941" y1="37630" x2="82941" y2="37630"/>
                        <a14:foregroundMark x1="84926" y1="37240" x2="84926" y2="37240"/>
                        <a14:foregroundMark x1="84632" y1="36198" x2="84632" y2="36198"/>
                        <a14:foregroundMark x1="84412" y1="36068" x2="84412" y2="36068"/>
                        <a14:foregroundMark x1="83162" y1="35026" x2="83162" y2="35026"/>
                        <a14:foregroundMark x1="83088" y1="34896" x2="83088" y2="34896"/>
                        <a14:foregroundMark x1="82794" y1="34896" x2="82794" y2="34896"/>
                        <a14:foregroundMark x1="82353" y1="30469" x2="82353" y2="30469"/>
                        <a14:foregroundMark x1="80882" y1="29167" x2="80882" y2="2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361" t="28894" r="10454" b="45553"/>
          <a:stretch/>
        </p:blipFill>
        <p:spPr bwMode="auto">
          <a:xfrm>
            <a:off x="8554273" y="1042564"/>
            <a:ext cx="2917993" cy="1635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372904" y="1340407"/>
            <a:ext cx="6937514" cy="176060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33147" y="285123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8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2 quả trứng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quả trứng?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2301" y="286322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 quả trứng có tất cả là: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8 + 2 = 10 ( quả)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Đáp số: 10 quả trứng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11964" y="1340408"/>
            <a:ext cx="78941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Trên khay có 8 quả trứng,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Mai cho thêm 2 quả trứng. Hỏi có tất 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cả bao nhiêu quả trứng?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412550" y="1860355"/>
            <a:ext cx="229448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72848" y="2319315"/>
            <a:ext cx="28701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495400" y="2851233"/>
            <a:ext cx="39171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42043" y="2319315"/>
            <a:ext cx="9297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: Rounded Corners 20"/>
          <p:cNvSpPr/>
          <p:nvPr/>
        </p:nvSpPr>
        <p:spPr>
          <a:xfrm>
            <a:off x="6337517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9" name="Rectangle: Rounded Corners 20"/>
          <p:cNvSpPr/>
          <p:nvPr/>
        </p:nvSpPr>
        <p:spPr>
          <a:xfrm>
            <a:off x="7586879" y="450601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8939429" y="4525064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1" name="Rectangle: Rounded Corners 20"/>
          <p:cNvSpPr/>
          <p:nvPr/>
        </p:nvSpPr>
        <p:spPr>
          <a:xfrm>
            <a:off x="6964579" y="4506014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2" name="Rectangle: Rounded Corners 20"/>
          <p:cNvSpPr/>
          <p:nvPr/>
        </p:nvSpPr>
        <p:spPr>
          <a:xfrm>
            <a:off x="8253629" y="450283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19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363579" y="1515111"/>
            <a:ext cx="7098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Lọ hoa có 9 bông hoa, Việt cắm thêm 6 bông hoa. Hỏi lọ hoa có tất cả bao nhiêu bông hoa?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bông hoa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bông hoa?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76854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89281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bông hoa có tất cả là: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+ 6 = 15 (bông)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Đáp số: 15 bông hoa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363579" y="1542132"/>
            <a:ext cx="723498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1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94" t="23281" r="13547" b="59183"/>
          <a:stretch/>
        </p:blipFill>
        <p:spPr bwMode="auto">
          <a:xfrm>
            <a:off x="8728687" y="1542132"/>
            <a:ext cx="2679542" cy="163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Straight Connector 21"/>
          <p:cNvCxnSpPr/>
          <p:nvPr/>
        </p:nvCxnSpPr>
        <p:spPr>
          <a:xfrm>
            <a:off x="2950394" y="1966389"/>
            <a:ext cx="22151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515676" y="2511820"/>
            <a:ext cx="19682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7356784" y="1966389"/>
            <a:ext cx="8385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775327" y="2511820"/>
            <a:ext cx="20199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577002" y="2918104"/>
            <a:ext cx="2529777" cy="15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52238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73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8269" y="355997"/>
            <a:ext cx="3122571" cy="11591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68379" y="1515111"/>
            <a:ext cx="9448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Có 8 bạn đang chơi kéo co, có thêm 4 bạn chạy đến cùng chơi. Hỏi lúc đó có tất cả bao nhiêu bạn chơi kéo co?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880823"/>
            <a:ext cx="472343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     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 ... bạn?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4" y="3816671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950395" y="454330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17432" y="2892810"/>
            <a:ext cx="63045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bạn chơi kéo co có tất cả là: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8 + 4 = 12 ( 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Đáp số: 12 bạn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8" y="4430484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837437" y="3674618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668379" y="1542132"/>
            <a:ext cx="9288379" cy="150272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54330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56235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54330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54013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3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932722" y="1538430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1828800" y="2017043"/>
            <a:ext cx="14723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459114" y="2012781"/>
            <a:ext cx="19553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506614" y="2494045"/>
            <a:ext cx="393679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35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EA39C8-4EEF-4EF9-A90F-1CE6E6A96C80}"/>
              </a:ext>
            </a:extLst>
          </p:cNvPr>
          <p:cNvSpPr txBox="1"/>
          <p:nvPr/>
        </p:nvSpPr>
        <p:spPr>
          <a:xfrm>
            <a:off x="2393071" y="1716631"/>
            <a:ext cx="75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12EA36-0076-4D32-9043-1977F9DB8782}"/>
              </a:ext>
            </a:extLst>
          </p:cNvPr>
          <p:cNvSpPr txBox="1"/>
          <p:nvPr/>
        </p:nvSpPr>
        <p:spPr>
          <a:xfrm>
            <a:off x="2281163" y="2729550"/>
            <a:ext cx="8334450" cy="259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Ôn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cách giải bài toán về thêm một số đơn vị.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 Bài toán về thêm, bớt một số bao nhiêu </a:t>
            </a:r>
            <a:r>
              <a:rPr lang="vi-VN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đơn vị</a:t>
            </a:r>
            <a:r>
              <a:rPr lang="en-US" sz="28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Tiết 2: Giải bài toán về bớt một số đơn vị(tr.37)</a:t>
            </a:r>
            <a:endParaRPr lang="en-US" sz="2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85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</TotalTime>
  <Words>418</Words>
  <Application>Microsoft Office PowerPoint</Application>
  <PresentationFormat>Widescreen</PresentationFormat>
  <Paragraphs>73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iCiel Cadena</vt:lpstr>
      <vt:lpstr>iCiel Crocante</vt:lpstr>
      <vt:lpstr>iCiel Mijas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Ms Quyen</cp:lastModifiedBy>
  <cp:revision>72</cp:revision>
  <dcterms:created xsi:type="dcterms:W3CDTF">2021-05-23T15:28:19Z</dcterms:created>
  <dcterms:modified xsi:type="dcterms:W3CDTF">2021-10-05T15:47:44Z</dcterms:modified>
</cp:coreProperties>
</file>