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6"/>
  </p:notesMasterIdLst>
  <p:sldIdLst>
    <p:sldId id="316" r:id="rId5"/>
    <p:sldId id="267" r:id="rId6"/>
    <p:sldId id="257" r:id="rId7"/>
    <p:sldId id="315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3.gif"/><Relationship Id="rId5" Type="http://schemas.openxmlformats.org/officeDocument/2006/relationships/image" Target="../media/image20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3.gif"/><Relationship Id="rId5" Type="http://schemas.openxmlformats.org/officeDocument/2006/relationships/image" Target="../media/image22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3.gif"/><Relationship Id="rId5" Type="http://schemas.openxmlformats.org/officeDocument/2006/relationships/image" Target="../media/image24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3.gif"/><Relationship Id="rId5" Type="http://schemas.openxmlformats.org/officeDocument/2006/relationships/image" Target="../media/image26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slide" Target="slide9.xml"/><Relationship Id="rId26" Type="http://schemas.openxmlformats.org/officeDocument/2006/relationships/image" Target="../media/image23.png"/><Relationship Id="rId3" Type="http://schemas.openxmlformats.org/officeDocument/2006/relationships/slide" Target="slide4.xml"/><Relationship Id="rId21" Type="http://schemas.openxmlformats.org/officeDocument/2006/relationships/slide" Target="slide10.xml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17" Type="http://schemas.openxmlformats.org/officeDocument/2006/relationships/image" Target="../media/image17.png"/><Relationship Id="rId25" Type="http://schemas.openxmlformats.org/officeDocument/2006/relationships/image" Target="../media/image22.png"/><Relationship Id="rId33" Type="http://schemas.openxmlformats.org/officeDocument/2006/relationships/image" Target="../media/image28.gif"/><Relationship Id="rId2" Type="http://schemas.openxmlformats.org/officeDocument/2006/relationships/image" Target="../media/image7.jpe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24" Type="http://schemas.openxmlformats.org/officeDocument/2006/relationships/slide" Target="slide11.xml"/><Relationship Id="rId32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slide" Target="slide8.xml"/><Relationship Id="rId23" Type="http://schemas.openxmlformats.org/officeDocument/2006/relationships/image" Target="../media/image21.png"/><Relationship Id="rId28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31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slide" Target="slide6.xml"/><Relationship Id="rId14" Type="http://schemas.openxmlformats.org/officeDocument/2006/relationships/image" Target="../media/image15.png"/><Relationship Id="rId22" Type="http://schemas.openxmlformats.org/officeDocument/2006/relationships/image" Target="../media/image20.png"/><Relationship Id="rId27" Type="http://schemas.openxmlformats.org/officeDocument/2006/relationships/slide" Target="slide12.xml"/><Relationship Id="rId30" Type="http://schemas.openxmlformats.org/officeDocument/2006/relationships/slide" Target="slide13.xml"/><Relationship Id="rId8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3.gif"/><Relationship Id="rId5" Type="http://schemas.openxmlformats.org/officeDocument/2006/relationships/image" Target="../media/image8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3.gif"/><Relationship Id="rId5" Type="http://schemas.openxmlformats.org/officeDocument/2006/relationships/image" Target="../media/image10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3.gif"/><Relationship Id="rId5" Type="http://schemas.openxmlformats.org/officeDocument/2006/relationships/image" Target="../media/image12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3.gif"/><Relationship Id="rId5" Type="http://schemas.openxmlformats.org/officeDocument/2006/relationships/image" Target="../media/image14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3.gif"/><Relationship Id="rId5" Type="http://schemas.openxmlformats.org/officeDocument/2006/relationships/image" Target="../media/image16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3.gif"/><Relationship Id="rId5" Type="http://schemas.openxmlformats.org/officeDocument/2006/relationships/image" Target="../media/image18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1023632" y="2644170"/>
            <a:ext cx="1078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CHÀO MỪNG 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ĐẾN TIẾT TOÁN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8596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+ 7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+ 5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+ 9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+ 4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91210" y="1645920"/>
            <a:ext cx="10791190" cy="2657475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5638800" y="381381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>
            <p:custDataLst>
              <p:tags r:id="rId2"/>
            </p:custDataLst>
          </p:nvPr>
        </p:nvSpPr>
        <p:spPr>
          <a:xfrm>
            <a:off x="773811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>
            <p:custDataLst>
              <p:tags r:id="rId3"/>
            </p:custDataLst>
          </p:nvPr>
        </p:nvSpPr>
        <p:spPr>
          <a:xfrm>
            <a:off x="873760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9" name="Rounded Rectangle 8"/>
          <p:cNvSpPr/>
          <p:nvPr>
            <p:custDataLst>
              <p:tags r:id="rId4"/>
            </p:custDataLst>
          </p:nvPr>
        </p:nvSpPr>
        <p:spPr>
          <a:xfrm>
            <a:off x="982345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1581150"/>
            <a:ext cx="8564880" cy="33978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78125" y="2505075"/>
            <a:ext cx="902335" cy="8521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Oval 6"/>
          <p:cNvSpPr/>
          <p:nvPr/>
        </p:nvSpPr>
        <p:spPr>
          <a:xfrm>
            <a:off x="9057005" y="3296285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789051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866140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8286115" y="1835150"/>
            <a:ext cx="841375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075" y="1417955"/>
            <a:ext cx="9112885" cy="31051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1825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101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695" y="1856105"/>
            <a:ext cx="10336530" cy="25063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50385" y="3336925"/>
            <a:ext cx="44640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8820" y="327596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05975" y="288607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495" y="274955"/>
            <a:ext cx="10019665" cy="56489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46450" y="1623060"/>
            <a:ext cx="207962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78980" y="1967865"/>
            <a:ext cx="152209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21965" y="3387090"/>
            <a:ext cx="2059305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7680" y="1743710"/>
            <a:ext cx="1633855" cy="144145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53070" y="852170"/>
            <a:ext cx="1754505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81270" y="3185160"/>
            <a:ext cx="1390650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01480" y="2108835"/>
            <a:ext cx="1733550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18095" y="3498850"/>
            <a:ext cx="1327785" cy="13512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845" y="3813810"/>
            <a:ext cx="1734185" cy="169545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1770" y="3326765"/>
            <a:ext cx="1075690" cy="111633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738246" y="1166191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4286030" y="5621081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A485D4A-95A1-4928-96DB-1EBA526171C1}"/>
              </a:ext>
            </a:extLst>
          </p:cNvPr>
          <p:cNvSpPr txBox="1">
            <a:spLocks/>
          </p:cNvSpPr>
          <p:nvPr/>
        </p:nvSpPr>
        <p:spPr>
          <a:xfrm>
            <a:off x="1304014" y="166967"/>
            <a:ext cx="3773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</a:rPr>
              <a:t>Ôn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cũ</a:t>
            </a:r>
            <a:r>
              <a:rPr lang="en-US" b="1" dirty="0">
                <a:solidFill>
                  <a:srgbClr val="FF0000"/>
                </a:solidFill>
              </a:rPr>
              <a:t> : </a:t>
            </a:r>
            <a:endParaRPr lang="vi-VN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842" y="411037"/>
            <a:ext cx="10289098" cy="317163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30985" y="3935730"/>
            <a:ext cx="9432925" cy="16325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Đoàn tàu đó có tất cả số toa là?</a:t>
            </a:r>
          </a:p>
          <a:p>
            <a:pPr algn="ctr"/>
            <a:r>
              <a:rPr lang="en-US" sz="4400"/>
              <a:t>4 + 7 = 11 (toa)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6" y="496347"/>
            <a:ext cx="1944773" cy="1306105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41449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+ 8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+ 9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+ 5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+ 7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+ 8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208</Words>
  <Application>Microsoft Office PowerPoint</Application>
  <PresentationFormat>Widescreen</PresentationFormat>
  <Paragraphs>71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Microsoft YaHei</vt:lpstr>
      <vt:lpstr>Microsoft YaHei</vt:lpstr>
      <vt:lpstr>SimSun</vt:lpstr>
      <vt:lpstr>SimSun</vt:lpstr>
      <vt:lpstr>#9Slide03 Arima Madurai Medium</vt:lpstr>
      <vt:lpstr>Arial</vt:lpstr>
      <vt:lpstr>Calibri</vt:lpstr>
      <vt:lpstr>Calibri Light</vt:lpstr>
      <vt:lpstr>等线</vt:lpstr>
      <vt:lpstr>ITC Avant Garde Std Bk</vt:lpstr>
      <vt:lpstr>Tahoma</vt:lpstr>
      <vt:lpstr>Times New Roman</vt:lpstr>
      <vt:lpstr>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24</cp:revision>
  <dcterms:created xsi:type="dcterms:W3CDTF">2021-05-08T05:00:00Z</dcterms:created>
  <dcterms:modified xsi:type="dcterms:W3CDTF">2021-09-28T15:13:11Z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