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2"/>
  </p:notesMasterIdLst>
  <p:sldIdLst>
    <p:sldId id="310" r:id="rId5"/>
    <p:sldId id="308" r:id="rId6"/>
    <p:sldId id="262" r:id="rId7"/>
    <p:sldId id="263" r:id="rId8"/>
    <p:sldId id="309" r:id="rId9"/>
    <p:sldId id="257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8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1.png"/><Relationship Id="rId18" Type="http://schemas.openxmlformats.org/officeDocument/2006/relationships/slide" Target="slide10.xml"/><Relationship Id="rId26" Type="http://schemas.openxmlformats.org/officeDocument/2006/relationships/image" Target="../media/image27.png"/><Relationship Id="rId3" Type="http://schemas.microsoft.com/office/2007/relationships/hdphoto" Target="../media/hdphoto1.wdp"/><Relationship Id="rId21" Type="http://schemas.openxmlformats.org/officeDocument/2006/relationships/image" Target="../media/image24.gif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image" Target="../media/image26.png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9.wdp"/><Relationship Id="rId24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openxmlformats.org/officeDocument/2006/relationships/slide" Target="slide9.xml"/><Relationship Id="rId23" Type="http://schemas.microsoft.com/office/2007/relationships/hdphoto" Target="../media/hdphoto3.wdp"/><Relationship Id="rId28" Type="http://schemas.openxmlformats.org/officeDocument/2006/relationships/image" Target="../media/image28.png"/><Relationship Id="rId10" Type="http://schemas.openxmlformats.org/officeDocument/2006/relationships/image" Target="../media/image20.png"/><Relationship Id="rId19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microsoft.com/office/2007/relationships/hdphoto" Target="../media/hdphoto10.wdp"/><Relationship Id="rId22" Type="http://schemas.openxmlformats.org/officeDocument/2006/relationships/image" Target="../media/image7.png"/><Relationship Id="rId27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CHÀO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ĐẾN TIẾT TOÁN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90422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+ 9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7623" y="147003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65960"/>
            <a:ext cx="10675620" cy="2586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8663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2104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2658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1475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835" y="2197100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1342556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D4C64-58BE-46FC-822D-CFDFA009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583" y="861218"/>
            <a:ext cx="2620617" cy="1325563"/>
          </a:xfrm>
        </p:spPr>
        <p:txBody>
          <a:bodyPr/>
          <a:lstStyle/>
          <a:p>
            <a:r>
              <a:rPr lang="en-US" b="1" i="1" dirty="0" err="1">
                <a:solidFill>
                  <a:srgbClr val="00B050"/>
                </a:solidFill>
              </a:rPr>
              <a:t>Ôn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bài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cũ</a:t>
            </a:r>
            <a:endParaRPr lang="vi-VN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25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+ 2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+ 7 = ?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133</Words>
  <Application>Microsoft Office PowerPoint</Application>
  <PresentationFormat>Widescreen</PresentationFormat>
  <Paragraphs>39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Microsoft YaHei</vt:lpstr>
      <vt:lpstr>Microsoft YaHei</vt:lpstr>
      <vt:lpstr>SimSun</vt:lpstr>
      <vt:lpstr>SimSun</vt:lpstr>
      <vt:lpstr>#9Slide03 Arima Madurai Medium</vt:lpstr>
      <vt:lpstr>Arial</vt:lpstr>
      <vt:lpstr>Calibri</vt:lpstr>
      <vt:lpstr>Calibri Light</vt:lpstr>
      <vt:lpstr>等线</vt:lpstr>
      <vt:lpstr>ITC Avant Garde Std Bk</vt:lpstr>
      <vt:lpstr>Times New Roman</vt:lpstr>
      <vt:lpstr>Office Theme</vt:lpstr>
      <vt:lpstr>1_Office Theme</vt:lpstr>
      <vt:lpstr>1_Office 主题​​</vt:lpstr>
      <vt:lpstr>4_Office 主题</vt:lpstr>
      <vt:lpstr>PowerPoint Presentation</vt:lpstr>
      <vt:lpstr>Ôn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30</cp:revision>
  <dcterms:created xsi:type="dcterms:W3CDTF">2021-05-08T05:00:00Z</dcterms:created>
  <dcterms:modified xsi:type="dcterms:W3CDTF">2021-09-28T15:11:03Z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