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7" r:id="rId3"/>
    <p:sldMasterId id="2147483692" r:id="rId4"/>
  </p:sldMasterIdLst>
  <p:notesMasterIdLst>
    <p:notesMasterId r:id="rId21"/>
  </p:notesMasterIdLst>
  <p:sldIdLst>
    <p:sldId id="287" r:id="rId5"/>
    <p:sldId id="277" r:id="rId6"/>
    <p:sldId id="278" r:id="rId7"/>
    <p:sldId id="279" r:id="rId8"/>
    <p:sldId id="280" r:id="rId9"/>
    <p:sldId id="281" r:id="rId10"/>
    <p:sldId id="282" r:id="rId11"/>
    <p:sldId id="262" r:id="rId12"/>
    <p:sldId id="263" r:id="rId13"/>
    <p:sldId id="264" r:id="rId14"/>
    <p:sldId id="265" r:id="rId15"/>
    <p:sldId id="266" r:id="rId16"/>
    <p:sldId id="284" r:id="rId17"/>
    <p:sldId id="285" r:id="rId18"/>
    <p:sldId id="286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ĐẾN TIẾT 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8994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70731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95" y="1156719"/>
            <a:ext cx="7830019" cy="3737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08613"/>
            <a:ext cx="1014084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14295"/>
            <a:ext cx="59055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415" y="15621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359</Words>
  <Application>Microsoft Office PowerPoint</Application>
  <PresentationFormat>Widescreen</PresentationFormat>
  <Paragraphs>94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Microsoft YaHei</vt:lpstr>
      <vt:lpstr>Microsoft YaHei</vt:lpstr>
      <vt:lpstr>SimSun</vt:lpstr>
      <vt:lpstr>SimSun</vt:lpstr>
      <vt:lpstr>#9Slide03 Arima Madurai Medium</vt:lpstr>
      <vt:lpstr>Arial</vt:lpstr>
      <vt:lpstr>Calibri</vt:lpstr>
      <vt:lpstr>Calibri Light</vt:lpstr>
      <vt:lpstr>等线</vt:lpstr>
      <vt:lpstr>ITC Avant Garde Std Bk</vt:lpstr>
      <vt:lpstr>Times New Roman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21</cp:revision>
  <dcterms:created xsi:type="dcterms:W3CDTF">2021-05-08T05:00:00Z</dcterms:created>
  <dcterms:modified xsi:type="dcterms:W3CDTF">2021-09-28T15:14:37Z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