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282" r:id="rId3"/>
    <p:sldId id="257" r:id="rId4"/>
    <p:sldId id="258" r:id="rId5"/>
    <p:sldId id="259" r:id="rId6"/>
    <p:sldId id="281" r:id="rId7"/>
    <p:sldId id="266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4D7976-C615-4EFD-A8F1-A982FA74D398}">
          <p14:sldIdLst>
            <p14:sldId id="282"/>
            <p14:sldId id="257"/>
            <p14:sldId id="258"/>
            <p14:sldId id="259"/>
            <p14:sldId id="281"/>
            <p14:sldId id="266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47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54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35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740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01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4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80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98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7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2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9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241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34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2886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3" Type="http://schemas.openxmlformats.org/officeDocument/2006/relationships/image" Target="../media/image4.jpe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14.wdp"/><Relationship Id="rId5" Type="http://schemas.openxmlformats.org/officeDocument/2006/relationships/image" Target="../media/image8.png"/><Relationship Id="rId4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microsoft.com/office/2007/relationships/hdphoto" Target="../media/hdphoto16.wdp"/><Relationship Id="rId4" Type="http://schemas.openxmlformats.org/officeDocument/2006/relationships/image" Target="../media/image10.png"/><Relationship Id="rId9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69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6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565202" y="4278264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CHÀO ĐÓN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NGÀY KHAI TRƯỜNG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76665" y="2285399"/>
            <a:ext cx="6928289" cy="1960069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Quảng Nam và Đà Nẵng đã lên phương án cho ngày tựu trường, khai giảng sắp  tới">
            <a:extLst>
              <a:ext uri="{FF2B5EF4-FFF2-40B4-BE49-F238E27FC236}">
                <a16:creationId xmlns:a16="http://schemas.microsoft.com/office/drawing/2014/main" id="{30E19E0C-0AB8-7146-96F1-9D5B524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5" y="1288153"/>
            <a:ext cx="4876971" cy="36205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4051EC-744B-BF41-8B24-8C5961BF46C1}"/>
              </a:ext>
            </a:extLst>
          </p:cNvPr>
          <p:cNvGrpSpPr/>
          <p:nvPr/>
        </p:nvGrpSpPr>
        <p:grpSpPr>
          <a:xfrm>
            <a:off x="-189961" y="4868559"/>
            <a:ext cx="9943159" cy="2596543"/>
            <a:chOff x="-189961" y="4868559"/>
            <a:chExt cx="9943159" cy="259654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5863AD6-369D-8A40-88CE-80B4CE6A99EC}"/>
                </a:ext>
              </a:extLst>
            </p:cNvPr>
            <p:cNvSpPr/>
            <p:nvPr/>
          </p:nvSpPr>
          <p:spPr>
            <a:xfrm rot="21008801">
              <a:off x="272839" y="6447415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FC1CBAB-62DD-F04C-A6B8-523EF2601508}"/>
                </a:ext>
              </a:extLst>
            </p:cNvPr>
            <p:cNvSpPr/>
            <p:nvPr/>
          </p:nvSpPr>
          <p:spPr>
            <a:xfrm>
              <a:off x="2210497" y="6347267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5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E7EE8668-3F3B-4D4F-AF84-395589979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9877949">
              <a:off x="36350" y="6061635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773A17B8-BB5F-2043-809C-30FAC72C8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431322" y="5016137"/>
              <a:ext cx="1907178" cy="244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6999FEE0-E683-A846-A4A1-474D77674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2575644" y="5473976"/>
              <a:ext cx="1432891" cy="18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A2CBD4A1-E6D5-5442-BD0D-B4AEB5C1EB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1955665" y="6075148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FEE60B3B-FF25-EE46-A217-3D9ED718E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7" b="69905"/>
            <a:stretch/>
          </p:blipFill>
          <p:spPr bwMode="auto">
            <a:xfrm>
              <a:off x="4387062" y="5394273"/>
              <a:ext cx="1113912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078D67BA-43E1-1843-AFED-812E0A635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4284179" y="6453050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3844F9-F563-4A4B-8A3F-1F9D27BA089D}"/>
                </a:ext>
              </a:extLst>
            </p:cNvPr>
            <p:cNvGrpSpPr/>
            <p:nvPr/>
          </p:nvGrpSpPr>
          <p:grpSpPr>
            <a:xfrm>
              <a:off x="3300852" y="4868559"/>
              <a:ext cx="1415365" cy="2028630"/>
              <a:chOff x="3300852" y="4868559"/>
              <a:chExt cx="1415365" cy="202863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DA9E7B7E-656F-3C46-BC82-C2CEC94AAC54}"/>
                  </a:ext>
                </a:extLst>
              </p:cNvPr>
              <p:cNvSpPr/>
              <p:nvPr/>
            </p:nvSpPr>
            <p:spPr>
              <a:xfrm>
                <a:off x="4043681" y="5930537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BD882E1E-7E68-644F-8180-0DBC00CD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70" t="32348" r="-3263" b="37557"/>
              <a:stretch/>
            </p:blipFill>
            <p:spPr bwMode="auto">
              <a:xfrm>
                <a:off x="3300852" y="4868559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0D9291C-DE17-374E-8C8E-332E770D6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3718956" y="5970103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9CB2B7-82FC-8142-BDDD-ECDF814CA9E8}"/>
                </a:ext>
              </a:extLst>
            </p:cNvPr>
            <p:cNvGrpSpPr/>
            <p:nvPr/>
          </p:nvGrpSpPr>
          <p:grpSpPr>
            <a:xfrm>
              <a:off x="5333827" y="5086959"/>
              <a:ext cx="1415365" cy="2012129"/>
              <a:chOff x="3353104" y="4894685"/>
              <a:chExt cx="1415365" cy="2012129"/>
            </a:xfrm>
          </p:grpSpPr>
          <p:pic>
            <p:nvPicPr>
              <p:cNvPr id="18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A6ED564F-035F-6C41-BC76-292F61E5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12" t="68226" r="-4305" b="1679"/>
              <a:stretch/>
            </p:blipFill>
            <p:spPr bwMode="auto">
              <a:xfrm>
                <a:off x="3353104" y="4894685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0B96944-3E10-1D4D-B1BC-F9F8860A0EA6}"/>
                  </a:ext>
                </a:extLst>
              </p:cNvPr>
              <p:cNvSpPr/>
              <p:nvPr/>
            </p:nvSpPr>
            <p:spPr>
              <a:xfrm>
                <a:off x="4072556" y="5940162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DB14E3F3-646F-C14D-B3F1-A2D8B05FE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864071">
              <a:off x="5612356" y="6114407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9EE3BEEB-E0CB-5640-B40C-D01315212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6407099" y="6466754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B86AF1B4-2702-F243-8B14-581D9FD88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6336642" y="5406214"/>
              <a:ext cx="1415365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7F24573E-0AF0-4040-85FA-0D817C8AB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620842">
              <a:off x="8014180" y="6035042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305E85FB-D6D1-0F4A-A33C-86D872FE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9" t="33755" r="74389" b="35658"/>
            <a:stretch/>
          </p:blipFill>
          <p:spPr bwMode="auto">
            <a:xfrm rot="20983992">
              <a:off x="7407729" y="5723573"/>
              <a:ext cx="1111271" cy="130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2FEC4D16-B212-9142-A4D1-4C5E5C63D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7" t="69225" r="74787" b="188"/>
            <a:stretch/>
          </p:blipFill>
          <p:spPr bwMode="auto">
            <a:xfrm>
              <a:off x="8601876" y="5727728"/>
              <a:ext cx="1151322" cy="13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6E83DF0D-9370-7747-AE24-5663AF180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1906885" y="5874876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133BEBC-A38D-704D-BDCB-C02AEA612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70" t="32348" r="-3263" b="37557"/>
            <a:stretch/>
          </p:blipFill>
          <p:spPr bwMode="auto">
            <a:xfrm>
              <a:off x="-189961" y="5914442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216E945-D3F9-F747-B7F8-9F9102832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6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Google Shape;124;p17">
            <a:extLst>
              <a:ext uri="{FF2B5EF4-FFF2-40B4-BE49-F238E27FC236}">
                <a16:creationId xmlns:a16="http://schemas.microsoft.com/office/drawing/2014/main" id="{8BE27175-29B2-4448-93AB-794267B80F13}"/>
              </a:ext>
            </a:extLst>
          </p:cNvPr>
          <p:cNvSpPr/>
          <p:nvPr/>
        </p:nvSpPr>
        <p:spPr>
          <a:xfrm rot="16200000" flipH="1">
            <a:off x="9454872" y="4120872"/>
            <a:ext cx="1596523" cy="387773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E4F5">
              <a:lumMod val="7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E6629-9DCB-A34A-946E-C98EAFD0D6F1}"/>
              </a:ext>
            </a:extLst>
          </p:cNvPr>
          <p:cNvSpPr txBox="1"/>
          <p:nvPr/>
        </p:nvSpPr>
        <p:spPr>
          <a:xfrm>
            <a:off x="8827105" y="6092924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7D132A9-F5EE-0346-BEC5-46301499C44F}"/>
              </a:ext>
            </a:extLst>
          </p:cNvPr>
          <p:cNvSpPr/>
          <p:nvPr/>
        </p:nvSpPr>
        <p:spPr>
          <a:xfrm>
            <a:off x="-338668" y="-1071107"/>
            <a:ext cx="8077201" cy="3064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4FAFB3-63A9-4C47-97FA-C168EA44DF50}"/>
              </a:ext>
            </a:extLst>
          </p:cNvPr>
          <p:cNvGrpSpPr/>
          <p:nvPr/>
        </p:nvGrpSpPr>
        <p:grpSpPr>
          <a:xfrm>
            <a:off x="3573845" y="1498679"/>
            <a:ext cx="2522154" cy="1252302"/>
            <a:chOff x="3394018" y="1532546"/>
            <a:chExt cx="2522154" cy="125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CCD67C-EDE2-7F4A-A5A2-EF0712E1A1B2}"/>
                </a:ext>
              </a:extLst>
            </p:cNvPr>
            <p:cNvSpPr/>
            <p:nvPr/>
          </p:nvSpPr>
          <p:spPr>
            <a:xfrm flipH="1">
              <a:off x="3394018" y="1532546"/>
              <a:ext cx="2522154" cy="1252302"/>
            </a:xfrm>
            <a:custGeom>
              <a:avLst/>
              <a:gdLst>
                <a:gd name="connsiteX0" fmla="*/ 2376256 w 5837920"/>
                <a:gd name="connsiteY0" fmla="*/ 215 h 2355066"/>
                <a:gd name="connsiteX1" fmla="*/ 4033491 w 5837920"/>
                <a:gd name="connsiteY1" fmla="*/ 62598 h 2355066"/>
                <a:gd name="connsiteX2" fmla="*/ 4981759 w 5837920"/>
                <a:gd name="connsiteY2" fmla="*/ 165381 h 2355066"/>
                <a:gd name="connsiteX3" fmla="*/ 5699762 w 5837920"/>
                <a:gd name="connsiteY3" fmla="*/ 499905 h 2355066"/>
                <a:gd name="connsiteX4" fmla="*/ 5643107 w 5837920"/>
                <a:gd name="connsiteY4" fmla="*/ 1361499 h 2355066"/>
                <a:gd name="connsiteX5" fmla="*/ 5072071 w 5837920"/>
                <a:gd name="connsiteY5" fmla="*/ 1694241 h 2355066"/>
                <a:gd name="connsiteX6" fmla="*/ 3318854 w 5837920"/>
                <a:gd name="connsiteY6" fmla="*/ 1911318 h 2355066"/>
                <a:gd name="connsiteX7" fmla="*/ 3135146 w 5837920"/>
                <a:gd name="connsiteY7" fmla="*/ 1948868 h 2355066"/>
                <a:gd name="connsiteX8" fmla="*/ 2984814 w 5837920"/>
                <a:gd name="connsiteY8" fmla="*/ 2063026 h 2355066"/>
                <a:gd name="connsiteX9" fmla="*/ 2186878 w 5837920"/>
                <a:gd name="connsiteY9" fmla="*/ 2340402 h 2355066"/>
                <a:gd name="connsiteX10" fmla="*/ 1986342 w 5837920"/>
                <a:gd name="connsiteY10" fmla="*/ 2355066 h 2355066"/>
                <a:gd name="connsiteX11" fmla="*/ 2193609 w 5837920"/>
                <a:gd name="connsiteY11" fmla="*/ 2107154 h 2355066"/>
                <a:gd name="connsiteX12" fmla="*/ 2250264 w 5837920"/>
                <a:gd name="connsiteY12" fmla="*/ 1966821 h 2355066"/>
                <a:gd name="connsiteX13" fmla="*/ 2103298 w 5837920"/>
                <a:gd name="connsiteY13" fmla="*/ 1862394 h 2355066"/>
                <a:gd name="connsiteX14" fmla="*/ 1565637 w 5837920"/>
                <a:gd name="connsiteY14" fmla="*/ 1790583 h 2355066"/>
                <a:gd name="connsiteX15" fmla="*/ 807807 w 5837920"/>
                <a:gd name="connsiteY15" fmla="*/ 1663269 h 2355066"/>
                <a:gd name="connsiteX16" fmla="*/ 62879 w 5837920"/>
                <a:gd name="connsiteY16" fmla="*/ 1260224 h 2355066"/>
                <a:gd name="connsiteX17" fmla="*/ 907935 w 5837920"/>
                <a:gd name="connsiteY17" fmla="*/ 175248 h 2355066"/>
                <a:gd name="connsiteX18" fmla="*/ 1819462 w 5837920"/>
                <a:gd name="connsiteY18" fmla="*/ 15318 h 2355066"/>
                <a:gd name="connsiteX19" fmla="*/ 2376256 w 5837920"/>
                <a:gd name="connsiteY19" fmla="*/ 215 h 235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920" h="2355066">
                  <a:moveTo>
                    <a:pt x="2376256" y="215"/>
                  </a:moveTo>
                  <a:cubicBezTo>
                    <a:pt x="2931508" y="-2849"/>
                    <a:pt x="3482578" y="27138"/>
                    <a:pt x="4033491" y="62598"/>
                  </a:cubicBezTo>
                  <a:cubicBezTo>
                    <a:pt x="4354068" y="83840"/>
                    <a:pt x="4667913" y="116456"/>
                    <a:pt x="4981759" y="165381"/>
                  </a:cubicBezTo>
                  <a:cubicBezTo>
                    <a:pt x="5335712" y="219239"/>
                    <a:pt x="5583087" y="323667"/>
                    <a:pt x="5699762" y="499905"/>
                  </a:cubicBezTo>
                  <a:cubicBezTo>
                    <a:pt x="5900298" y="790301"/>
                    <a:pt x="5883470" y="1080833"/>
                    <a:pt x="5643107" y="1361499"/>
                  </a:cubicBezTo>
                  <a:cubicBezTo>
                    <a:pt x="5532883" y="1496898"/>
                    <a:pt x="5349175" y="1614345"/>
                    <a:pt x="5072071" y="1694241"/>
                  </a:cubicBezTo>
                  <a:cubicBezTo>
                    <a:pt x="4531045" y="1850882"/>
                    <a:pt x="3953277" y="1935849"/>
                    <a:pt x="3318854" y="1911318"/>
                  </a:cubicBezTo>
                  <a:cubicBezTo>
                    <a:pt x="3238639" y="1908029"/>
                    <a:pt x="3181985" y="1914608"/>
                    <a:pt x="3135146" y="1948868"/>
                  </a:cubicBezTo>
                  <a:cubicBezTo>
                    <a:pt x="3085222" y="1988063"/>
                    <a:pt x="3048481" y="2030409"/>
                    <a:pt x="2984814" y="2063026"/>
                  </a:cubicBezTo>
                  <a:cubicBezTo>
                    <a:pt x="2768011" y="2188695"/>
                    <a:pt x="2497358" y="2280103"/>
                    <a:pt x="2186878" y="2340402"/>
                  </a:cubicBezTo>
                  <a:cubicBezTo>
                    <a:pt x="2136673" y="2351914"/>
                    <a:pt x="2080019" y="2350270"/>
                    <a:pt x="1986342" y="2355066"/>
                  </a:cubicBezTo>
                  <a:cubicBezTo>
                    <a:pt x="2066556" y="2260506"/>
                    <a:pt x="2136673" y="2183761"/>
                    <a:pt x="2193609" y="2107154"/>
                  </a:cubicBezTo>
                  <a:cubicBezTo>
                    <a:pt x="2226985" y="2061381"/>
                    <a:pt x="2236801" y="2012457"/>
                    <a:pt x="2250264" y="1966821"/>
                  </a:cubicBezTo>
                  <a:cubicBezTo>
                    <a:pt x="2267092" y="1898299"/>
                    <a:pt x="2243532" y="1880347"/>
                    <a:pt x="2103298" y="1862394"/>
                  </a:cubicBezTo>
                  <a:cubicBezTo>
                    <a:pt x="1926321" y="1837863"/>
                    <a:pt x="1742613" y="1816621"/>
                    <a:pt x="1565637" y="1790583"/>
                  </a:cubicBezTo>
                  <a:cubicBezTo>
                    <a:pt x="1311812" y="1751388"/>
                    <a:pt x="1051535" y="1715483"/>
                    <a:pt x="807807" y="1663269"/>
                  </a:cubicBezTo>
                  <a:cubicBezTo>
                    <a:pt x="433660" y="1588306"/>
                    <a:pt x="156556" y="1454415"/>
                    <a:pt x="62879" y="1260224"/>
                  </a:cubicBezTo>
                  <a:cubicBezTo>
                    <a:pt x="-137376" y="839362"/>
                    <a:pt x="139728" y="434672"/>
                    <a:pt x="907935" y="175248"/>
                  </a:cubicBezTo>
                  <a:cubicBezTo>
                    <a:pt x="1181674" y="83840"/>
                    <a:pt x="1482337" y="31626"/>
                    <a:pt x="1819462" y="15318"/>
                  </a:cubicBezTo>
                  <a:cubicBezTo>
                    <a:pt x="2005624" y="5930"/>
                    <a:pt x="2191173" y="1237"/>
                    <a:pt x="2376256" y="2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28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26985A-A2C7-9840-9951-9A5BE066DB5C}"/>
                </a:ext>
              </a:extLst>
            </p:cNvPr>
            <p:cNvSpPr txBox="1"/>
            <p:nvPr/>
          </p:nvSpPr>
          <p:spPr>
            <a:xfrm>
              <a:off x="3394018" y="1629300"/>
              <a:ext cx="2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Từ hôm nay, các em đã là học sinh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lớp 2 rồi.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951068" y="242669"/>
            <a:ext cx="611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919517" y="312509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hoạt động khác của ngày Khai trường: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2A32C1-8C72-C744-A1B6-E4F697723577}"/>
              </a:ext>
            </a:extLst>
          </p:cNvPr>
          <p:cNvGrpSpPr/>
          <p:nvPr/>
        </p:nvGrpSpPr>
        <p:grpSpPr>
          <a:xfrm rot="200562">
            <a:off x="1152809" y="879204"/>
            <a:ext cx="3629528" cy="2908614"/>
            <a:chOff x="1436606" y="1149376"/>
            <a:chExt cx="4256132" cy="34107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F73838-0340-934B-852B-4CD97BAE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4A20A71-3E78-0046-9A19-0ACB92944111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9E2C63-EAC7-1A4B-9B69-BD55A3B97B7A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1924EA-7AB2-7143-AA44-0AA8AF0EE1B9}"/>
              </a:ext>
            </a:extLst>
          </p:cNvPr>
          <p:cNvGrpSpPr/>
          <p:nvPr/>
        </p:nvGrpSpPr>
        <p:grpSpPr>
          <a:xfrm rot="207951">
            <a:off x="7258384" y="3686084"/>
            <a:ext cx="4155150" cy="2992445"/>
            <a:chOff x="4823219" y="1783477"/>
            <a:chExt cx="4622800" cy="38481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0EC777-EE13-2149-AC2F-9853F719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B8C70EA-0A9E-8A48-9596-23F7881E8C0D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488091-6A7F-884E-937B-7659F3786A8C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11D7D0-1A3E-674E-AE49-3BC2C8EAFEAF}"/>
              </a:ext>
            </a:extLst>
          </p:cNvPr>
          <p:cNvGrpSpPr/>
          <p:nvPr/>
        </p:nvGrpSpPr>
        <p:grpSpPr>
          <a:xfrm rot="21444119">
            <a:off x="2483250" y="3484912"/>
            <a:ext cx="3991830" cy="3258501"/>
            <a:chOff x="3898900" y="1562100"/>
            <a:chExt cx="4394200" cy="3733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DB7005-A154-6045-AA2E-94969FF8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FFF9483-4EC3-F741-BBCA-31D3388B3B9A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C73C00-858C-F44A-B1C0-72AC4A6D329B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B68F5F-2305-5740-ACD0-994183BD10F9}"/>
              </a:ext>
            </a:extLst>
          </p:cNvPr>
          <p:cNvGrpSpPr/>
          <p:nvPr/>
        </p:nvGrpSpPr>
        <p:grpSpPr>
          <a:xfrm rot="215352">
            <a:off x="5227072" y="604947"/>
            <a:ext cx="4422449" cy="3329168"/>
            <a:chOff x="3665013" y="1654894"/>
            <a:chExt cx="4341186" cy="326799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5EC569-A07C-874B-910D-C7F16F7E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D8AE45E-0F94-0B45-993F-68D6CC078322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0739D2-AF33-5F4E-B326-5E1961719B52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DE187-4228-9C46-B8A6-3A7229314737}"/>
              </a:ext>
            </a:extLst>
          </p:cNvPr>
          <p:cNvSpPr txBox="1"/>
          <p:nvPr/>
        </p:nvSpPr>
        <p:spPr>
          <a:xfrm>
            <a:off x="919517" y="495389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Lễ Khai giảng ở trường em còn hoạt động nào khác nữa không?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4B0CE0-536F-DF40-AA37-CE33D8106DAC}"/>
              </a:ext>
            </a:extLst>
          </p:cNvPr>
          <p:cNvGrpSpPr/>
          <p:nvPr/>
        </p:nvGrpSpPr>
        <p:grpSpPr>
          <a:xfrm>
            <a:off x="1565961" y="1752600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38B8D-79CE-6A49-8C98-AF7F8CFE2949}"/>
                </a:ext>
              </a:extLst>
            </p:cNvPr>
            <p:cNvSpPr txBox="1"/>
            <p:nvPr/>
          </p:nvSpPr>
          <p:spPr>
            <a:xfrm>
              <a:off x="3832116" y="2808007"/>
              <a:ext cx="558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 em học sinh lớp 1 rất háo hức.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Còn các bạn thì sao?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346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106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Baloo 2</vt:lpstr>
      <vt:lpstr>Pangolin</vt:lpstr>
      <vt:lpstr>UTM Cookies</vt:lpstr>
      <vt:lpstr>UTM Cooper Black</vt:lpstr>
      <vt:lpstr>1_Office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Ms Quyen</cp:lastModifiedBy>
  <cp:revision>2</cp:revision>
  <dcterms:created xsi:type="dcterms:W3CDTF">2021-09-02T06:13:32Z</dcterms:created>
  <dcterms:modified xsi:type="dcterms:W3CDTF">2021-10-16T09:14:00Z</dcterms:modified>
</cp:coreProperties>
</file>