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</p:sldMasterIdLst>
  <p:notesMasterIdLst>
    <p:notesMasterId r:id="rId29"/>
  </p:notesMasterIdLst>
  <p:sldIdLst>
    <p:sldId id="363" r:id="rId8"/>
    <p:sldId id="263" r:id="rId9"/>
    <p:sldId id="265" r:id="rId10"/>
    <p:sldId id="341" r:id="rId11"/>
    <p:sldId id="342" r:id="rId12"/>
    <p:sldId id="257" r:id="rId13"/>
    <p:sldId id="343" r:id="rId14"/>
    <p:sldId id="259" r:id="rId15"/>
    <p:sldId id="340" r:id="rId16"/>
    <p:sldId id="345" r:id="rId17"/>
    <p:sldId id="346" r:id="rId18"/>
    <p:sldId id="347" r:id="rId19"/>
    <p:sldId id="348" r:id="rId20"/>
    <p:sldId id="262" r:id="rId21"/>
    <p:sldId id="271" r:id="rId22"/>
    <p:sldId id="319" r:id="rId23"/>
    <p:sldId id="261" r:id="rId24"/>
    <p:sldId id="349" r:id="rId25"/>
    <p:sldId id="350" r:id="rId26"/>
    <p:sldId id="351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48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1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5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5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9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45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0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2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2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58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690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01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19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29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95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3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3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837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4477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9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298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81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36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04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5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2642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8567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29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0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4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8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3" Type="http://schemas.openxmlformats.org/officeDocument/2006/relationships/image" Target="../media/image35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7.png"/><Relationship Id="rId16" Type="http://schemas.openxmlformats.org/officeDocument/2006/relationships/image" Target="../media/image30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36.png"/><Relationship Id="rId15" Type="http://schemas.openxmlformats.org/officeDocument/2006/relationships/slide" Target="slide6.xml"/><Relationship Id="rId10" Type="http://schemas.openxmlformats.org/officeDocument/2006/relationships/image" Target="../media/image38.png"/><Relationship Id="rId19" Type="http://schemas.openxmlformats.org/officeDocument/2006/relationships/image" Target="../media/image31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3" Type="http://schemas.openxmlformats.org/officeDocument/2006/relationships/image" Target="../media/image35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7.png"/><Relationship Id="rId16" Type="http://schemas.openxmlformats.org/officeDocument/2006/relationships/image" Target="../media/image30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36.png"/><Relationship Id="rId15" Type="http://schemas.openxmlformats.org/officeDocument/2006/relationships/slide" Target="slide6.xml"/><Relationship Id="rId10" Type="http://schemas.openxmlformats.org/officeDocument/2006/relationships/image" Target="../media/image39.png"/><Relationship Id="rId19" Type="http://schemas.openxmlformats.org/officeDocument/2006/relationships/image" Target="../media/image31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3" Type="http://schemas.openxmlformats.org/officeDocument/2006/relationships/image" Target="../media/image35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microsoft.com/office/2007/relationships/hdphoto" Target="../media/hdphoto4.wdp"/><Relationship Id="rId2" Type="http://schemas.openxmlformats.org/officeDocument/2006/relationships/image" Target="../media/image27.png"/><Relationship Id="rId16" Type="http://schemas.openxmlformats.org/officeDocument/2006/relationships/image" Target="../media/image30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36.png"/><Relationship Id="rId15" Type="http://schemas.openxmlformats.org/officeDocument/2006/relationships/slide" Target="slide6.xml"/><Relationship Id="rId10" Type="http://schemas.openxmlformats.org/officeDocument/2006/relationships/image" Target="../media/image39.png"/><Relationship Id="rId19" Type="http://schemas.openxmlformats.org/officeDocument/2006/relationships/image" Target="../media/image31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0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1.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=""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Lau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Dọn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Quét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Rửa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đũa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=""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gọn</a:t>
            </a:r>
            <a:r>
              <a:rPr lang="en-US" sz="2400" dirty="0"/>
              <a:t> </a:t>
            </a:r>
            <a:r>
              <a:rPr lang="en-US" sz="2400" dirty="0" err="1"/>
              <a:t>gàng</a:t>
            </a:r>
            <a:r>
              <a:rPr lang="en-US" sz="2400" dirty="0"/>
              <a:t>,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146" y="5294488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3900079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475" y="4809067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906530" y="238667"/>
            <a:ext cx="10656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</a:t>
            </a:r>
          </a:p>
        </p:txBody>
      </p:sp>
      <p:graphicFrame>
        <p:nvGraphicFramePr>
          <p:cNvPr id="3" name="Table 13">
            <a:extLst>
              <a:ext uri="{FF2B5EF4-FFF2-40B4-BE49-F238E27FC236}">
                <a16:creationId xmlns="" xmlns:a16="http://schemas.microsoft.com/office/drawing/2014/main" id="{1A7F8AE7-7ADA-42BC-A014-A1952A6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05244"/>
              </p:ext>
            </p:extLst>
          </p:nvPr>
        </p:nvGraphicFramePr>
        <p:xfrm>
          <a:off x="1439684" y="2217851"/>
          <a:ext cx="9092849" cy="2072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0782">
                  <a:extLst>
                    <a:ext uri="{9D8B030D-6E8A-4147-A177-3AD203B41FA5}">
                      <a16:colId xmlns="" xmlns:a16="http://schemas.microsoft.com/office/drawing/2014/main" val="2887789326"/>
                    </a:ext>
                  </a:extLst>
                </a:gridCol>
                <a:gridCol w="4111117">
                  <a:extLst>
                    <a:ext uri="{9D8B030D-6E8A-4147-A177-3AD203B41FA5}">
                      <a16:colId xmlns="" xmlns:a16="http://schemas.microsoft.com/office/drawing/2014/main" val="3771715146"/>
                    </a:ext>
                  </a:extLst>
                </a:gridCol>
                <a:gridCol w="3030950">
                  <a:extLst>
                    <a:ext uri="{9D8B030D-6E8A-4147-A177-3AD203B41FA5}">
                      <a16:colId xmlns="" xmlns:a16="http://schemas.microsoft.com/office/drawing/2014/main" val="186737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Việc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làm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119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Lau </a:t>
                      </a:r>
                      <a:r>
                        <a:rPr lang="en-US" sz="2800" dirty="0" err="1"/>
                        <a:t>dọn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cửa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37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Vứt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rác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nơi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quy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định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892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Sắp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xếp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bàn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học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gọn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gàng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3020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642235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1219835"/>
            <a:ext cx="8082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có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nhận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xét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gì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ngôi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sau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khi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vệ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sinh</a:t>
            </a:r>
            <a:r>
              <a:rPr kumimoji="0" lang="en-US" sz="30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?</a:t>
            </a:r>
            <a:endParaRPr kumimoji="0" lang="en-US" sz="30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03EF98-9862-4601-93FB-689A0AE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962" y="2359378"/>
            <a:ext cx="7064905" cy="3386666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">
            <a:extLst>
              <a:ext uri="{FF2B5EF4-FFF2-40B4-BE49-F238E27FC236}">
                <a16:creationId xmlns="" xmlns:a16="http://schemas.microsoft.com/office/drawing/2014/main" id="{6E49D497-A2DF-4D17-BEAB-C7EF2CC3DD07}"/>
              </a:ext>
            </a:extLst>
          </p:cNvPr>
          <p:cNvSpPr txBox="1"/>
          <p:nvPr/>
        </p:nvSpPr>
        <p:spPr>
          <a:xfrm>
            <a:off x="1555889" y="350111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99C2CA-448C-4D2C-918F-F31ED50C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25625"/>
            <a:ext cx="8123908" cy="354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38661" y="286315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=""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166">
            <a:extLst>
              <a:ext uri="{FF2B5EF4-FFF2-40B4-BE49-F238E27FC236}">
                <a16:creationId xmlns="" xmlns:a16="http://schemas.microsoft.com/office/drawing/2014/main" id="{32C3F5BC-DEC8-42FE-A096-AB14434A1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6" name="3">
            <a:extLst>
              <a:ext uri="{FF2B5EF4-FFF2-40B4-BE49-F238E27FC236}">
                <a16:creationId xmlns="" xmlns:a16="http://schemas.microsoft.com/office/drawing/2014/main" id="{FEBBEC0D-F2AA-4FEC-859D-8E9F93CF6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7" name="1165">
            <a:extLst>
              <a:ext uri="{FF2B5EF4-FFF2-40B4-BE49-F238E27FC236}">
                <a16:creationId xmlns="" xmlns:a16="http://schemas.microsoft.com/office/drawing/2014/main" id="{D8341300-D21C-4F92-A269-092F7C3E5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929" y="3568775"/>
            <a:ext cx="3986883" cy="3136469"/>
          </a:xfrm>
          <a:prstGeom prst="rect">
            <a:avLst/>
          </a:prstGeom>
        </p:spPr>
      </p:pic>
      <p:sp>
        <p:nvSpPr>
          <p:cNvPr id="8" name="13">
            <a:extLst>
              <a:ext uri="{FF2B5EF4-FFF2-40B4-BE49-F238E27FC236}">
                <a16:creationId xmlns="" xmlns:a16="http://schemas.microsoft.com/office/drawing/2014/main" id="{519AA487-D934-416E-888B-725FA424F705}"/>
              </a:ext>
            </a:extLst>
          </p:cNvPr>
          <p:cNvSpPr txBox="1"/>
          <p:nvPr/>
        </p:nvSpPr>
        <p:spPr>
          <a:xfrm>
            <a:off x="2176402" y="2385419"/>
            <a:ext cx="7170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Bài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4: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Giữ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sạch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nhà</a:t>
            </a:r>
            <a:r>
              <a:rPr lang="en-US" altLang="zh-CN" sz="6600" b="1" dirty="0">
                <a:solidFill>
                  <a:srgbClr val="F74F4F"/>
                </a:solidFill>
                <a:latin typeface="+mj-lt"/>
                <a:cs typeface="+mn-ea"/>
                <a:sym typeface="+mn-lt"/>
              </a:rPr>
              <a:t> ở</a:t>
            </a:r>
            <a:endParaRPr lang="zh-CN" altLang="en-US" sz="6600" b="1" dirty="0">
              <a:solidFill>
                <a:srgbClr val="F74F4F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+mj-lt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+mj-l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8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45719"/>
            <a:ext cx="11247120" cy="68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880" dirty="0">
                <a:solidFill>
                  <a:srgbClr val="0000FF"/>
                </a:solidFill>
                <a:latin typeface="Calibri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3360" dirty="0">
                <a:solidFill>
                  <a:srgbClr val="0000FF"/>
                </a:solidFill>
                <a:latin typeface="Calibri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17"/>
            <a:ext cx="12192000" cy="68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31317"/>
            <a:ext cx="11338560" cy="68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17"/>
            <a:ext cx="12192000" cy="68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Hằng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ngày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thường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defTabSz="109728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vệ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sinh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mình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307</Words>
  <Application>Microsoft Office PowerPoint</Application>
  <PresentationFormat>Custom</PresentationFormat>
  <Paragraphs>60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Office Theme</vt:lpstr>
      <vt:lpstr>Office 主题</vt:lpstr>
      <vt:lpstr>1_Office Theme</vt:lpstr>
      <vt:lpstr>2_Office Theme</vt:lpstr>
      <vt:lpstr>3_Office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32</cp:revision>
  <dcterms:created xsi:type="dcterms:W3CDTF">2021-04-22T02:25:44Z</dcterms:created>
  <dcterms:modified xsi:type="dcterms:W3CDTF">2021-10-01T11:02:17Z</dcterms:modified>
</cp:coreProperties>
</file>