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8" r:id="rId4"/>
    <p:sldId id="259" r:id="rId5"/>
    <p:sldId id="260" r:id="rId6"/>
    <p:sldId id="261" r:id="rId7"/>
    <p:sldId id="263" r:id="rId8"/>
    <p:sldId id="262" r:id="rId9"/>
    <p:sldId id="274" r:id="rId10"/>
    <p:sldId id="267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0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94499" y="362301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37277" y="2254103"/>
            <a:ext cx="7545690" cy="2780016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191" y="2164234"/>
              <a:ext cx="4780689" cy="12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2" y="252080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02" y="3885768"/>
            <a:ext cx="87347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E19087-8D3D-4E8A-B449-C9FAF4B3F7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97" b="31950"/>
          <a:stretch/>
        </p:blipFill>
        <p:spPr>
          <a:xfrm>
            <a:off x="282621" y="495207"/>
            <a:ext cx="11907912" cy="1604647"/>
          </a:xfrm>
          <a:prstGeom prst="rect">
            <a:avLst/>
          </a:prstGeom>
        </p:spPr>
      </p:pic>
      <p:sp>
        <p:nvSpPr>
          <p:cNvPr id="15" name="Rectangle 115">
            <a:extLst>
              <a:ext uri="{FF2B5EF4-FFF2-40B4-BE49-F238E27FC236}">
                <a16:creationId xmlns:a16="http://schemas.microsoft.com/office/drawing/2014/main" id="{EA39C6CC-903B-4335-8275-7AC16EEA5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832" y="641284"/>
            <a:ext cx="986949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39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70" y="2603085"/>
            <a:ext cx="124344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Đ, g, y, h, k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61" y="2171034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70" y="563326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61" y="2358911"/>
            <a:ext cx="106051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36" y="3148281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70" y="4287418"/>
            <a:ext cx="9362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61" y="2034648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70" y="4951769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11" y="3577121"/>
            <a:ext cx="11686369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ngay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ngay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6FAC53-C837-4AB3-8230-D9BE0F2CD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97" b="31950"/>
          <a:stretch/>
        </p:blipFill>
        <p:spPr>
          <a:xfrm>
            <a:off x="284036" y="390093"/>
            <a:ext cx="11907912" cy="1604647"/>
          </a:xfrm>
          <a:prstGeom prst="rect">
            <a:avLst/>
          </a:prstGeom>
        </p:spPr>
      </p:pic>
      <p:sp>
        <p:nvSpPr>
          <p:cNvPr id="14" name="Rectangle 115">
            <a:extLst>
              <a:ext uri="{FF2B5EF4-FFF2-40B4-BE49-F238E27FC236}">
                <a16:creationId xmlns:a16="http://schemas.microsoft.com/office/drawing/2014/main" id="{38C4C782-ABA6-43B6-8D51-8DFA14B5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247" y="536170"/>
            <a:ext cx="986949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39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B46FD-9827-4DE2-AFDA-8F210EC4D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97" b="31950"/>
          <a:stretch/>
        </p:blipFill>
        <p:spPr>
          <a:xfrm>
            <a:off x="142044" y="2501823"/>
            <a:ext cx="11907912" cy="1604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sp>
        <p:nvSpPr>
          <p:cNvPr id="19" name="Rectangle 115">
            <a:extLst>
              <a:ext uri="{FF2B5EF4-FFF2-40B4-BE49-F238E27FC236}">
                <a16:creationId xmlns:a16="http://schemas.microsoft.com/office/drawing/2014/main" id="{3369955F-332B-4F62-BF64-BB54D4E23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255" y="2647900"/>
            <a:ext cx="986949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39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1" name="Picture 49">
            <a:extLst>
              <a:ext uri="{FF2B5EF4-FFF2-40B4-BE49-F238E27FC236}">
                <a16:creationId xmlns:a16="http://schemas.microsoft.com/office/drawing/2014/main" id="{B89A7E6B-BC10-41EB-B983-A419CBF44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2602791" y="1159664"/>
            <a:ext cx="1330994" cy="132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5E5EA-F5FA-4D8F-A84B-B17220471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350772" y="253619"/>
            <a:ext cx="1848525" cy="224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75F686-F745-4A6A-B56B-3239200F2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926" y="36616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7097760" y="2684424"/>
            <a:ext cx="509423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4C32-CEC8-4EF0-8F75-749A3E0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>
            <a:extLst>
              <a:ext uri="{FF2B5EF4-FFF2-40B4-BE49-F238E27FC236}">
                <a16:creationId xmlns:a16="http://schemas.microsoft.com/office/drawing/2014/main" id="{BAD76F6A-1664-4B59-A188-11D74AC02772}"/>
              </a:ext>
            </a:extLst>
          </p:cNvPr>
          <p:cNvSpPr/>
          <p:nvPr/>
        </p:nvSpPr>
        <p:spPr>
          <a:xfrm>
            <a:off x="7097760" y="781373"/>
            <a:ext cx="445179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DBD32CE3-E671-439B-844F-FDD539C7B836}"/>
              </a:ext>
            </a:extLst>
          </p:cNvPr>
          <p:cNvSpPr/>
          <p:nvPr/>
        </p:nvSpPr>
        <p:spPr>
          <a:xfrm>
            <a:off x="7097760" y="4464117"/>
            <a:ext cx="488533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E98C7-7C32-44D3-A8EF-1D943148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0E710C-9EB6-494E-8BC5-DE9C0D59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</a:t>
            </a:r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618" y="161903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>
            <a:extLst>
              <a:ext uri="{FF2B5EF4-FFF2-40B4-BE49-F238E27FC236}">
                <a16:creationId xmlns:a16="http://schemas.microsoft.com/office/drawing/2014/main" id="{65BC0DA0-935D-4D39-A003-F68DC563A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D7FBF7-5B56-4120-BC13-660F233F6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  <a:extLst>
              <a:ext uri="{FF2B5EF4-FFF2-40B4-BE49-F238E27FC236}">
                <a16:creationId xmlns:a16="http://schemas.microsoft.com/office/drawing/2014/main" id="{770C0765-B654-4F68-AF4F-D2E036E4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24"/>
          <a:stretch/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229599" y="301927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517" y="2418493"/>
            <a:ext cx="4755823" cy="2076597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5582" y="2406790"/>
              <a:ext cx="4780689" cy="55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" y="241849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69" y="3003240"/>
            <a:ext cx="46188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đan bằng tre, hình tròn, lòng nông có lỗ nhỏ và thưa, thường dùng để làm cho gạo sạch thóc, trấu và tấm.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F9B8E-7D8D-4F64-9B32-C96E55A5F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/>
        </p:blipFill>
        <p:spPr>
          <a:xfrm>
            <a:off x="7182739" y="2343504"/>
            <a:ext cx="4013201" cy="4008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F8EFC5-3244-4EDF-A0A3-82C5EF5651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297" b="31950"/>
          <a:stretch/>
        </p:blipFill>
        <p:spPr>
          <a:xfrm>
            <a:off x="284088" y="454571"/>
            <a:ext cx="11907912" cy="1604647"/>
          </a:xfrm>
          <a:prstGeom prst="rect">
            <a:avLst/>
          </a:prstGeom>
        </p:spPr>
      </p:pic>
      <p:sp>
        <p:nvSpPr>
          <p:cNvPr id="15" name="Rectangle 115">
            <a:extLst>
              <a:ext uri="{FF2B5EF4-FFF2-40B4-BE49-F238E27FC236}">
                <a16:creationId xmlns:a16="http://schemas.microsoft.com/office/drawing/2014/main" id="{C6D022E8-2B6C-45C0-94A1-E94EA57A0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299" y="600648"/>
            <a:ext cx="986949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9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39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433</Words>
  <Application>Microsoft Office PowerPoint</Application>
  <PresentationFormat>Widescreen</PresentationFormat>
  <Paragraphs>42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141</cp:revision>
  <dcterms:created xsi:type="dcterms:W3CDTF">2021-05-29T04:52:35Z</dcterms:created>
  <dcterms:modified xsi:type="dcterms:W3CDTF">2021-10-04T15:21:07Z</dcterms:modified>
</cp:coreProperties>
</file>