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15"/>
  </p:notesMasterIdLst>
  <p:sldIdLst>
    <p:sldId id="290" r:id="rId2"/>
    <p:sldId id="291" r:id="rId3"/>
    <p:sldId id="294" r:id="rId4"/>
    <p:sldId id="297" r:id="rId5"/>
    <p:sldId id="262" r:id="rId6"/>
    <p:sldId id="303" r:id="rId7"/>
    <p:sldId id="304" r:id="rId8"/>
    <p:sldId id="305" r:id="rId9"/>
    <p:sldId id="306" r:id="rId10"/>
    <p:sldId id="312" r:id="rId11"/>
    <p:sldId id="314" r:id="rId12"/>
    <p:sldId id="271" r:id="rId13"/>
    <p:sldId id="289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FF66CC"/>
    <a:srgbClr val="FFFF00"/>
    <a:srgbClr val="FF6600"/>
    <a:srgbClr val="0033CC"/>
    <a:srgbClr val="99FFCC"/>
    <a:srgbClr val="F18E71"/>
    <a:srgbClr val="FFCC99"/>
    <a:srgbClr val="FFFF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03" autoAdjust="0"/>
    <p:restoredTop sz="94291" autoAdjust="0"/>
  </p:normalViewPr>
  <p:slideViewPr>
    <p:cSldViewPr snapToGrid="0">
      <p:cViewPr varScale="1">
        <p:scale>
          <a:sx n="67" d="100"/>
          <a:sy n="6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57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Chiếu màn hình TL nhóm – Báo cáo kết quả thảo luận: GV kích chọn nhóm nào, nhóm đó sẽ đổi màu để tiến hành báo cáo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952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319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09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13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48.png"/><Relationship Id="rId4" Type="http://schemas.openxmlformats.org/officeDocument/2006/relationships/image" Target="../media/image29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0.png"/><Relationship Id="rId4" Type="http://schemas.openxmlformats.org/officeDocument/2006/relationships/image" Target="../media/image50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4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唯美动人浪漫场景短视频配乐.wav">
            <a:hlinkClick r:id="" action="ppaction://media"/>
            <a:extLst>
              <a:ext uri="{FF2B5EF4-FFF2-40B4-BE49-F238E27FC236}">
                <a16:creationId xmlns="" xmlns:a16="http://schemas.microsoft.com/office/drawing/2014/main" id="{60A05F56-4249-A347-99AF-B79D09AB6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67348" y="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2B32E5F6-FD3C-4F60-92BF-02ECFE1EF731}"/>
              </a:ext>
            </a:extLst>
          </p:cNvPr>
          <p:cNvGrpSpPr/>
          <p:nvPr/>
        </p:nvGrpSpPr>
        <p:grpSpPr>
          <a:xfrm>
            <a:off x="1401111" y="779568"/>
            <a:ext cx="8903598" cy="3405276"/>
            <a:chOff x="2094200" y="1297419"/>
            <a:chExt cx="7508421" cy="3405276"/>
          </a:xfrm>
        </p:grpSpPr>
        <p:sp>
          <p:nvSpPr>
            <p:cNvPr id="18" name="Cloud 17">
              <a:extLst>
                <a:ext uri="{FF2B5EF4-FFF2-40B4-BE49-F238E27FC236}">
                  <a16:creationId xmlns="" xmlns:a16="http://schemas.microsoft.com/office/drawing/2014/main" id="{A0420464-D00D-4A82-A35E-D335443F6E4C}"/>
                </a:ext>
              </a:extLst>
            </p:cNvPr>
            <p:cNvSpPr/>
            <p:nvPr/>
          </p:nvSpPr>
          <p:spPr>
            <a:xfrm>
              <a:off x="2094200" y="1297419"/>
              <a:ext cx="7508421" cy="3405276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loud 18">
              <a:extLst>
                <a:ext uri="{FF2B5EF4-FFF2-40B4-BE49-F238E27FC236}">
                  <a16:creationId xmlns="" xmlns:a16="http://schemas.microsoft.com/office/drawing/2014/main" id="{E7BCD0EB-BF89-4703-8C4F-0845F4A3F942}"/>
                </a:ext>
              </a:extLst>
            </p:cNvPr>
            <p:cNvSpPr/>
            <p:nvPr/>
          </p:nvSpPr>
          <p:spPr>
            <a:xfrm>
              <a:off x="2335273" y="1396871"/>
              <a:ext cx="7085268" cy="3152420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4DEF0F18-01FF-4D8F-87A4-4FF1BE4434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="" xmlns:a16="http://schemas.microsoft.com/office/drawing/2014/main" id="{5C419234-B1D7-4172-821C-882FF488E3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6696" y="5212845"/>
            <a:ext cx="1797977" cy="16065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3BABB8C5-4FC9-4BA5-AA84-49418A97D0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685" y="3888442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4FF2A614-2BA4-4649-842C-75905CAD1E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AFA6C28-CE9F-405C-9B3F-DB328D4E962A}"/>
              </a:ext>
            </a:extLst>
          </p:cNvPr>
          <p:cNvSpPr txBox="1"/>
          <p:nvPr/>
        </p:nvSpPr>
        <p:spPr>
          <a:xfrm>
            <a:off x="2899217" y="1722012"/>
            <a:ext cx="59073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Em muốn trường mình </a:t>
            </a:r>
          </a:p>
          <a:p>
            <a:pPr algn="ctr"/>
            <a:r>
              <a:rPr lang="en-US" sz="4000" b="1">
                <a:solidFill>
                  <a:srgbClr val="FF0000"/>
                </a:solidFill>
              </a:rPr>
              <a:t>có những thay đổi gì?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B98EC9D-E903-47D1-8D06-6EA17185377D}"/>
              </a:ext>
            </a:extLst>
          </p:cNvPr>
          <p:cNvSpPr txBox="1"/>
          <p:nvPr/>
        </p:nvSpPr>
        <p:spPr>
          <a:xfrm>
            <a:off x="439272" y="435696"/>
            <a:ext cx="2703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33CC"/>
                </a:solidFill>
              </a:rPr>
              <a:t>Hoạt động 2</a:t>
            </a:r>
          </a:p>
        </p:txBody>
      </p:sp>
    </p:spTree>
    <p:extLst>
      <p:ext uri="{BB962C8B-B14F-4D97-AF65-F5344CB8AC3E}">
        <p14:creationId xmlns:p14="http://schemas.microsoft.com/office/powerpoint/2010/main" val="35952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99D2F8A6-4B04-4804-8246-D9EE9A852FDA}"/>
              </a:ext>
            </a:extLst>
          </p:cNvPr>
          <p:cNvSpPr txBox="1"/>
          <p:nvPr/>
        </p:nvSpPr>
        <p:spPr>
          <a:xfrm>
            <a:off x="4526160" y="331637"/>
            <a:ext cx="2372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latin typeface="+mj-lt"/>
                <a:ea typeface="inpin heiti" panose="00000500000000000000" pitchFamily="2" charset="-122"/>
                <a:sym typeface="inpin heiti" panose="00000500000000000000" pitchFamily="2" charset="-122"/>
              </a:rPr>
              <a:t>CHIA SẺ </a:t>
            </a:r>
            <a:endParaRPr lang="zh-CN" altLang="en-US" sz="4000" b="1" dirty="0">
              <a:solidFill>
                <a:srgbClr val="FF0000"/>
              </a:solidFill>
              <a:latin typeface="+mj-lt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9CDFAD9-1DB8-4950-8555-F234E7EA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27" y="1302882"/>
            <a:ext cx="5222718" cy="36163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988B6BD-3593-4557-96B3-5924EC209889}"/>
              </a:ext>
            </a:extLst>
          </p:cNvPr>
          <p:cNvSpPr txBox="1"/>
          <p:nvPr/>
        </p:nvSpPr>
        <p:spPr>
          <a:xfrm>
            <a:off x="4345020" y="2818656"/>
            <a:ext cx="2735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33CC"/>
                </a:solidFill>
              </a:rPr>
              <a:t>Con mong …</a:t>
            </a:r>
          </a:p>
        </p:txBody>
      </p:sp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4C4C1464-A181-4AF3-B857-BA093528F3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9" name="图片 1">
            <a:extLst>
              <a:ext uri="{FF2B5EF4-FFF2-40B4-BE49-F238E27FC236}">
                <a16:creationId xmlns="" xmlns:a16="http://schemas.microsoft.com/office/drawing/2014/main" id="{67CB4D97-D75A-414D-8844-3268C8C62B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0" name="图片 2">
            <a:extLst>
              <a:ext uri="{FF2B5EF4-FFF2-40B4-BE49-F238E27FC236}">
                <a16:creationId xmlns="" xmlns:a16="http://schemas.microsoft.com/office/drawing/2014/main" id="{A91F1545-1B4F-440F-AA85-4448F89973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="" xmlns:a16="http://schemas.microsoft.com/office/drawing/2014/main" id="{64883C1A-66B4-414D-A79D-472DE37A96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32" name="图片 5">
            <a:extLst>
              <a:ext uri="{FF2B5EF4-FFF2-40B4-BE49-F238E27FC236}">
                <a16:creationId xmlns="" xmlns:a16="http://schemas.microsoft.com/office/drawing/2014/main" id="{85A8FBC1-8736-42B1-A813-DF4B2F775B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="" xmlns:a16="http://schemas.microsoft.com/office/drawing/2014/main" id="{B6EE3026-B03E-41C0-9785-63138B3137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34" name="图片 11">
            <a:extLst>
              <a:ext uri="{FF2B5EF4-FFF2-40B4-BE49-F238E27FC236}">
                <a16:creationId xmlns="" xmlns:a16="http://schemas.microsoft.com/office/drawing/2014/main" id="{B62EE419-E92F-45C1-97CE-9FD97E43F1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160" y="957729"/>
            <a:ext cx="2474048" cy="22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9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5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5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8">
            <a:extLst>
              <a:ext uri="{FF2B5EF4-FFF2-40B4-BE49-F238E27FC236}">
                <a16:creationId xmlns="" xmlns:a16="http://schemas.microsoft.com/office/drawing/2014/main" id="{188E027A-3BB8-4357-B784-DC416D309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9800"/>
            <a:ext cx="12192000" cy="838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31">
            <a:off x="144889" y="479628"/>
            <a:ext cx="11883145" cy="64341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EAF02E-53FE-4D8A-88C2-0783CED4E7BC}"/>
              </a:ext>
            </a:extLst>
          </p:cNvPr>
          <p:cNvSpPr txBox="1"/>
          <p:nvPr/>
        </p:nvSpPr>
        <p:spPr>
          <a:xfrm>
            <a:off x="6917529" y="4275432"/>
            <a:ext cx="46572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200" b="1">
                <a:solidFill>
                  <a:srgbClr val="0033CC"/>
                </a:solidFill>
                <a:effectLst/>
                <a:latin typeface="+mj-lt"/>
                <a:ea typeface="Times New Roman" panose="02020603050405020304" pitchFamily="18" charset="0"/>
              </a:rPr>
              <a:t>+ Nêu mong muốn thay đổi điều đó như thế nào?</a:t>
            </a:r>
            <a:endParaRPr lang="en-US" sz="3200" b="1">
              <a:solidFill>
                <a:srgbClr val="0033CC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F989D99-9A5C-4C9D-83D0-A7C73018EC73}"/>
              </a:ext>
            </a:extLst>
          </p:cNvPr>
          <p:cNvSpPr txBox="1"/>
          <p:nvPr/>
        </p:nvSpPr>
        <p:spPr>
          <a:xfrm>
            <a:off x="6917531" y="1454601"/>
            <a:ext cx="46572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200" b="1">
                <a:solidFill>
                  <a:srgbClr val="0033CC"/>
                </a:solidFill>
                <a:effectLst/>
                <a:latin typeface="+mj-lt"/>
                <a:ea typeface="Times New Roman" panose="02020603050405020304" pitchFamily="18" charset="0"/>
              </a:rPr>
              <a:t>+ Kể về ngôi trường của mình.</a:t>
            </a:r>
            <a:endParaRPr lang="en-US" sz="3200" b="1">
              <a:solidFill>
                <a:srgbClr val="0033CC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1F91154-99D1-4C18-AB34-E8D81D2AD54F}"/>
              </a:ext>
            </a:extLst>
          </p:cNvPr>
          <p:cNvSpPr txBox="1"/>
          <p:nvPr/>
        </p:nvSpPr>
        <p:spPr>
          <a:xfrm>
            <a:off x="6917530" y="2356411"/>
            <a:ext cx="465722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3200" b="1">
                <a:solidFill>
                  <a:srgbClr val="0033CC"/>
                </a:solidFill>
                <a:effectLst/>
                <a:latin typeface="+mj-lt"/>
                <a:ea typeface="Times New Roman" panose="02020603050405020304" pitchFamily="18" charset="0"/>
              </a:rPr>
              <a:t>+ Nêu những điều mình cảm thấy nên thay đổi và lí do muốn thay đổi.</a:t>
            </a:r>
            <a:endParaRPr lang="en-US" sz="3200" b="1">
              <a:solidFill>
                <a:srgbClr val="0033CC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5" name="图片 9">
            <a:extLst>
              <a:ext uri="{FF2B5EF4-FFF2-40B4-BE49-F238E27FC236}">
                <a16:creationId xmlns="" xmlns:a16="http://schemas.microsoft.com/office/drawing/2014/main" id="{3E099A50-AB4F-4B56-9F52-1D42C9EB9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8071" flipH="1">
            <a:off x="-106231" y="4104618"/>
            <a:ext cx="4517658" cy="2893157"/>
          </a:xfrm>
          <a:prstGeom prst="rect">
            <a:avLst/>
          </a:prstGeom>
        </p:spPr>
      </p:pic>
      <p:pic>
        <p:nvPicPr>
          <p:cNvPr id="16" name="图片 10">
            <a:extLst>
              <a:ext uri="{FF2B5EF4-FFF2-40B4-BE49-F238E27FC236}">
                <a16:creationId xmlns="" xmlns:a16="http://schemas.microsoft.com/office/drawing/2014/main" id="{DD2CA4E1-D337-4E9A-B165-12CB2A093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7865">
            <a:off x="-1544477" y="232122"/>
            <a:ext cx="3724275" cy="1838325"/>
          </a:xfrm>
          <a:prstGeom prst="rect">
            <a:avLst/>
          </a:prstGeom>
        </p:spPr>
      </p:pic>
      <p:pic>
        <p:nvPicPr>
          <p:cNvPr id="17" name="图片 15">
            <a:extLst>
              <a:ext uri="{FF2B5EF4-FFF2-40B4-BE49-F238E27FC236}">
                <a16:creationId xmlns="" xmlns:a16="http://schemas.microsoft.com/office/drawing/2014/main" id="{64265803-8D6A-4BF1-97E9-5B9EB581D4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786" y="740765"/>
            <a:ext cx="800100" cy="762000"/>
          </a:xfrm>
          <a:prstGeom prst="rect">
            <a:avLst/>
          </a:prstGeom>
        </p:spPr>
      </p:pic>
      <p:pic>
        <p:nvPicPr>
          <p:cNvPr id="18" name="图片 16">
            <a:extLst>
              <a:ext uri="{FF2B5EF4-FFF2-40B4-BE49-F238E27FC236}">
                <a16:creationId xmlns="" xmlns:a16="http://schemas.microsoft.com/office/drawing/2014/main" id="{55BF2E8C-8DC6-4DFA-89B9-07B62E78D6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897" y="5459912"/>
            <a:ext cx="1415844" cy="11971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9CA1868-F0CF-42A1-A83D-B44542A07F4C}"/>
              </a:ext>
            </a:extLst>
          </p:cNvPr>
          <p:cNvSpPr txBox="1"/>
          <p:nvPr/>
        </p:nvSpPr>
        <p:spPr>
          <a:xfrm>
            <a:off x="2152598" y="1468449"/>
            <a:ext cx="2050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Vận dụng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B1D5945-1CD7-4C2C-B6D5-3F41FC4F3D2A}"/>
              </a:ext>
            </a:extLst>
          </p:cNvPr>
          <p:cNvSpPr txBox="1"/>
          <p:nvPr/>
        </p:nvSpPr>
        <p:spPr>
          <a:xfrm>
            <a:off x="1234827" y="2613682"/>
            <a:ext cx="4121267" cy="2161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tabLst>
                <a:tab pos="2971800" algn="ctr"/>
                <a:tab pos="5943600" algn="r"/>
              </a:tabLst>
            </a:pPr>
            <a:r>
              <a:rPr lang="nl-NL" sz="3200" b="1">
                <a:solidFill>
                  <a:srgbClr val="FF66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Nói với người thân những điều mà em muốn trường mình thay đổi.</a:t>
            </a:r>
            <a:endParaRPr lang="en-US" sz="3200" b="1">
              <a:solidFill>
                <a:srgbClr val="FF66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图片 11">
            <a:extLst>
              <a:ext uri="{FF2B5EF4-FFF2-40B4-BE49-F238E27FC236}">
                <a16:creationId xmlns="" xmlns:a16="http://schemas.microsoft.com/office/drawing/2014/main" id="{D96656B5-3A04-47FE-B183-D71480ABEA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06" y="2065692"/>
            <a:ext cx="2474048" cy="7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1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464456"/>
            <a:ext cx="7034085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897203" y="1681519"/>
            <a:ext cx="53950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Circle3D" panose="020B0703020102020204" pitchFamily="34" charset="0"/>
                <a:ea typeface="inpin heiti" panose="00000500000000000000" pitchFamily="2" charset="-122"/>
                <a:sym typeface="inpin heiti" panose="00000500000000000000" pitchFamily="2" charset="-122"/>
              </a:rPr>
              <a:t>Tạm biệt và hẹn gặp lại các con</a:t>
            </a:r>
            <a:endParaRPr lang="zh-CN" alt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Circle3D" panose="020B0703020102020204" pitchFamily="34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25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9">
            <a:extLst>
              <a:ext uri="{FF2B5EF4-FFF2-40B4-BE49-F238E27FC236}">
                <a16:creationId xmlns="" xmlns:a16="http://schemas.microsoft.com/office/drawing/2014/main" id="{EB1BCE65-0543-4831-A88C-037E5BE6B7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067" y="1511243"/>
            <a:ext cx="735106" cy="57643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="" xmlns:a16="http://schemas.microsoft.com/office/drawing/2014/main" id="{2025EA43-26E1-4AD7-974B-1DD3442E37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822" y="9337"/>
            <a:ext cx="1479176" cy="1267257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="" xmlns:a16="http://schemas.microsoft.com/office/drawing/2014/main" id="{3474659E-7960-4191-AF55-E359343402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0197" y="650104"/>
            <a:ext cx="1098177" cy="861139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="" xmlns:a16="http://schemas.microsoft.com/office/drawing/2014/main" id="{6176E78A-8A59-4637-AC29-CF7D853C4B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93907">
            <a:off x="8579223" y="355661"/>
            <a:ext cx="4527176" cy="1645258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="" xmlns:a16="http://schemas.microsoft.com/office/drawing/2014/main" id="{EB994F27-42C0-4855-BA4C-E0B2FE797D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082" y="2309437"/>
            <a:ext cx="7680581" cy="1982507"/>
          </a:xfrm>
          <a:prstGeom prst="rect">
            <a:avLst/>
          </a:prstGeom>
        </p:spPr>
      </p:pic>
      <p:sp>
        <p:nvSpPr>
          <p:cNvPr id="14" name="矩形 4">
            <a:extLst>
              <a:ext uri="{FF2B5EF4-FFF2-40B4-BE49-F238E27FC236}">
                <a16:creationId xmlns="" xmlns:a16="http://schemas.microsoft.com/office/drawing/2014/main" id="{DC5608EA-7BAC-441C-8F9E-3BB12F411553}"/>
              </a:ext>
            </a:extLst>
          </p:cNvPr>
          <p:cNvSpPr/>
          <p:nvPr/>
        </p:nvSpPr>
        <p:spPr>
          <a:xfrm>
            <a:off x="1162695" y="1400301"/>
            <a:ext cx="10742246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5400" b="1">
                <a:solidFill>
                  <a:srgbClr val="0033CC"/>
                </a:solidFill>
                <a:latin typeface="MV Boli" panose="02000500030200090000" pitchFamily="2" charset="0"/>
                <a:ea typeface="inpin heiti" charset="-122"/>
                <a:cs typeface="MV Boli" panose="02000500030200090000" pitchFamily="2" charset="0"/>
              </a:rPr>
              <a:t>Hãy cùng cô hát vang bài hát</a:t>
            </a:r>
            <a:endParaRPr lang="zh-CN" altLang="en-US" sz="5400" b="1" dirty="0">
              <a:solidFill>
                <a:srgbClr val="0033CC"/>
              </a:solidFill>
              <a:latin typeface="MV Boli" panose="02000500030200090000" pitchFamily="2" charset="0"/>
              <a:ea typeface="inpin heiti" charset="-122"/>
              <a:cs typeface="MV Boli" panose="0200050003020009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51EBAD3-24C6-464B-B6AE-8F84F6FD78F7}"/>
              </a:ext>
            </a:extLst>
          </p:cNvPr>
          <p:cNvSpPr txBox="1"/>
          <p:nvPr/>
        </p:nvSpPr>
        <p:spPr>
          <a:xfrm>
            <a:off x="3408573" y="246130"/>
            <a:ext cx="57551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ircle3D" panose="020B0703020102020204" pitchFamily="34" charset="0"/>
              </a:rPr>
              <a:t>KHỞI ĐỘNG</a:t>
            </a:r>
          </a:p>
        </p:txBody>
      </p:sp>
      <p:sp>
        <p:nvSpPr>
          <p:cNvPr id="17" name="矩形 4">
            <a:extLst>
              <a:ext uri="{FF2B5EF4-FFF2-40B4-BE49-F238E27FC236}">
                <a16:creationId xmlns="" xmlns:a16="http://schemas.microsoft.com/office/drawing/2014/main" id="{A7599CF0-31A3-44FC-9511-BB6F12F6217D}"/>
              </a:ext>
            </a:extLst>
          </p:cNvPr>
          <p:cNvSpPr/>
          <p:nvPr/>
        </p:nvSpPr>
        <p:spPr>
          <a:xfrm>
            <a:off x="2982141" y="2823530"/>
            <a:ext cx="621593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6600" b="1">
                <a:solidFill>
                  <a:srgbClr val="FF6600"/>
                </a:solidFill>
                <a:latin typeface="Amazone" panose="03020702060507090A04" pitchFamily="66" charset="0"/>
                <a:ea typeface="inpin heiti" charset="-122"/>
                <a:cs typeface="Times New Roman" panose="02020603050405020304" pitchFamily="18" charset="0"/>
              </a:rPr>
              <a:t>“Vui đến trường”  </a:t>
            </a:r>
            <a:endParaRPr lang="zh-CN" altLang="en-US" sz="6600" b="1" dirty="0">
              <a:solidFill>
                <a:srgbClr val="FF6600"/>
              </a:solidFill>
              <a:latin typeface="Amazone" panose="03020702060507090A04" pitchFamily="66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63B0D6B8-DDEB-454A-8865-B8E83C0684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1751" y="2911431"/>
            <a:ext cx="2955286" cy="3841872"/>
          </a:xfrm>
          <a:prstGeom prst="rect">
            <a:avLst/>
          </a:prstGeom>
        </p:spPr>
      </p:pic>
      <p:grpSp>
        <p:nvGrpSpPr>
          <p:cNvPr id="18" name="组合 10">
            <a:extLst>
              <a:ext uri="{FF2B5EF4-FFF2-40B4-BE49-F238E27FC236}">
                <a16:creationId xmlns="" xmlns:a16="http://schemas.microsoft.com/office/drawing/2014/main" id="{CB19B204-8510-4F63-9A43-C4725C4A9784}"/>
              </a:ext>
            </a:extLst>
          </p:cNvPr>
          <p:cNvGrpSpPr/>
          <p:nvPr/>
        </p:nvGrpSpPr>
        <p:grpSpPr>
          <a:xfrm>
            <a:off x="19674" y="4857996"/>
            <a:ext cx="12172325" cy="2008136"/>
            <a:chOff x="0" y="3163016"/>
            <a:chExt cx="9144000" cy="2008136"/>
          </a:xfrm>
        </p:grpSpPr>
        <p:pic>
          <p:nvPicPr>
            <p:cNvPr id="19" name="图片 11">
              <a:extLst>
                <a:ext uri="{FF2B5EF4-FFF2-40B4-BE49-F238E27FC236}">
                  <a16:creationId xmlns="" xmlns:a16="http://schemas.microsoft.com/office/drawing/2014/main" id="{65026354-0B41-4824-8202-17A0D553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20" name="图片 12">
              <a:extLst>
                <a:ext uri="{FF2B5EF4-FFF2-40B4-BE49-F238E27FC236}">
                  <a16:creationId xmlns="" xmlns:a16="http://schemas.microsoft.com/office/drawing/2014/main" id="{FE41914C-EFA7-4152-A423-B0A1CAEE1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21" name="图片 13">
              <a:extLst>
                <a:ext uri="{FF2B5EF4-FFF2-40B4-BE49-F238E27FC236}">
                  <a16:creationId xmlns="" xmlns:a16="http://schemas.microsoft.com/office/drawing/2014/main" id="{31F5A7D8-28C7-42FE-B924-08AF51C71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6" name="图片 17">
            <a:extLst>
              <a:ext uri="{FF2B5EF4-FFF2-40B4-BE49-F238E27FC236}">
                <a16:creationId xmlns="" xmlns:a16="http://schemas.microsoft.com/office/drawing/2014/main" id="{1B4C81B5-48C2-4F55-9AF4-C0D2D507D44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8672" y="3957155"/>
            <a:ext cx="3200400" cy="30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6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2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400"/>
                            </p:stCondLst>
                            <p:childTnLst>
                              <p:par>
                                <p:cTn id="4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2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1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650"/>
                            </p:stCondLst>
                            <p:childTnLst>
                              <p:par>
                                <p:cTn id="6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2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900"/>
                            </p:stCondLst>
                            <p:childTnLst>
                              <p:par>
                                <p:cTn id="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15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1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4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1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65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build="p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5C8B44DC-5415-466F-83DF-839299BEB0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4" y="-8208"/>
            <a:ext cx="12215634" cy="6871294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="" xmlns:a16="http://schemas.microsoft.com/office/drawing/2014/main" id="{097805D0-49FE-4D1A-A154-E47D58EF6C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379" y="-32230"/>
            <a:ext cx="2265621" cy="2747668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="" xmlns:a16="http://schemas.microsoft.com/office/drawing/2014/main" id="{F79F9B1D-D7D8-4873-A962-232DEE1BE1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30" y="-117563"/>
            <a:ext cx="5015490" cy="1657003"/>
          </a:xfrm>
          <a:prstGeom prst="rect">
            <a:avLst/>
          </a:prstGeom>
        </p:spPr>
      </p:pic>
      <p:pic>
        <p:nvPicPr>
          <p:cNvPr id="6" name="图片 14">
            <a:extLst>
              <a:ext uri="{FF2B5EF4-FFF2-40B4-BE49-F238E27FC236}">
                <a16:creationId xmlns="" xmlns:a16="http://schemas.microsoft.com/office/drawing/2014/main" id="{BC093E76-7637-4847-83B7-8E9C5F87C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208679"/>
            <a:ext cx="7501992" cy="2383399"/>
          </a:xfrm>
          <a:prstGeom prst="rect">
            <a:avLst/>
          </a:prstGeom>
        </p:spPr>
      </p:pic>
      <p:grpSp>
        <p:nvGrpSpPr>
          <p:cNvPr id="7" name="组合 19">
            <a:extLst>
              <a:ext uri="{FF2B5EF4-FFF2-40B4-BE49-F238E27FC236}">
                <a16:creationId xmlns="" xmlns:a16="http://schemas.microsoft.com/office/drawing/2014/main" id="{AEA9E69D-0CC1-4FCC-87A9-A4B1B7900C4D}"/>
              </a:ext>
            </a:extLst>
          </p:cNvPr>
          <p:cNvGrpSpPr/>
          <p:nvPr/>
        </p:nvGrpSpPr>
        <p:grpSpPr>
          <a:xfrm>
            <a:off x="-23634" y="3622345"/>
            <a:ext cx="12215634" cy="3289829"/>
            <a:chOff x="0" y="3163016"/>
            <a:chExt cx="9144000" cy="2008136"/>
          </a:xfrm>
        </p:grpSpPr>
        <p:pic>
          <p:nvPicPr>
            <p:cNvPr id="8" name="图片 13">
              <a:extLst>
                <a:ext uri="{FF2B5EF4-FFF2-40B4-BE49-F238E27FC236}">
                  <a16:creationId xmlns="" xmlns:a16="http://schemas.microsoft.com/office/drawing/2014/main" id="{274C9978-950C-4226-91F9-047DED7E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="" xmlns:a16="http://schemas.microsoft.com/office/drawing/2014/main" id="{F8E4590C-9BA7-45BE-9643-3B44DAE40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0" name="图片 16">
              <a:extLst>
                <a:ext uri="{FF2B5EF4-FFF2-40B4-BE49-F238E27FC236}">
                  <a16:creationId xmlns="" xmlns:a16="http://schemas.microsoft.com/office/drawing/2014/main" id="{D219E6A2-1767-479B-A58F-78E2427D0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97E6634C-28CA-4B8A-8B29-85E03B02FE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662"/>
            <a:ext cx="3977120" cy="3581512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="" xmlns:a16="http://schemas.microsoft.com/office/drawing/2014/main" id="{7C520020-9237-4F4A-9B00-BE1253EC5FB8}"/>
              </a:ext>
            </a:extLst>
          </p:cNvPr>
          <p:cNvSpPr txBox="1"/>
          <p:nvPr/>
        </p:nvSpPr>
        <p:spPr>
          <a:xfrm>
            <a:off x="1988560" y="2737920"/>
            <a:ext cx="10966433" cy="158218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US" altLang="zh-CN" sz="7200" b="1">
                <a:ln w="50800">
                  <a:noFill/>
                </a:ln>
                <a:solidFill>
                  <a:srgbClr val="00A74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青鸟华光简胖头鱼" panose="02010604000101010101" pitchFamily="2" charset="-122"/>
              </a:rPr>
              <a:t>Ngôi </a:t>
            </a:r>
            <a:r>
              <a:rPr lang="en-US" altLang="zh-CN" sz="7200" b="1">
                <a:ln w="508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青鸟华光简胖头鱼" panose="02010604000101010101" pitchFamily="2" charset="-122"/>
              </a:rPr>
              <a:t>trường</a:t>
            </a:r>
            <a:r>
              <a:rPr lang="en-US" altLang="zh-CN" sz="7200" b="1">
                <a:ln w="50800">
                  <a:noFill/>
                </a:ln>
                <a:solidFill>
                  <a:srgbClr val="FDBE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青鸟华光简胖头鱼" panose="02010604000101010101" pitchFamily="2" charset="-122"/>
              </a:rPr>
              <a:t> </a:t>
            </a:r>
            <a:r>
              <a:rPr lang="en-US" altLang="zh-CN" sz="7200" b="1">
                <a:ln w="50800">
                  <a:noFill/>
                </a:ln>
                <a:solidFill>
                  <a:srgbClr val="0033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青鸟华光简胖头鱼" panose="02010604000101010101" pitchFamily="2" charset="-122"/>
              </a:rPr>
              <a:t>của</a:t>
            </a:r>
            <a:r>
              <a:rPr lang="en-US" altLang="zh-CN" sz="7200" b="1">
                <a:ln w="50800">
                  <a:noFill/>
                </a:ln>
                <a:solidFill>
                  <a:srgbClr val="FDBE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青鸟华光简胖头鱼" panose="02010604000101010101" pitchFamily="2" charset="-122"/>
              </a:rPr>
              <a:t> </a:t>
            </a:r>
            <a:r>
              <a:rPr lang="en-US" altLang="zh-CN" sz="7200" b="1">
                <a:ln w="50800">
                  <a:noFill/>
                </a:ln>
                <a:solidFill>
                  <a:srgbClr val="99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青鸟华光简胖头鱼" panose="02010604000101010101" pitchFamily="2" charset="-122"/>
              </a:rPr>
              <a:t>em</a:t>
            </a:r>
            <a:endParaRPr lang="zh-CN" altLang="en-US" sz="7200" b="1" dirty="0">
              <a:ln w="50800">
                <a:noFill/>
              </a:ln>
              <a:solidFill>
                <a:srgbClr val="9900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青鸟华光简胖头鱼" panose="02010604000101010101" pitchFamily="2" charset="-122"/>
            </a:endParaRPr>
          </a:p>
        </p:txBody>
      </p:sp>
      <p:pic>
        <p:nvPicPr>
          <p:cNvPr id="14" name="图片 18">
            <a:extLst>
              <a:ext uri="{FF2B5EF4-FFF2-40B4-BE49-F238E27FC236}">
                <a16:creationId xmlns="" xmlns:a16="http://schemas.microsoft.com/office/drawing/2014/main" id="{A07F2377-B661-4A85-A94B-BD7B3C1983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0" y="514910"/>
            <a:ext cx="2417130" cy="2011735"/>
          </a:xfrm>
          <a:prstGeom prst="rect">
            <a:avLst/>
          </a:prstGeom>
        </p:spPr>
      </p:pic>
      <p:sp>
        <p:nvSpPr>
          <p:cNvPr id="15" name="TextBox 71">
            <a:extLst>
              <a:ext uri="{FF2B5EF4-FFF2-40B4-BE49-F238E27FC236}">
                <a16:creationId xmlns="" xmlns:a16="http://schemas.microsoft.com/office/drawing/2014/main" id="{529143F2-2905-4844-B6EE-2737C736CB89}"/>
              </a:ext>
            </a:extLst>
          </p:cNvPr>
          <p:cNvSpPr txBox="1"/>
          <p:nvPr/>
        </p:nvSpPr>
        <p:spPr>
          <a:xfrm>
            <a:off x="2592071" y="229843"/>
            <a:ext cx="6984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F70202"/>
                </a:solidFill>
                <a:latin typeface="+mj-lt"/>
                <a:ea typeface="Microsoft YaHei UI" panose="020B0503020204020204" pitchFamily="34" charset="-122"/>
              </a:rPr>
              <a:t>Chủ đề 2: Đi học vui sao</a:t>
            </a:r>
            <a:endParaRPr lang="zh-CN" altLang="en-US" sz="2800" dirty="0">
              <a:solidFill>
                <a:srgbClr val="F70202"/>
              </a:solidFill>
              <a:latin typeface="+mj-lt"/>
              <a:ea typeface="Microsoft YaHei UI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E745039-E786-4406-989B-62D6D44405BF}"/>
              </a:ext>
            </a:extLst>
          </p:cNvPr>
          <p:cNvSpPr txBox="1"/>
          <p:nvPr/>
        </p:nvSpPr>
        <p:spPr>
          <a:xfrm>
            <a:off x="2763352" y="1910202"/>
            <a:ext cx="67021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Nói - nghe</a:t>
            </a:r>
          </a:p>
        </p:txBody>
      </p:sp>
      <p:pic>
        <p:nvPicPr>
          <p:cNvPr id="23" name="图片 9">
            <a:extLst>
              <a:ext uri="{FF2B5EF4-FFF2-40B4-BE49-F238E27FC236}">
                <a16:creationId xmlns="" xmlns:a16="http://schemas.microsoft.com/office/drawing/2014/main" id="{FD04BE24-096E-4445-A12B-AA528FE76C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977" y="3574011"/>
            <a:ext cx="5783036" cy="370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0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6BAA099-D241-483D-8DA6-AAD2E5653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18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AA87809-8599-4715-98C7-17919A7BA79A}"/>
              </a:ext>
            </a:extLst>
          </p:cNvPr>
          <p:cNvSpPr txBox="1"/>
          <p:nvPr/>
        </p:nvSpPr>
        <p:spPr>
          <a:xfrm>
            <a:off x="1971933" y="743318"/>
            <a:ext cx="7929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10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1B40D12-9626-4F32-8A19-8E23509690F2}"/>
              </a:ext>
            </a:extLst>
          </p:cNvPr>
          <p:cNvSpPr txBox="1"/>
          <p:nvPr/>
        </p:nvSpPr>
        <p:spPr>
          <a:xfrm>
            <a:off x="3316314" y="1389649"/>
            <a:ext cx="2321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1CD11A6-1F97-4461-BFD5-031D14E2289D}"/>
              </a:ext>
            </a:extLst>
          </p:cNvPr>
          <p:cNvSpPr txBox="1"/>
          <p:nvPr/>
        </p:nvSpPr>
        <p:spPr>
          <a:xfrm>
            <a:off x="2657474" y="2035980"/>
            <a:ext cx="7248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Nghe – nói: Ngôi trường của em</a:t>
            </a:r>
            <a:endParaRPr lang="en-US" sz="360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6770708-CDC6-4748-ABFA-519854142E57}"/>
              </a:ext>
            </a:extLst>
          </p:cNvPr>
          <p:cNvSpPr/>
          <p:nvPr/>
        </p:nvSpPr>
        <p:spPr>
          <a:xfrm>
            <a:off x="114300" y="114300"/>
            <a:ext cx="1238250" cy="674370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6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824375"/>
            <a:ext cx="9785687" cy="60065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498" y="1069086"/>
            <a:ext cx="8984314" cy="55171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27" y="1179915"/>
            <a:ext cx="2995261" cy="102945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6" y="318287"/>
            <a:ext cx="1474500" cy="190025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F4A74656-F487-471C-8C4B-C727F154F9E0}"/>
              </a:ext>
            </a:extLst>
          </p:cNvPr>
          <p:cNvGrpSpPr/>
          <p:nvPr/>
        </p:nvGrpSpPr>
        <p:grpSpPr>
          <a:xfrm>
            <a:off x="1487527" y="3984939"/>
            <a:ext cx="3627425" cy="1327376"/>
            <a:chOff x="1487527" y="3984939"/>
            <a:chExt cx="3627425" cy="1327376"/>
          </a:xfrm>
        </p:grpSpPr>
        <p:sp>
          <p:nvSpPr>
            <p:cNvPr id="15" name="圆角矩形 14"/>
            <p:cNvSpPr/>
            <p:nvPr/>
          </p:nvSpPr>
          <p:spPr>
            <a:xfrm>
              <a:off x="1569002" y="3984939"/>
              <a:ext cx="3545950" cy="1327376"/>
            </a:xfrm>
            <a:prstGeom prst="roundRect">
              <a:avLst>
                <a:gd name="adj" fmla="val 50000"/>
              </a:avLst>
            </a:prstGeom>
            <a:solidFill>
              <a:srgbClr val="FF66CC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/>
                <a:t>Nói đúng </a:t>
              </a:r>
            </a:p>
            <a:p>
              <a:pPr algn="ctr"/>
              <a:r>
                <a:rPr lang="en-US" sz="3200"/>
                <a:t>chủ đề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527" y="4344549"/>
              <a:ext cx="513398" cy="81491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2CEC1AFB-9869-49B5-8A6A-C307385FB8D9}"/>
              </a:ext>
            </a:extLst>
          </p:cNvPr>
          <p:cNvGrpSpPr/>
          <p:nvPr/>
        </p:nvGrpSpPr>
        <p:grpSpPr>
          <a:xfrm>
            <a:off x="5006955" y="3998485"/>
            <a:ext cx="3627142" cy="1327376"/>
            <a:chOff x="5006955" y="3998485"/>
            <a:chExt cx="3627142" cy="1327376"/>
          </a:xfrm>
        </p:grpSpPr>
        <p:sp>
          <p:nvSpPr>
            <p:cNvPr id="18" name="圆角矩形 17"/>
            <p:cNvSpPr/>
            <p:nvPr/>
          </p:nvSpPr>
          <p:spPr>
            <a:xfrm>
              <a:off x="5114705" y="3998485"/>
              <a:ext cx="3519392" cy="1327376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/>
                <a:t>Bộc lộ được cảm xúc</a:t>
              </a: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6955" y="4344549"/>
              <a:ext cx="513398" cy="81491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87C979A-B29F-46EA-B18E-5550DF4AE5ED}"/>
              </a:ext>
            </a:extLst>
          </p:cNvPr>
          <p:cNvSpPr txBox="1"/>
          <p:nvPr/>
        </p:nvSpPr>
        <p:spPr>
          <a:xfrm>
            <a:off x="3238171" y="143581"/>
            <a:ext cx="48670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ircle3D" panose="020B0703020102020204" pitchFamily="34" charset="0"/>
              </a:rPr>
              <a:t>Yêu cầu cần đạt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572" y="1833633"/>
            <a:ext cx="3300216" cy="502436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1CEEBC2F-A2F7-4E98-843C-BD224627302F}"/>
              </a:ext>
            </a:extLst>
          </p:cNvPr>
          <p:cNvGrpSpPr/>
          <p:nvPr/>
        </p:nvGrpSpPr>
        <p:grpSpPr>
          <a:xfrm>
            <a:off x="918940" y="2426103"/>
            <a:ext cx="3935523" cy="1354467"/>
            <a:chOff x="918940" y="2426103"/>
            <a:chExt cx="3935523" cy="1354467"/>
          </a:xfrm>
        </p:grpSpPr>
        <p:sp>
          <p:nvSpPr>
            <p:cNvPr id="9" name="圆角矩形 8"/>
            <p:cNvSpPr/>
            <p:nvPr/>
          </p:nvSpPr>
          <p:spPr>
            <a:xfrm>
              <a:off x="1273233" y="2426103"/>
              <a:ext cx="3581230" cy="1354467"/>
            </a:xfrm>
            <a:prstGeom prst="roundRect">
              <a:avLst>
                <a:gd name="adj" fmla="val 50000"/>
              </a:avLst>
            </a:prstGeom>
            <a:solidFill>
              <a:srgbClr val="00CC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/>
                <a:t>Nói một câu hoặc nhiều câu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940" y="2776433"/>
              <a:ext cx="545636" cy="84492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A06BA491-82B5-40BE-A170-65C07407350C}"/>
              </a:ext>
            </a:extLst>
          </p:cNvPr>
          <p:cNvGrpSpPr/>
          <p:nvPr/>
        </p:nvGrpSpPr>
        <p:grpSpPr>
          <a:xfrm>
            <a:off x="5263654" y="2400811"/>
            <a:ext cx="3960103" cy="1327376"/>
            <a:chOff x="5263654" y="2400811"/>
            <a:chExt cx="3960103" cy="1327376"/>
          </a:xfrm>
        </p:grpSpPr>
        <p:sp>
          <p:nvSpPr>
            <p:cNvPr id="12" name="圆角矩形 11"/>
            <p:cNvSpPr/>
            <p:nvPr/>
          </p:nvSpPr>
          <p:spPr>
            <a:xfrm>
              <a:off x="5705025" y="2400811"/>
              <a:ext cx="3518732" cy="1327376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/>
                <a:t>Nói thành câu đủ ý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3654" y="2806436"/>
              <a:ext cx="513398" cy="814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40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 descr="矢量智能">
            <a:extLst>
              <a:ext uri="{FF2B5EF4-FFF2-40B4-BE49-F238E27FC236}">
                <a16:creationId xmlns="" xmlns:a16="http://schemas.microsoft.com/office/drawing/2014/main" id="{61A8224B-E2E0-4E88-BB44-34CB02B16499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5A18091-17C4-4023-9444-1EB31C79EFA3}"/>
              </a:ext>
            </a:extLst>
          </p:cNvPr>
          <p:cNvGrpSpPr/>
          <p:nvPr/>
        </p:nvGrpSpPr>
        <p:grpSpPr>
          <a:xfrm>
            <a:off x="1626354" y="578568"/>
            <a:ext cx="8729333" cy="3405276"/>
            <a:chOff x="2094200" y="1297419"/>
            <a:chExt cx="7508421" cy="3405276"/>
          </a:xfrm>
        </p:grpSpPr>
        <p:sp>
          <p:nvSpPr>
            <p:cNvPr id="3" name="Cloud 2">
              <a:extLst>
                <a:ext uri="{FF2B5EF4-FFF2-40B4-BE49-F238E27FC236}">
                  <a16:creationId xmlns="" xmlns:a16="http://schemas.microsoft.com/office/drawing/2014/main" id="{0C8EE0C2-6E6F-4CD2-8DEE-AB3F66EF6FFA}"/>
                </a:ext>
              </a:extLst>
            </p:cNvPr>
            <p:cNvSpPr/>
            <p:nvPr/>
          </p:nvSpPr>
          <p:spPr>
            <a:xfrm>
              <a:off x="2094200" y="1297419"/>
              <a:ext cx="7508421" cy="3405276"/>
            </a:xfrm>
            <a:prstGeom prst="clou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loud 13">
              <a:extLst>
                <a:ext uri="{FF2B5EF4-FFF2-40B4-BE49-F238E27FC236}">
                  <a16:creationId xmlns="" xmlns:a16="http://schemas.microsoft.com/office/drawing/2014/main" id="{B8D9535A-C914-4F89-A1C7-503E44A12FEF}"/>
                </a:ext>
              </a:extLst>
            </p:cNvPr>
            <p:cNvSpPr/>
            <p:nvPr/>
          </p:nvSpPr>
          <p:spPr>
            <a:xfrm>
              <a:off x="2335273" y="1396871"/>
              <a:ext cx="7085268" cy="3152420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2FDF7B78-BE1B-4E3D-A72C-66C4938DC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3" y="2988243"/>
            <a:ext cx="2531165" cy="3657600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="" xmlns:a16="http://schemas.microsoft.com/office/drawing/2014/main" id="{777B70BB-74E8-4C34-8DF4-AAAC4DC14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612" y="2433529"/>
            <a:ext cx="3100388" cy="4272148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="" xmlns:a16="http://schemas.microsoft.com/office/drawing/2014/main" id="{2721DE7B-E757-4640-AE88-DA4934ADF9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="" xmlns:a16="http://schemas.microsoft.com/office/drawing/2014/main" id="{69D0697F-077A-490A-A8EB-7EC4388FC3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20" name="图片 11">
            <a:extLst>
              <a:ext uri="{FF2B5EF4-FFF2-40B4-BE49-F238E27FC236}">
                <a16:creationId xmlns="" xmlns:a16="http://schemas.microsoft.com/office/drawing/2014/main" id="{70CAD361-A0BC-462F-882B-5A32F04A90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54" y="799962"/>
            <a:ext cx="2349201" cy="1852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9B34E6B-E137-4C36-9596-E0AA2312A419}"/>
              </a:ext>
            </a:extLst>
          </p:cNvPr>
          <p:cNvSpPr txBox="1"/>
          <p:nvPr/>
        </p:nvSpPr>
        <p:spPr>
          <a:xfrm>
            <a:off x="3100389" y="1695995"/>
            <a:ext cx="58293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Nói những điều em thích về trường của em</a:t>
            </a: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1FC8E61-4775-4E46-861F-AEFEAA636582}"/>
              </a:ext>
            </a:extLst>
          </p:cNvPr>
          <p:cNvSpPr txBox="1"/>
          <p:nvPr/>
        </p:nvSpPr>
        <p:spPr>
          <a:xfrm>
            <a:off x="382620" y="144430"/>
            <a:ext cx="29088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33CC"/>
                </a:solidFill>
                <a:effectLst/>
                <a:latin typeface="+mj-lt"/>
                <a:ea typeface="Calibri" panose="020F0502020204030204" pitchFamily="34" charset="0"/>
              </a:rPr>
              <a:t>Hoạt động 1</a:t>
            </a:r>
            <a:endParaRPr lang="en-US" sz="3200">
              <a:solidFill>
                <a:srgbClr val="0033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123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" accel="100000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A40D24E-9270-4189-B4C2-4EF5802E16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t="3334" r="1203" b="5555"/>
          <a:stretch/>
        </p:blipFill>
        <p:spPr>
          <a:xfrm rot="16200000">
            <a:off x="5376031" y="-1723160"/>
            <a:ext cx="4705349" cy="84312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E5FB5CAA-75C6-419A-A2E9-68A92DD165EE}"/>
              </a:ext>
            </a:extLst>
          </p:cNvPr>
          <p:cNvSpPr/>
          <p:nvPr/>
        </p:nvSpPr>
        <p:spPr>
          <a:xfrm>
            <a:off x="335639" y="101380"/>
            <a:ext cx="2459116" cy="332762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>
                <a:solidFill>
                  <a:srgbClr val="0033CC"/>
                </a:solidFill>
                <a:effectLst/>
                <a:latin typeface="+mj-lt"/>
                <a:ea typeface="Times New Roman" panose="02020603050405020304" pitchFamily="18" charset="0"/>
              </a:rPr>
              <a:t>Cho cô biết, trong bức tranh này có những nhân vật nào?</a:t>
            </a:r>
            <a:endParaRPr lang="en-US" sz="2800">
              <a:solidFill>
                <a:srgbClr val="0033CC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="" xmlns:a16="http://schemas.microsoft.com/office/drawing/2014/main" id="{6D95B7A9-40CA-4247-988E-DC70B263D1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649" y="3327620"/>
            <a:ext cx="1828800" cy="353038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7A58EE9C-8B2D-441B-B4F1-3288CBAF6725}"/>
              </a:ext>
            </a:extLst>
          </p:cNvPr>
          <p:cNvSpPr/>
          <p:nvPr/>
        </p:nvSpPr>
        <p:spPr>
          <a:xfrm>
            <a:off x="335639" y="104798"/>
            <a:ext cx="2459116" cy="332762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>
                <a:solidFill>
                  <a:srgbClr val="0033CC"/>
                </a:solidFill>
                <a:effectLst/>
                <a:latin typeface="+mj-lt"/>
                <a:ea typeface="Times New Roman" panose="02020603050405020304" pitchFamily="18" charset="0"/>
              </a:rPr>
              <a:t>Các con hãy quan sát kĩ, khi nói chuyện các bạn có thái độ, chử chỉ ra sao?</a:t>
            </a:r>
            <a:endParaRPr lang="en-US" sz="2800">
              <a:solidFill>
                <a:srgbClr val="0033CC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5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="" xmlns:a16="http://schemas.microsoft.com/office/drawing/2014/main" id="{DC4F11C4-AADE-4521-AA3A-5D09FB8BCB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" y="374328"/>
            <a:ext cx="12287250" cy="5219700"/>
          </a:xfrm>
          <a:prstGeom prst="rect">
            <a:avLst/>
          </a:prstGeom>
        </p:spPr>
      </p:pic>
      <p:grpSp>
        <p:nvGrpSpPr>
          <p:cNvPr id="5" name="组合 8">
            <a:extLst>
              <a:ext uri="{FF2B5EF4-FFF2-40B4-BE49-F238E27FC236}">
                <a16:creationId xmlns="" xmlns:a16="http://schemas.microsoft.com/office/drawing/2014/main" id="{D56D7B39-4370-440A-BDFF-1609775394D0}"/>
              </a:ext>
            </a:extLst>
          </p:cNvPr>
          <p:cNvGrpSpPr/>
          <p:nvPr/>
        </p:nvGrpSpPr>
        <p:grpSpPr>
          <a:xfrm>
            <a:off x="681133" y="123820"/>
            <a:ext cx="3973880" cy="976629"/>
            <a:chOff x="300623" y="175895"/>
            <a:chExt cx="3973880" cy="976629"/>
          </a:xfrm>
        </p:grpSpPr>
        <p:pic>
          <p:nvPicPr>
            <p:cNvPr id="6" name="图片 5" descr="fe9ab672839fcb 副本">
              <a:extLst>
                <a:ext uri="{FF2B5EF4-FFF2-40B4-BE49-F238E27FC236}">
                  <a16:creationId xmlns="" xmlns:a16="http://schemas.microsoft.com/office/drawing/2014/main" id="{8B298BF4-FFC6-4897-B87D-DA29E5A7C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623" y="175895"/>
              <a:ext cx="3973880" cy="976629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="" xmlns:a16="http://schemas.microsoft.com/office/drawing/2014/main" id="{277671E7-D6DC-4936-B1E8-5B2F80C216A7}"/>
                </a:ext>
              </a:extLst>
            </p:cNvPr>
            <p:cNvSpPr txBox="1"/>
            <p:nvPr/>
          </p:nvSpPr>
          <p:spPr>
            <a:xfrm>
              <a:off x="1515130" y="514432"/>
              <a:ext cx="1544866" cy="466608"/>
            </a:xfrm>
            <a:prstGeom prst="rect">
              <a:avLst/>
            </a:prstGeom>
            <a:noFill/>
          </p:spPr>
          <p:txBody>
            <a:bodyPr wrap="none" rtlCol="0">
              <a:prstTxWarp prst="textWave1">
                <a:avLst/>
              </a:prstTxWarp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>
                  <a:solidFill>
                    <a:srgbClr val="FF0000"/>
                  </a:solidFill>
                  <a:latin typeface="+mj-lt"/>
                  <a:ea typeface="inpin heiti" charset="-122"/>
                </a:rPr>
                <a:t>Gợi ý</a:t>
              </a:r>
              <a:endParaRPr kumimoji="0" lang="zh-CN" altLang="en-US" sz="4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</a:endParaRPr>
            </a:p>
          </p:txBody>
        </p:sp>
      </p:grpSp>
      <p:pic>
        <p:nvPicPr>
          <p:cNvPr id="8" name="图片 3" descr="e0f01d50e93b5be62aa78ca12bd19666">
            <a:extLst>
              <a:ext uri="{FF2B5EF4-FFF2-40B4-BE49-F238E27FC236}">
                <a16:creationId xmlns="" xmlns:a16="http://schemas.microsoft.com/office/drawing/2014/main" id="{6299BCDC-8C55-4D5F-9DCD-CC39E743C1A6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048" y="5284071"/>
            <a:ext cx="2170430" cy="15739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A3165C6-B119-45EC-AC65-8C510C168041}"/>
              </a:ext>
            </a:extLst>
          </p:cNvPr>
          <p:cNvSpPr txBox="1"/>
          <p:nvPr/>
        </p:nvSpPr>
        <p:spPr>
          <a:xfrm>
            <a:off x="1296622" y="1396373"/>
            <a:ext cx="9617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/>
              <a:t>Trường em tên là gì?</a:t>
            </a:r>
          </a:p>
          <a:p>
            <a:pPr marL="285750" indent="-285750">
              <a:buFontTx/>
              <a:buChar char="-"/>
            </a:pPr>
            <a:r>
              <a:rPr lang="en-US" sz="3200" b="1"/>
              <a:t>Điều gì khiến em yêu thích, muốn đến trường hằng ngày?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B090705-36BA-48FC-87A1-BF36931269AA}"/>
              </a:ext>
            </a:extLst>
          </p:cNvPr>
          <p:cNvSpPr txBox="1"/>
          <p:nvPr/>
        </p:nvSpPr>
        <p:spPr>
          <a:xfrm>
            <a:off x="992972" y="3203248"/>
            <a:ext cx="10300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i="1">
                <a:solidFill>
                  <a:srgbClr val="FF6600"/>
                </a:solidFill>
                <a:effectLst/>
                <a:latin typeface="+mj-lt"/>
                <a:ea typeface="Times New Roman" panose="02020603050405020304" pitchFamily="18" charset="0"/>
              </a:rPr>
              <a:t>		Các con lưu ý, chúng mình có thể nói 1 câu hoặc nhiều câu và cần nói thành câu, nói đủ ý, đúng chủ đề và bộc lộ được cảm xúc của mình nhé.</a:t>
            </a:r>
            <a:endParaRPr lang="en-US" sz="3200" b="1">
              <a:solidFill>
                <a:srgbClr val="FF660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3" name="Star: 5 Points 12">
            <a:extLst>
              <a:ext uri="{FF2B5EF4-FFF2-40B4-BE49-F238E27FC236}">
                <a16:creationId xmlns="" xmlns:a16="http://schemas.microsoft.com/office/drawing/2014/main" id="{F219F90C-9E5E-4A4F-9968-144C0FEBA0D7}"/>
              </a:ext>
            </a:extLst>
          </p:cNvPr>
          <p:cNvSpPr/>
          <p:nvPr/>
        </p:nvSpPr>
        <p:spPr>
          <a:xfrm>
            <a:off x="1357854" y="3216541"/>
            <a:ext cx="426644" cy="42950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2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 build="p"/>
      <p:bldP spid="13" grpId="0" animBg="1"/>
      <p:bldP spid="13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59af418a3766c">
            <a:extLst>
              <a:ext uri="{FF2B5EF4-FFF2-40B4-BE49-F238E27FC236}">
                <a16:creationId xmlns="" xmlns:a16="http://schemas.microsoft.com/office/drawing/2014/main" id="{BE412A0E-6AC8-4D7B-A6B4-FA2E455D1B22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530" y="1445967"/>
            <a:ext cx="4386263" cy="4165476"/>
          </a:xfrm>
          <a:prstGeom prst="rect">
            <a:avLst/>
          </a:prstGeom>
        </p:spPr>
      </p:pic>
      <p:grpSp>
        <p:nvGrpSpPr>
          <p:cNvPr id="18" name="组合 6">
            <a:extLst>
              <a:ext uri="{FF2B5EF4-FFF2-40B4-BE49-F238E27FC236}">
                <a16:creationId xmlns="" xmlns:a16="http://schemas.microsoft.com/office/drawing/2014/main" id="{ADA60A97-A9BB-43F7-9EF1-388C8DAFF9B5}"/>
              </a:ext>
            </a:extLst>
          </p:cNvPr>
          <p:cNvGrpSpPr/>
          <p:nvPr/>
        </p:nvGrpSpPr>
        <p:grpSpPr>
          <a:xfrm>
            <a:off x="3210120" y="178626"/>
            <a:ext cx="5316542" cy="719594"/>
            <a:chOff x="4235449" y="4715787"/>
            <a:chExt cx="3517900" cy="535920"/>
          </a:xfrm>
        </p:grpSpPr>
        <p:sp>
          <p:nvSpPr>
            <p:cNvPr id="19" name="矩形: 圆角 1555">
              <a:extLst>
                <a:ext uri="{FF2B5EF4-FFF2-40B4-BE49-F238E27FC236}">
                  <a16:creationId xmlns="" xmlns:a16="http://schemas.microsoft.com/office/drawing/2014/main" id="{0C696B08-789A-4B69-BF9C-E73B953618CB}"/>
                </a:ext>
              </a:extLst>
            </p:cNvPr>
            <p:cNvSpPr/>
            <p:nvPr/>
          </p:nvSpPr>
          <p:spPr>
            <a:xfrm>
              <a:off x="4235449" y="4715787"/>
              <a:ext cx="3517900" cy="535920"/>
            </a:xfrm>
            <a:prstGeom prst="roundRect">
              <a:avLst>
                <a:gd name="adj" fmla="val 50000"/>
              </a:avLst>
            </a:prstGeom>
            <a:solidFill>
              <a:srgbClr val="FFB19D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FF0000"/>
                </a:solidFill>
                <a:latin typeface="+mj-lt"/>
                <a:ea typeface="inpin heiti" charset="-122"/>
              </a:endParaRPr>
            </a:p>
          </p:txBody>
        </p:sp>
        <p:sp>
          <p:nvSpPr>
            <p:cNvPr id="20" name="文本框 7">
              <a:extLst>
                <a:ext uri="{FF2B5EF4-FFF2-40B4-BE49-F238E27FC236}">
                  <a16:creationId xmlns="" xmlns:a16="http://schemas.microsoft.com/office/drawing/2014/main" id="{5B31E4A5-B6CA-4F00-9869-24D20952CDB4}"/>
                </a:ext>
              </a:extLst>
            </p:cNvPr>
            <p:cNvSpPr txBox="1"/>
            <p:nvPr/>
          </p:nvSpPr>
          <p:spPr>
            <a:xfrm>
              <a:off x="4709189" y="4764642"/>
              <a:ext cx="2625420" cy="4355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inpin heiti" charset="-122"/>
                </a:rPr>
                <a:t>THẢO LUẬN NHÓM</a:t>
              </a:r>
              <a:endParaRPr kumimoji="0" lang="zh-CN" altLang="en-US" sz="32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991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986</TotalTime>
  <Words>253</Words>
  <Application>Microsoft Office PowerPoint</Application>
  <PresentationFormat>Custom</PresentationFormat>
  <Paragraphs>41</Paragraphs>
  <Slides>13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100</cp:revision>
  <cp:lastPrinted>2021-09-25T14:53:12Z</cp:lastPrinted>
  <dcterms:created xsi:type="dcterms:W3CDTF">2017-08-18T03:02:00Z</dcterms:created>
  <dcterms:modified xsi:type="dcterms:W3CDTF">2021-10-17T10:48:26Z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