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6" r:id="rId2"/>
    <p:sldId id="299" r:id="rId3"/>
    <p:sldId id="302" r:id="rId4"/>
    <p:sldId id="310" r:id="rId5"/>
    <p:sldId id="311" r:id="rId6"/>
    <p:sldId id="259" r:id="rId7"/>
    <p:sldId id="313" r:id="rId8"/>
    <p:sldId id="312" r:id="rId9"/>
    <p:sldId id="315" r:id="rId10"/>
    <p:sldId id="316" r:id="rId11"/>
    <p:sldId id="288" r:id="rId12"/>
    <p:sldId id="282" r:id="rId13"/>
    <p:sldId id="327" r:id="rId14"/>
    <p:sldId id="317" r:id="rId15"/>
    <p:sldId id="320" r:id="rId16"/>
    <p:sldId id="328" r:id="rId17"/>
    <p:sldId id="318" r:id="rId18"/>
    <p:sldId id="319" r:id="rId19"/>
    <p:sldId id="256" r:id="rId20"/>
    <p:sldId id="325" r:id="rId21"/>
    <p:sldId id="268" r:id="rId22"/>
    <p:sldId id="321" r:id="rId23"/>
    <p:sldId id="296" r:id="rId24"/>
    <p:sldId id="324" r:id="rId25"/>
    <p:sldId id="323" r:id="rId26"/>
    <p:sldId id="286" r:id="rId27"/>
    <p:sldId id="3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 varScale="1">
        <p:scale>
          <a:sx n="65" d="100"/>
          <a:sy n="65" d="100"/>
        </p:scale>
        <p:origin x="3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16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662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US" altLang="zh-CN" sz="2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4628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altLang="zh-CN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09A8C5-821A-4E8D-B6B7-1418A67848D4}"/>
              </a:ext>
            </a:extLst>
          </p:cNvPr>
          <p:cNvSpPr txBox="1"/>
          <p:nvPr/>
        </p:nvSpPr>
        <p:spPr>
          <a:xfrm>
            <a:off x="6577262" y="917276"/>
            <a:ext cx="54405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Ồn ào, làm náo động cả xung quanh.</a:t>
            </a:r>
            <a:endParaRPr lang="zh-CN" altLang="en-US" sz="28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79C4DF-872E-46DE-90A8-A30D03730A5E}"/>
              </a:ext>
            </a:extLst>
          </p:cNvPr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535D0-CC01-4E01-B117-FBF1C4832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7" y="1191986"/>
            <a:ext cx="3761972" cy="590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8A8222-0880-4E8B-809E-92CBB09FE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8684894" y="2351314"/>
            <a:ext cx="3507106" cy="4506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CB4C2A-A567-4DF4-A431-1044E5D51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7D4558-F2F0-4DCB-8A9E-4B5AC9DF88FB}"/>
              </a:ext>
            </a:extLst>
          </p:cNvPr>
          <p:cNvSpPr txBox="1"/>
          <p:nvPr/>
        </p:nvSpPr>
        <p:spPr>
          <a:xfrm>
            <a:off x="2294504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liền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B8F6C-E360-47D5-B0F7-6F7B6AD05F10}"/>
              </a:ext>
            </a:extLst>
          </p:cNvPr>
          <p:cNvSpPr txBox="1"/>
          <p:nvPr/>
        </p:nvSpPr>
        <p:spPr>
          <a:xfrm>
            <a:off x="6258487" y="1479014"/>
            <a:ext cx="4844767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796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3" y="185624"/>
            <a:ext cx="96954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91350" y="2920899"/>
              <a:ext cx="444366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5DACF2-D7ED-47C8-8D53-B17BA5C8493E}"/>
                </a:ext>
              </a:extLst>
            </p:cNvPr>
            <p:cNvSpPr txBox="1"/>
            <p:nvPr/>
          </p:nvSpPr>
          <p:spPr>
            <a:xfrm>
              <a:off x="2991350" y="1896509"/>
              <a:ext cx="44436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 thơ 2</a:t>
              </a:r>
              <a:endPara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B1011E-BC5F-4511-8FBB-FBF4CE8CF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EA60A91E-9267-44FC-9E1C-7B9D33A77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621160" y="27386"/>
            <a:ext cx="11570840" cy="6721642"/>
          </a:xfrm>
          <a:prstGeom prst="rect">
            <a:avLst/>
          </a:prstGeom>
        </p:spPr>
      </p:pic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4E80DDD6-E398-4426-B2B5-EDFB4E3BAAE0}"/>
              </a:ext>
            </a:extLst>
          </p:cNvPr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Tiếng trống trường trong khổ thơ cuối báo hiệu điều gì?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1B450D3-A0AA-44CC-AF9F-7C7CF90699FA}"/>
              </a:ext>
            </a:extLst>
          </p:cNvPr>
          <p:cNvSpPr/>
          <p:nvPr/>
        </p:nvSpPr>
        <p:spPr>
          <a:xfrm>
            <a:off x="2903622" y="1799534"/>
            <a:ext cx="8909836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Tiếng trống báo hiệu một năm học mới bắt đầu mang lại cảm xúc gì?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6DD8084E-CD88-411C-9F13-7F67238F464A}"/>
              </a:ext>
            </a:extLst>
          </p:cNvPr>
          <p:cNvSpPr/>
          <p:nvPr/>
        </p:nvSpPr>
        <p:spPr>
          <a:xfrm>
            <a:off x="5540136" y="2301398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vẻ, tưng bừng!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6BD34A34-CE8E-48AE-8220-6C63BEBB6CE8}"/>
              </a:ext>
            </a:extLst>
          </p:cNvPr>
          <p:cNvSpPr/>
          <p:nvPr/>
        </p:nvSpPr>
        <p:spPr>
          <a:xfrm>
            <a:off x="3087070" y="378892"/>
            <a:ext cx="6196134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năm học mới bắt đầu!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2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28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8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2800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8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0BE453-2F94-4491-8157-EBB546537E27}"/>
              </a:ext>
            </a:extLst>
          </p:cNvPr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805502-11B8-494C-ADBF-42A2CED33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7" y="1191986"/>
            <a:ext cx="3761972" cy="590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1AAABB-C807-48FB-B28A-0CE6B9399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8684894" y="2351314"/>
            <a:ext cx="3507106" cy="4506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088B4-ADE4-4CAD-AE7A-4FACBDD849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7F318D-A673-4C38-A13F-DC3E80D1BA93}"/>
              </a:ext>
            </a:extLst>
          </p:cNvPr>
          <p:cNvSpPr txBox="1"/>
          <p:nvPr/>
        </p:nvSpPr>
        <p:spPr>
          <a:xfrm>
            <a:off x="2294504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liền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F3AB2-C458-4DC9-911C-C70C45C95ADA}"/>
              </a:ext>
            </a:extLst>
          </p:cNvPr>
          <p:cNvSpPr txBox="1"/>
          <p:nvPr/>
        </p:nvSpPr>
        <p:spPr>
          <a:xfrm>
            <a:off x="6258487" y="1479014"/>
            <a:ext cx="4844767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98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Yeah!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7" y="1191986"/>
            <a:ext cx="3761972" cy="590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8684894" y="2351314"/>
            <a:ext cx="3507106" cy="4506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94504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liền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58487" y="1479014"/>
            <a:ext cx="4844767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0" y="1928230"/>
            <a:ext cx="4453177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56130" y="2476271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33769" y="3719035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426739" y="2397444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77167" y="2784910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841976" y="5832066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4627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6994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0558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9354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1444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4527500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953" y="740793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28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2800" b="1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</a:t>
            </a:r>
            <a:endParaRPr lang="zh-CN" altLang="en-US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614A86-930B-4786-B6F7-01239F34D73C}"/>
              </a:ext>
            </a:extLst>
          </p:cNvPr>
          <p:cNvSpPr txBox="1"/>
          <p:nvPr/>
        </p:nvSpPr>
        <p:spPr>
          <a:xfrm>
            <a:off x="1006474" y="5401972"/>
            <a:ext cx="48345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nghĩ đi nghĩ lại kĩ càng.</a:t>
            </a:r>
            <a:endParaRPr lang="en-US" sz="2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78AE52-2002-4917-9F54-9CAAAACBE3D6}"/>
              </a:ext>
            </a:extLst>
          </p:cNvPr>
          <p:cNvSpPr txBox="1"/>
          <p:nvPr/>
        </p:nvSpPr>
        <p:spPr>
          <a:xfrm>
            <a:off x="7435142" y="5458227"/>
            <a:ext cx="44608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cái khung để đặt hoặc treo trống lên.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3361</TotalTime>
  <Words>976</Words>
  <Application>Microsoft Office PowerPoint</Application>
  <PresentationFormat>Widescreen</PresentationFormat>
  <Paragraphs>173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Arial-Rounded</vt:lpstr>
      <vt:lpstr>Calibri</vt:lpstr>
      <vt:lpstr>Calibri Light</vt:lpstr>
      <vt:lpstr>iCiel Cadena</vt:lpstr>
      <vt:lpstr>iCiel Crocante</vt:lpstr>
      <vt:lpstr>iCiel Nabila</vt:lpstr>
      <vt:lpstr>r0c0i Linotte</vt:lpstr>
      <vt:lpstr>SVN-Gretoon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Ms Quyen</cp:lastModifiedBy>
  <cp:revision>111</cp:revision>
  <dcterms:created xsi:type="dcterms:W3CDTF">2021-06-17T09:40:01Z</dcterms:created>
  <dcterms:modified xsi:type="dcterms:W3CDTF">2021-10-11T02:46:18Z</dcterms:modified>
</cp:coreProperties>
</file>