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2" r:id="rId2"/>
    <p:sldMasterId id="2147483704" r:id="rId3"/>
    <p:sldMasterId id="2147483718" r:id="rId4"/>
    <p:sldMasterId id="2147483767" r:id="rId5"/>
    <p:sldMasterId id="2147483780" r:id="rId6"/>
    <p:sldMasterId id="2147483793" r:id="rId7"/>
    <p:sldMasterId id="2147483844" r:id="rId8"/>
    <p:sldMasterId id="2147483856" r:id="rId9"/>
    <p:sldMasterId id="2147483868" r:id="rId10"/>
    <p:sldMasterId id="2147483877" r:id="rId11"/>
    <p:sldMasterId id="2147483888" r:id="rId12"/>
    <p:sldMasterId id="2147483900" r:id="rId13"/>
    <p:sldMasterId id="2147483912" r:id="rId14"/>
    <p:sldMasterId id="2147483924" r:id="rId15"/>
  </p:sldMasterIdLst>
  <p:notesMasterIdLst>
    <p:notesMasterId r:id="rId46"/>
  </p:notesMasterIdLst>
  <p:sldIdLst>
    <p:sldId id="609" r:id="rId16"/>
    <p:sldId id="474" r:id="rId17"/>
    <p:sldId id="562" r:id="rId18"/>
    <p:sldId id="598" r:id="rId19"/>
    <p:sldId id="509" r:id="rId20"/>
    <p:sldId id="320" r:id="rId21"/>
    <p:sldId id="497" r:id="rId22"/>
    <p:sldId id="556" r:id="rId23"/>
    <p:sldId id="563" r:id="rId24"/>
    <p:sldId id="602" r:id="rId25"/>
    <p:sldId id="577" r:id="rId26"/>
    <p:sldId id="578" r:id="rId27"/>
    <p:sldId id="510" r:id="rId28"/>
    <p:sldId id="608" r:id="rId29"/>
    <p:sldId id="579" r:id="rId30"/>
    <p:sldId id="580" r:id="rId31"/>
    <p:sldId id="582" r:id="rId32"/>
    <p:sldId id="581" r:id="rId33"/>
    <p:sldId id="599" r:id="rId34"/>
    <p:sldId id="600" r:id="rId35"/>
    <p:sldId id="601" r:id="rId36"/>
    <p:sldId id="596" r:id="rId37"/>
    <p:sldId id="583" r:id="rId38"/>
    <p:sldId id="480" r:id="rId39"/>
    <p:sldId id="584" r:id="rId40"/>
    <p:sldId id="603" r:id="rId41"/>
    <p:sldId id="604" r:id="rId42"/>
    <p:sldId id="605" r:id="rId43"/>
    <p:sldId id="606" r:id="rId44"/>
    <p:sldId id="6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C7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364" autoAdjust="0"/>
  </p:normalViewPr>
  <p:slideViewPr>
    <p:cSldViewPr snapToGrid="0">
      <p:cViewPr varScale="1">
        <p:scale>
          <a:sx n="75" d="100"/>
          <a:sy n="75" d="100"/>
        </p:scale>
        <p:origin x="3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0B4AB-0859-420A-9C85-07E12A68C048}" type="datetimeFigureOut">
              <a:rPr lang="en-US" smtClean="0"/>
              <a:t>28/09/2021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E5FCF-FE44-4FAB-A60A-6D53118E2093}" type="slidenum">
              <a:rPr lang="en-US" smtClean="0"/>
              <a:t>‹#›</a:t>
            </a:fld>
            <a:endParaRPr lang="en-US"/>
          </a:p>
        </p:txBody>
      </p:sp>
    </p:spTree>
    <p:extLst>
      <p:ext uri="{BB962C8B-B14F-4D97-AF65-F5344CB8AC3E}">
        <p14:creationId xmlns:p14="http://schemas.microsoft.com/office/powerpoint/2010/main" val="278545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83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3107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079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200" i="1" dirty="0">
                <a:solidFill>
                  <a:schemeClr val="accent6">
                    <a:lumMod val="75000"/>
                  </a:schemeClr>
                </a:solidFill>
                <a:latin typeface="Times New Roman" panose="02020603050405020304" pitchFamily="18" charset="0"/>
                <a:cs typeface="Times New Roman" panose="02020603050405020304" pitchFamily="18" charset="0"/>
              </a:rPr>
              <a:t>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2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867B-6402-4C88-82F7-F742C90D0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56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200" i="1" dirty="0">
                <a:solidFill>
                  <a:schemeClr val="accent6">
                    <a:lumMod val="75000"/>
                  </a:schemeClr>
                </a:solidFill>
                <a:latin typeface="Times New Roman" panose="02020603050405020304" pitchFamily="18" charset="0"/>
                <a:cs typeface="Times New Roman" panose="02020603050405020304" pitchFamily="18" charset="0"/>
              </a:rPr>
              <a:t>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2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867B-6402-4C88-82F7-F742C90D0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458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2774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82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35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9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2094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FCF-FE44-4FAB-A60A-6D53118E2093}" type="slidenum">
              <a:rPr lang="en-US" smtClean="0"/>
              <a:t>11</a:t>
            </a:fld>
            <a:endParaRPr lang="en-US"/>
          </a:p>
        </p:txBody>
      </p:sp>
    </p:spTree>
    <p:extLst>
      <p:ext uri="{BB962C8B-B14F-4D97-AF65-F5344CB8AC3E}">
        <p14:creationId xmlns:p14="http://schemas.microsoft.com/office/powerpoint/2010/main" val="91107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2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7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75099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943251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2211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61165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67047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03551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74205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3440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490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964923-74B0-4895-904C-0F18F366011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0692256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4361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10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6902271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77640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6945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58616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787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21247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04694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44025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427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33418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429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4210719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44656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7666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6374806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1302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500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23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35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2535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23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783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50949913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5645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7935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8064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50795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3212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9106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00141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85565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74975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6668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449534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41450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63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16279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53503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59189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42416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50978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45973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95716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371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337988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671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8268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21633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75533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955515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57741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919878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3609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59175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90910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302603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918968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112326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85062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538378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342620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860486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60013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925331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0759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2831232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54497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425919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713696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19486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11910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635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24637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28/09/2021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9363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28/09/2021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2036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320563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28/09/2021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3635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28/09/2021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5433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28/09/2021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13237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28/09/2021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61810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7069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95005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13752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3143602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7801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0098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28/09/2021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156683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82187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64915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270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30528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55572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60346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4287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60673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350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885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28/09/2021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3453550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45667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5278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89970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13127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33386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31065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88660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9260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36955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8297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28/09/2021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595490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51548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22559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30785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5839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76583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67179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1624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49805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3486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9562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28/09/2021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066716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20445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27564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620121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03989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53191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14590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44607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05544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668057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74071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28/09/2021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061491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38032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318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48980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583758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26228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03854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799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4605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0586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1251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28/09/2021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70129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2433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86678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842914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62629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52063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652794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04547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68941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83964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5685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5" Type="http://schemas.openxmlformats.org/officeDocument/2006/relationships/theme" Target="../theme/theme10.xml"/><Relationship Id="rId4"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image" Target="../media/image8.jpeg"/><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theme" Target="../theme/theme1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5.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5.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28/09/2021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5458259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14411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6" r:id="rId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967781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15739166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608927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06338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9901841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6256264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28/09/2021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66997631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58077985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9875856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367468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664337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a:extLst>
              <a:ext uri="{FF2B5EF4-FFF2-40B4-BE49-F238E27FC236}">
                <a16:creationId xmlns:a16="http://schemas.microsoft.com/office/drawing/2014/main" id="{ADC9DF28-B784-4B91-8307-F068D9E1B671}"/>
              </a:ext>
            </a:extLst>
          </p:cNvPr>
          <p:cNvSpPr txBox="1"/>
          <p:nvPr userDrawn="1"/>
        </p:nvSpPr>
        <p:spPr>
          <a:xfrm>
            <a:off x="8939579" y="-31422"/>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08086511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a:extLst>
              <a:ext uri="{FF2B5EF4-FFF2-40B4-BE49-F238E27FC236}">
                <a16:creationId xmlns:a16="http://schemas.microsoft.com/office/drawing/2014/main" id="{ADC9DF28-B784-4B91-8307-F068D9E1B671}"/>
              </a:ext>
            </a:extLst>
          </p:cNvPr>
          <p:cNvSpPr txBox="1"/>
          <p:nvPr userDrawn="1"/>
        </p:nvSpPr>
        <p:spPr>
          <a:xfrm>
            <a:off x="8939579" y="-31422"/>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21775599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0.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111.xml"/><Relationship Id="rId4" Type="http://schemas.openxmlformats.org/officeDocument/2006/relationships/tags" Target="../tags/tag4.xml"/><Relationship Id="rId9"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7.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microsoft.com/office/2007/relationships/hdphoto" Target="../media/hdphoto7.wdp"/><Relationship Id="rId5" Type="http://schemas.openxmlformats.org/officeDocument/2006/relationships/image" Target="../media/image4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6.xml"/><Relationship Id="rId6" Type="http://schemas.microsoft.com/office/2007/relationships/hdphoto" Target="../media/hdphoto10.wdp"/><Relationship Id="rId5" Type="http://schemas.openxmlformats.org/officeDocument/2006/relationships/image" Target="../media/image43.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7.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9.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2.wdp"/><Relationship Id="rId9"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9.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39.xml"/><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22.xml"/><Relationship Id="rId5" Type="http://schemas.openxmlformats.org/officeDocument/2006/relationships/image" Target="../media/image46.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32.xml"/><Relationship Id="rId7" Type="http://schemas.microsoft.com/office/2007/relationships/hdphoto" Target="../media/hdphoto1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slide" Target="slide3.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4.xml"/><Relationship Id="rId3" Type="http://schemas.microsoft.com/office/2007/relationships/media" Target="../media/media4.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5.jpg"/><Relationship Id="rId11" Type="http://schemas.microsoft.com/office/2007/relationships/hdphoto" Target="../media/hdphoto16.wdp"/><Relationship Id="rId5" Type="http://schemas.openxmlformats.org/officeDocument/2006/relationships/slideLayout" Target="../slideLayouts/slideLayout138.xml"/><Relationship Id="rId15" Type="http://schemas.microsoft.com/office/2007/relationships/hdphoto" Target="../media/hdphoto14.wdp"/><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57.png"/><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5.xml"/><Relationship Id="rId3" Type="http://schemas.microsoft.com/office/2007/relationships/media" Target="../media/media4.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jpg"/><Relationship Id="rId11" Type="http://schemas.microsoft.com/office/2007/relationships/hdphoto" Target="../media/hdphoto16.wdp"/><Relationship Id="rId5" Type="http://schemas.openxmlformats.org/officeDocument/2006/relationships/slideLayout" Target="../slideLayouts/slideLayout149.xml"/><Relationship Id="rId15" Type="http://schemas.microsoft.com/office/2007/relationships/hdphoto" Target="../media/hdphoto14.wdp"/><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57.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3.png"/><Relationship Id="rId3" Type="http://schemas.microsoft.com/office/2007/relationships/media" Target="../media/media4.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jpg"/><Relationship Id="rId11" Type="http://schemas.microsoft.com/office/2007/relationships/hdphoto" Target="../media/hdphoto16.wdp"/><Relationship Id="rId5" Type="http://schemas.openxmlformats.org/officeDocument/2006/relationships/slideLayout" Target="../slideLayouts/slideLayout149.xml"/><Relationship Id="rId10" Type="http://schemas.openxmlformats.org/officeDocument/2006/relationships/image" Target="../media/image58.png"/><Relationship Id="rId4" Type="http://schemas.openxmlformats.org/officeDocument/2006/relationships/audio" Target="../media/media4.mp3"/><Relationship Id="rId9" Type="http://schemas.openxmlformats.org/officeDocument/2006/relationships/image" Target="../media/image57.png"/><Relationship Id="rId1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29ADE-25F2-48A0-8D86-FACEBFCC2C6B}"/>
              </a:ext>
            </a:extLst>
          </p:cNvPr>
          <p:cNvPicPr>
            <a:picLocks noChangeAspect="1"/>
          </p:cNvPicPr>
          <p:nvPr/>
        </p:nvPicPr>
        <p:blipFill>
          <a:blip r:embed="rId2"/>
          <a:stretch>
            <a:fillRect/>
          </a:stretch>
        </p:blipFill>
        <p:spPr>
          <a:xfrm>
            <a:off x="0" y="0"/>
            <a:ext cx="12188672" cy="6858000"/>
          </a:xfrm>
          <a:prstGeom prst="rect">
            <a:avLst/>
          </a:prstGeom>
        </p:spPr>
      </p:pic>
    </p:spTree>
    <p:extLst>
      <p:ext uri="{BB962C8B-B14F-4D97-AF65-F5344CB8AC3E}">
        <p14:creationId xmlns:p14="http://schemas.microsoft.com/office/powerpoint/2010/main" val="3891434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chậm chạp</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chờ lâu</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 tập</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ngạc nhiên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278000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722352" y="313412"/>
            <a:ext cx="4022255" cy="748988"/>
          </a:xfrm>
          <a:prstGeom prst="rect">
            <a:avLst/>
          </a:prstGeom>
          <a:noFill/>
        </p:spPr>
        <p:txBody>
          <a:bodyPr wrap="none" rtlCol="0">
            <a:spAutoFit/>
          </a:bodyPr>
          <a:lstStyle/>
          <a:p>
            <a:pPr defTabSz="1219170">
              <a:buClr>
                <a:srgbClr val="000000"/>
              </a:buClr>
            </a:pPr>
            <a:r>
              <a:rPr lang="en-US" sz="4267" b="1" kern="0">
                <a:solidFill>
                  <a:srgbClr val="FF0000"/>
                </a:solidFill>
                <a:latin typeface="Arial"/>
                <a:cs typeface="Arial"/>
                <a:sym typeface="Arial"/>
              </a:rPr>
              <a:t>Luyện đọc câu</a:t>
            </a:r>
          </a:p>
        </p:txBody>
      </p:sp>
      <p:sp>
        <p:nvSpPr>
          <p:cNvPr id="31" name="Rectangle 30"/>
          <p:cNvSpPr/>
          <p:nvPr/>
        </p:nvSpPr>
        <p:spPr>
          <a:xfrm>
            <a:off x="882283" y="3565740"/>
            <a:ext cx="10813637" cy="1815690"/>
          </a:xfrm>
          <a:prstGeom prst="rect">
            <a:avLst/>
          </a:prstGeom>
          <a:solidFill>
            <a:schemeClr val="accent4">
              <a:lumMod val="20000"/>
              <a:lumOff val="80000"/>
            </a:schemeClr>
          </a:solidFill>
        </p:spPr>
        <p:txBody>
          <a:bodyPr wrap="square">
            <a:spAutoFit/>
          </a:bodyPr>
          <a:lstStyle/>
          <a:p>
            <a:pPr defTabSz="1219170">
              <a:buClr>
                <a:srgbClr val="000000"/>
              </a:buClr>
            </a:pPr>
            <a:r>
              <a:rPr lang="en-US" sz="3733" kern="0">
                <a:solidFill>
                  <a:srgbClr val="0418AC"/>
                </a:solidFill>
                <a:latin typeface="Arial"/>
                <a:cs typeface="Arial"/>
                <a:sym typeface="Arial"/>
              </a:rPr>
              <a:t>   Một hôm, đến sân bóng thấy gấu đang luyện tập, các bạn ngạc nhiên nhìn gấu rồi nói: “Cậu giỏi quá!”, “Này, vào đội tớ nhé!”, “Vào đội tớ đi!”.</a:t>
            </a:r>
          </a:p>
        </p:txBody>
      </p:sp>
      <p:cxnSp>
        <p:nvCxnSpPr>
          <p:cNvPr id="3" name="Straight Connector 2"/>
          <p:cNvCxnSpPr/>
          <p:nvPr/>
        </p:nvCxnSpPr>
        <p:spPr>
          <a:xfrm flipH="1">
            <a:off x="3321023" y="374300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289103" y="362699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744114" y="4191390"/>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990471" y="4191390"/>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482106" y="4191389"/>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0467249" y="4755782"/>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589014" y="4755782"/>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038820" y="4755782"/>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170369" y="485229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840170" y="1570566"/>
            <a:ext cx="10897865" cy="1241237"/>
          </a:xfrm>
          <a:prstGeom prst="rect">
            <a:avLst/>
          </a:prstGeom>
          <a:solidFill>
            <a:schemeClr val="accent4">
              <a:lumMod val="20000"/>
              <a:lumOff val="80000"/>
            </a:schemeClr>
          </a:solidFill>
        </p:spPr>
        <p:txBody>
          <a:bodyPr wrap="square">
            <a:spAutoFit/>
          </a:bodyPr>
          <a:lstStyle/>
          <a:p>
            <a:pPr defTabSz="1219170">
              <a:buClr>
                <a:srgbClr val="000000"/>
              </a:buClr>
            </a:pPr>
            <a:r>
              <a:rPr lang="en-US" sz="3733" kern="0">
                <a:solidFill>
                  <a:srgbClr val="0418AC"/>
                </a:solidFill>
                <a:latin typeface="Arial"/>
                <a:cs typeface="Arial"/>
                <a:sym typeface="Arial"/>
              </a:rPr>
              <a:t>   Nhưng thấy gấu con có vẻ chậm chạp và đá bóng không tốt nên chưa đội nào muốn nhận cậu.</a:t>
            </a:r>
          </a:p>
        </p:txBody>
      </p:sp>
      <p:cxnSp>
        <p:nvCxnSpPr>
          <p:cNvPr id="6" name="Straight Connector 5"/>
          <p:cNvCxnSpPr/>
          <p:nvPr/>
        </p:nvCxnSpPr>
        <p:spPr>
          <a:xfrm flipH="1">
            <a:off x="9351818" y="1626792"/>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00945" y="2163050"/>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1416145" y="2183262"/>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542304" y="2191184"/>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4758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circle(in)">
                                      <p:cBhvr>
                                        <p:cTn id="17" dur="2000"/>
                                        <p:tgtEl>
                                          <p:spTgt spid="55"/>
                                        </p:tgtEl>
                                      </p:cBhvr>
                                    </p:animEffect>
                                  </p:childTnLst>
                                </p:cTn>
                              </p:par>
                              <p:par>
                                <p:cTn id="18" presetID="6" presetClass="entr" presetSubtype="16"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circle(in)">
                                      <p:cBhvr>
                                        <p:cTn id="20" dur="2000"/>
                                        <p:tgtEl>
                                          <p:spTgt spid="56"/>
                                        </p:tgtEl>
                                      </p:cBhvr>
                                    </p:animEffect>
                                  </p:childTnLst>
                                </p:cTn>
                              </p:par>
                              <p:par>
                                <p:cTn id="21" presetID="6" presetClass="entr" presetSubtype="16"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circle(in)">
                                      <p:cBhvr>
                                        <p:cTn id="23" dur="20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par>
                                <p:cTn id="34" presetID="6"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ircle(in)">
                                      <p:cBhvr>
                                        <p:cTn id="36" dur="2000"/>
                                        <p:tgtEl>
                                          <p:spTgt spid="32"/>
                                        </p:tgtEl>
                                      </p:cBhvr>
                                    </p:animEffect>
                                  </p:childTnLst>
                                </p:cTn>
                              </p:par>
                              <p:par>
                                <p:cTn id="37" presetID="6" presetClass="entr" presetSubtype="16"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ircle(in)">
                                      <p:cBhvr>
                                        <p:cTn id="39" dur="2000"/>
                                        <p:tgtEl>
                                          <p:spTgt spid="33"/>
                                        </p:tgtEl>
                                      </p:cBhvr>
                                    </p:animEffect>
                                  </p:childTnLst>
                                </p:cTn>
                              </p:par>
                              <p:par>
                                <p:cTn id="40" presetID="6" presetClass="entr" presetSubtype="1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par>
                                <p:cTn id="43" presetID="6" presetClass="entr" presetSubtype="16"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par>
                                <p:cTn id="46" presetID="6"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par>
                                <p:cTn id="49" presetID="6" presetClass="entr" presetSubtype="16"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circle(in)">
                                      <p:cBhvr>
                                        <p:cTn id="51" dur="2000"/>
                                        <p:tgtEl>
                                          <p:spTgt spid="39"/>
                                        </p:tgtEl>
                                      </p:cBhvr>
                                    </p:animEffect>
                                  </p:childTnLst>
                                </p:cTn>
                              </p:par>
                              <p:par>
                                <p:cTn id="52" presetID="6" presetClass="entr" presetSubtype="16"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circle(in)">
                                      <p:cBhvr>
                                        <p:cTn id="54" dur="2000"/>
                                        <p:tgtEl>
                                          <p:spTgt spid="38"/>
                                        </p:tgtEl>
                                      </p:cBhvr>
                                    </p:animEffect>
                                  </p:childTnLst>
                                </p:cTn>
                              </p:par>
                              <p:par>
                                <p:cTn id="55" presetID="6" presetClass="entr" presetSubtype="16"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201851" y="-32291"/>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3"/>
          <a:stretch>
            <a:fillRect/>
          </a:stretch>
        </p:blipFill>
        <p:spPr>
          <a:xfrm>
            <a:off x="853401" y="660278"/>
            <a:ext cx="10598727" cy="3640625"/>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4"/>
          <a:stretch>
            <a:fillRect/>
          </a:stretch>
        </p:blipFill>
        <p:spPr>
          <a:xfrm>
            <a:off x="853402" y="4260953"/>
            <a:ext cx="10598726" cy="2493832"/>
          </a:xfrm>
          <a:prstGeom prst="rect">
            <a:avLst/>
          </a:prstGeom>
        </p:spPr>
      </p:pic>
      <p:grpSp>
        <p:nvGrpSpPr>
          <p:cNvPr id="31" name="Group 30">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32" name="TextBox 31">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a:solidFill>
                    <a:prstClr val="white"/>
                  </a:solidFill>
                  <a:latin typeface="Arial" panose="020B0604020202020204" pitchFamily="34" charset="0"/>
                  <a:ea typeface="Arial-Rounded" pitchFamily="34" charset="0"/>
                  <a:cs typeface="Arial" panose="020B0604020202020204" pitchFamily="34" charset="0"/>
                </a:rPr>
                <a:t>lần 2</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
        <p:nvSpPr>
          <p:cNvPr id="2" name="Oval 1"/>
          <p:cNvSpPr/>
          <p:nvPr/>
        </p:nvSpPr>
        <p:spPr>
          <a:xfrm>
            <a:off x="889910" y="665825"/>
            <a:ext cx="457202" cy="369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34" name="Oval 33"/>
          <p:cNvSpPr/>
          <p:nvPr/>
        </p:nvSpPr>
        <p:spPr>
          <a:xfrm>
            <a:off x="889911" y="1448506"/>
            <a:ext cx="397966" cy="344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37" name="Oval 36"/>
          <p:cNvSpPr/>
          <p:nvPr/>
        </p:nvSpPr>
        <p:spPr>
          <a:xfrm>
            <a:off x="889910" y="3152615"/>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39" name="Oval 38"/>
          <p:cNvSpPr/>
          <p:nvPr/>
        </p:nvSpPr>
        <p:spPr>
          <a:xfrm>
            <a:off x="834491" y="4338131"/>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cxnSp>
        <p:nvCxnSpPr>
          <p:cNvPr id="43" name="Straight Connector 42"/>
          <p:cNvCxnSpPr/>
          <p:nvPr/>
        </p:nvCxnSpPr>
        <p:spPr>
          <a:xfrm flipV="1">
            <a:off x="11258165" y="1035137"/>
            <a:ext cx="124691" cy="437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1188893" y="1035137"/>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970674"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067655"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1320510"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067654"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183546"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417491"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894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4222217" y="947747"/>
            <a:ext cx="6630153" cy="2315191"/>
            <a:chOff x="214985" y="3183956"/>
            <a:chExt cx="3657960" cy="2109019"/>
          </a:xfrm>
        </p:grpSpPr>
        <p:sp>
          <p:nvSpPr>
            <p:cNvPr id="43" name="Hexagon 42">
              <a:extLst>
                <a:ext uri="{FF2B5EF4-FFF2-40B4-BE49-F238E27FC236}">
                  <a16:creationId xmlns:a16="http://schemas.microsoft.com/office/drawing/2014/main" id="{C9A10510-73D6-48FC-9336-FA1260DCA4BA}"/>
                </a:ext>
              </a:extLst>
            </p:cNvPr>
            <p:cNvSpPr/>
            <p:nvPr/>
          </p:nvSpPr>
          <p:spPr>
            <a:xfrm>
              <a:off x="214985" y="3183956"/>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479267" y="3401788"/>
              <a:ext cx="3287475"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Dự</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bị</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Chưa</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phải</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thành</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viên</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chính</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thức</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nhưng</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thể</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thay</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thế</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hoặc</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bổ</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sung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khi</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cần</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857457" y="55408"/>
            <a:ext cx="1240971" cy="849086"/>
          </a:xfrm>
          <a:prstGeom prst="rect">
            <a:avLst/>
          </a:prstGeom>
        </p:spPr>
      </p:pic>
      <p:grpSp>
        <p:nvGrpSpPr>
          <p:cNvPr id="25" name="Group 24">
            <a:extLst>
              <a:ext uri="{FF2B5EF4-FFF2-40B4-BE49-F238E27FC236}">
                <a16:creationId xmlns:a16="http://schemas.microsoft.com/office/drawing/2014/main" id="{89CCE898-329D-43E9-9EF7-6935E8B121BC}"/>
              </a:ext>
            </a:extLst>
          </p:cNvPr>
          <p:cNvGrpSpPr/>
          <p:nvPr/>
        </p:nvGrpSpPr>
        <p:grpSpPr>
          <a:xfrm>
            <a:off x="4207278" y="3408439"/>
            <a:ext cx="6630153" cy="2149400"/>
            <a:chOff x="214985" y="3183956"/>
            <a:chExt cx="3657960" cy="2109019"/>
          </a:xfrm>
        </p:grpSpPr>
        <p:sp>
          <p:nvSpPr>
            <p:cNvPr id="26" name="Hexagon 25">
              <a:extLst>
                <a:ext uri="{FF2B5EF4-FFF2-40B4-BE49-F238E27FC236}">
                  <a16:creationId xmlns:a16="http://schemas.microsoft.com/office/drawing/2014/main" id="{C9A10510-73D6-48FC-9336-FA1260DCA4BA}"/>
                </a:ext>
              </a:extLst>
            </p:cNvPr>
            <p:cNvSpPr/>
            <p:nvPr/>
          </p:nvSpPr>
          <p:spPr>
            <a:xfrm>
              <a:off x="214985" y="3183956"/>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BB12FD35-A33C-446F-AE51-FD7DA0AF6ED3}"/>
                </a:ext>
              </a:extLst>
            </p:cNvPr>
            <p:cNvSpPr txBox="1"/>
            <p:nvPr/>
          </p:nvSpPr>
          <p:spPr>
            <a:xfrm>
              <a:off x="479267" y="3401788"/>
              <a:ext cx="3287475" cy="147977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Chậm</a:t>
              </a:r>
              <a:r>
                <a:rPr kumimoji="0" lang="en-US" sz="3600" b="0" i="0" u="none" strike="noStrike" kern="1200" cap="none" spc="0" normalizeH="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chạp</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800" b="0" i="0" u="none" strike="noStrike" kern="1200" cap="none" spc="0" normalizeH="0" noProof="0">
                  <a:ln>
                    <a:noFill/>
                  </a:ln>
                  <a:solidFill>
                    <a:srgbClr val="231F20"/>
                  </a:solidFill>
                  <a:effectLst/>
                  <a:uLnTx/>
                  <a:uFillTx/>
                  <a:latin typeface="Arial" panose="020B0604020202020204" pitchFamily="34" charset="0"/>
                  <a:ea typeface="Arial-Rounded" panose="020B0500000000000000" pitchFamily="34" charset="0"/>
                  <a:cs typeface="Arial" panose="020B0604020202020204" pitchFamily="34" charset="0"/>
                </a:rPr>
                <a:t> tốc độ, nhịp độ dưới mức bình thường, rất chậm.</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180592" y="721611"/>
            <a:ext cx="9656618"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180592" y="4323611"/>
            <a:ext cx="9656618" cy="2587591"/>
          </a:xfrm>
          <a:prstGeom prst="rect">
            <a:avLst/>
          </a:prstGeom>
        </p:spPr>
      </p:pic>
      <p:grpSp>
        <p:nvGrpSpPr>
          <p:cNvPr id="9" name="Group 8">
            <a:extLst>
              <a:ext uri="{FF2B5EF4-FFF2-40B4-BE49-F238E27FC236}">
                <a16:creationId xmlns:a16="http://schemas.microsoft.com/office/drawing/2014/main" id="{CC23C1F7-6A23-4EF0-8862-59699AEEA58A}"/>
              </a:ext>
            </a:extLst>
          </p:cNvPr>
          <p:cNvGrpSpPr/>
          <p:nvPr/>
        </p:nvGrpSpPr>
        <p:grpSpPr>
          <a:xfrm>
            <a:off x="0" y="-17918"/>
            <a:ext cx="2940148" cy="609824"/>
            <a:chOff x="1267261" y="7270381"/>
            <a:chExt cx="5825836" cy="649137"/>
          </a:xfrm>
        </p:grpSpPr>
        <p:sp>
          <p:nvSpPr>
            <p:cNvPr id="10" name="TextBox 9">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theo</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nhóm</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234020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180592" y="721611"/>
            <a:ext cx="9656618"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180592" y="4323611"/>
            <a:ext cx="9656618" cy="2587591"/>
          </a:xfrm>
          <a:prstGeom prst="rect">
            <a:avLst/>
          </a:prstGeom>
        </p:spPr>
      </p:pic>
      <p:grpSp>
        <p:nvGrpSpPr>
          <p:cNvPr id="9" name="Group 8">
            <a:extLst>
              <a:ext uri="{FF2B5EF4-FFF2-40B4-BE49-F238E27FC236}">
                <a16:creationId xmlns:a16="http://schemas.microsoft.com/office/drawing/2014/main" id="{CC23C1F7-6A23-4EF0-8862-59699AEEA58A}"/>
              </a:ext>
            </a:extLst>
          </p:cNvPr>
          <p:cNvGrpSpPr/>
          <p:nvPr/>
        </p:nvGrpSpPr>
        <p:grpSpPr>
          <a:xfrm>
            <a:off x="0" y="-17918"/>
            <a:ext cx="2940148" cy="609824"/>
            <a:chOff x="1267261" y="7270381"/>
            <a:chExt cx="5825836" cy="649137"/>
          </a:xfrm>
        </p:grpSpPr>
        <p:sp>
          <p:nvSpPr>
            <p:cNvPr id="10" name="TextBox 9">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toàn</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bài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174929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42873" y="1510030"/>
            <a:ext cx="3639142" cy="2016125"/>
            <a:chOff x="2118480" y="1316166"/>
            <a:chExt cx="1569383"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309537"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0" i="0" u="none" strike="noStrike" kern="1200" cap="none" spc="300" normalizeH="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2</a:t>
              </a:r>
              <a:endParaRPr kumimoji="0" lang="zh-CN" altLang="en-US" sz="8000" b="0"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14241629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837210"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180592" y="721611"/>
            <a:ext cx="9656618"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180592" y="4323611"/>
            <a:ext cx="9656618" cy="2587591"/>
          </a:xfrm>
          <a:prstGeom prst="rect">
            <a:avLst/>
          </a:prstGeom>
        </p:spPr>
      </p:pic>
      <p:grpSp>
        <p:nvGrpSpPr>
          <p:cNvPr id="9" name="Group 8">
            <a:extLst>
              <a:ext uri="{FF2B5EF4-FFF2-40B4-BE49-F238E27FC236}">
                <a16:creationId xmlns:a16="http://schemas.microsoft.com/office/drawing/2014/main" id="{CC23C1F7-6A23-4EF0-8862-59699AEEA58A}"/>
              </a:ext>
            </a:extLst>
          </p:cNvPr>
          <p:cNvGrpSpPr/>
          <p:nvPr/>
        </p:nvGrpSpPr>
        <p:grpSpPr>
          <a:xfrm>
            <a:off x="0" y="-17918"/>
            <a:ext cx="2940148" cy="609824"/>
            <a:chOff x="1267261" y="7270381"/>
            <a:chExt cx="5825836" cy="649137"/>
          </a:xfrm>
        </p:grpSpPr>
        <p:sp>
          <p:nvSpPr>
            <p:cNvPr id="10" name="TextBox 9">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toàn</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bài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197896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defTabSz="1219170">
                <a:buClr>
                  <a:srgbClr val="000000"/>
                </a:buClr>
              </a:pPr>
              <a:r>
                <a:rPr lang="en-US" sz="5333" b="1" kern="0">
                  <a:solidFill>
                    <a:srgbClr val="0418AC"/>
                  </a:solidFill>
                  <a:latin typeface="Arial"/>
                  <a:cs typeface="Arial"/>
                  <a:sym typeface="Aria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9068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1ABDAC-5CA8-48FA-8D85-2ABE5F069B97}"/>
              </a:ext>
            </a:extLst>
          </p:cNvPr>
          <p:cNvSpPr txBox="1"/>
          <p:nvPr/>
        </p:nvSpPr>
        <p:spPr>
          <a:xfrm>
            <a:off x="2053590" y="1041588"/>
            <a:ext cx="4885111" cy="7302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Câu chuyện kể về ai?</a:t>
            </a:r>
          </a:p>
        </p:txBody>
      </p:sp>
      <p:sp>
        <p:nvSpPr>
          <p:cNvPr id="12" name="TextBox 11">
            <a:extLst>
              <a:ext uri="{FF2B5EF4-FFF2-40B4-BE49-F238E27FC236}">
                <a16:creationId xmlns:a16="http://schemas.microsoft.com/office/drawing/2014/main" id="{70BCADA6-64A6-475E-B698-1CDC95AE89D6}"/>
              </a:ext>
            </a:extLst>
          </p:cNvPr>
          <p:cNvSpPr txBox="1"/>
          <p:nvPr/>
        </p:nvSpPr>
        <p:spPr>
          <a:xfrm>
            <a:off x="1934371" y="1757211"/>
            <a:ext cx="9668744" cy="7381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Câu chuyện kể về gấu con và các bạn của gấu con.</a:t>
            </a:r>
          </a:p>
        </p:txBody>
      </p:sp>
      <p:sp>
        <p:nvSpPr>
          <p:cNvPr id="13" name="TextBox 12">
            <a:extLst>
              <a:ext uri="{FF2B5EF4-FFF2-40B4-BE49-F238E27FC236}">
                <a16:creationId xmlns:a16="http://schemas.microsoft.com/office/drawing/2014/main" id="{DE22C7F0-A1A0-492F-9C10-E5A6064F3624}"/>
              </a:ext>
            </a:extLst>
          </p:cNvPr>
          <p:cNvSpPr txBox="1"/>
          <p:nvPr/>
        </p:nvSpPr>
        <p:spPr>
          <a:xfrm>
            <a:off x="1934371" y="2556993"/>
            <a:ext cx="9245961" cy="7302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Vì sao lúc đầu chưa đội nào muốn nhận gấu con?</a:t>
            </a:r>
          </a:p>
        </p:txBody>
      </p:sp>
      <p:sp>
        <p:nvSpPr>
          <p:cNvPr id="14" name="TextBox 13">
            <a:extLst>
              <a:ext uri="{FF2B5EF4-FFF2-40B4-BE49-F238E27FC236}">
                <a16:creationId xmlns:a16="http://schemas.microsoft.com/office/drawing/2014/main" id="{E9E348CB-D170-4DF5-8DA8-261FAEEE6908}"/>
              </a:ext>
            </a:extLst>
          </p:cNvPr>
          <p:cNvSpPr txBox="1"/>
          <p:nvPr/>
        </p:nvSpPr>
        <p:spPr>
          <a:xfrm>
            <a:off x="1538273" y="3386375"/>
            <a:ext cx="9811197" cy="127419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Lúc đầu, chưa đội nào muốn nhận gấu con vì nhìn gấu con có vẻ chậm chạp và đá bóng không tốt.</a:t>
            </a:r>
          </a:p>
        </p:txBody>
      </p:sp>
      <p:pic>
        <p:nvPicPr>
          <p:cNvPr id="15" name="Picture 14">
            <a:extLst>
              <a:ext uri="{FF2B5EF4-FFF2-40B4-BE49-F238E27FC236}">
                <a16:creationId xmlns:a16="http://schemas.microsoft.com/office/drawing/2014/main" id="{A731EECE-6B05-4AC1-A151-48E12F67F16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88885" y="1695580"/>
            <a:ext cx="1345486" cy="1313950"/>
          </a:xfrm>
          <a:prstGeom prst="ellipse">
            <a:avLst/>
          </a:prstGeom>
          <a:ln w="19050">
            <a:solidFill>
              <a:srgbClr val="0070C0"/>
            </a:solidFill>
          </a:ln>
        </p:spPr>
      </p:pic>
      <p:pic>
        <p:nvPicPr>
          <p:cNvPr id="16" name="Picture 15">
            <a:extLst>
              <a:ext uri="{FF2B5EF4-FFF2-40B4-BE49-F238E27FC236}">
                <a16:creationId xmlns:a16="http://schemas.microsoft.com/office/drawing/2014/main" id="{59869600-F6F0-4D96-8211-31ACFBCDD90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801325" y="4719855"/>
            <a:ext cx="1856275" cy="1316841"/>
          </a:xfrm>
          <a:prstGeom prst="ellipse">
            <a:avLst/>
          </a:prstGeom>
          <a:ln>
            <a:noFill/>
          </a:ln>
          <a:effectLst>
            <a:softEdge rad="112500"/>
          </a:effectLst>
        </p:spPr>
      </p:pic>
      <p:pic>
        <p:nvPicPr>
          <p:cNvPr id="17" name="Picture 16">
            <a:extLst>
              <a:ext uri="{FF2B5EF4-FFF2-40B4-BE49-F238E27FC236}">
                <a16:creationId xmlns:a16="http://schemas.microsoft.com/office/drawing/2014/main" id="{FEF1A569-02BB-4417-9FDD-99300CAF7A7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136365" y="4716051"/>
            <a:ext cx="1739653" cy="1390650"/>
          </a:xfrm>
          <a:prstGeom prst="ellipse">
            <a:avLst/>
          </a:prstGeom>
          <a:ln>
            <a:noFill/>
          </a:ln>
          <a:effectLst>
            <a:softEdge rad="112500"/>
          </a:effectLst>
        </p:spPr>
      </p:pic>
      <p:pic>
        <p:nvPicPr>
          <p:cNvPr id="18" name="Picture 17">
            <a:extLst>
              <a:ext uri="{FF2B5EF4-FFF2-40B4-BE49-F238E27FC236}">
                <a16:creationId xmlns:a16="http://schemas.microsoft.com/office/drawing/2014/main" id="{9C462881-0F16-433D-AF4C-0199BE8E7CA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6249880" y="4671481"/>
            <a:ext cx="1739653" cy="1365215"/>
          </a:xfrm>
          <a:prstGeom prst="ellipse">
            <a:avLst/>
          </a:prstGeom>
          <a:ln>
            <a:noFill/>
          </a:ln>
          <a:effectLst>
            <a:softEdge rad="112500"/>
          </a:effectLst>
        </p:spPr>
      </p:pic>
    </p:spTree>
    <p:extLst>
      <p:ext uri="{BB962C8B-B14F-4D97-AF65-F5344CB8AC3E}">
        <p14:creationId xmlns:p14="http://schemas.microsoft.com/office/powerpoint/2010/main" val="157171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454436" y="557996"/>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997308" y="2994121"/>
            <a:ext cx="441033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60440" y="216883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AD67FCA-9871-4C63-8B6B-5E2AD0F2BE2D}"/>
              </a:ext>
            </a:extLst>
          </p:cNvPr>
          <p:cNvSpPr txBox="1"/>
          <p:nvPr/>
        </p:nvSpPr>
        <p:spPr>
          <a:xfrm>
            <a:off x="2114227" y="237026"/>
            <a:ext cx="8356460" cy="6504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 cầu thủ dự bị, gấu con đã làm gì?</a:t>
            </a:r>
          </a:p>
        </p:txBody>
      </p:sp>
      <p:pic>
        <p:nvPicPr>
          <p:cNvPr id="20" name="Picture 19">
            <a:extLst>
              <a:ext uri="{FF2B5EF4-FFF2-40B4-BE49-F238E27FC236}">
                <a16:creationId xmlns:a16="http://schemas.microsoft.com/office/drawing/2014/main" id="{FECB7C89-4B59-4B9E-842B-7FAADDB8D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8428" y="562275"/>
            <a:ext cx="1873607" cy="1829693"/>
          </a:xfrm>
          <a:prstGeom prst="ellipse">
            <a:avLst/>
          </a:prstGeom>
          <a:ln w="19050">
            <a:solidFill>
              <a:srgbClr val="0070C0"/>
            </a:solidFill>
          </a:ln>
        </p:spPr>
      </p:pic>
      <p:sp>
        <p:nvSpPr>
          <p:cNvPr id="21" name="TextBox 20">
            <a:extLst>
              <a:ext uri="{FF2B5EF4-FFF2-40B4-BE49-F238E27FC236}">
                <a16:creationId xmlns:a16="http://schemas.microsoft.com/office/drawing/2014/main" id="{C1960319-F846-4C4D-9BE1-F95ECEDB8841}"/>
              </a:ext>
            </a:extLst>
          </p:cNvPr>
          <p:cNvSpPr txBox="1"/>
          <p:nvPr/>
        </p:nvSpPr>
        <p:spPr>
          <a:xfrm>
            <a:off x="2114227" y="1079609"/>
            <a:ext cx="9927775"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22" name="TextBox 21">
            <a:extLst>
              <a:ext uri="{FF2B5EF4-FFF2-40B4-BE49-F238E27FC236}">
                <a16:creationId xmlns:a16="http://schemas.microsoft.com/office/drawing/2014/main" id="{23DC41D3-87E2-4C0B-A53E-5ADD18DB9AB4}"/>
              </a:ext>
            </a:extLst>
          </p:cNvPr>
          <p:cNvSpPr txBox="1"/>
          <p:nvPr/>
        </p:nvSpPr>
        <p:spPr>
          <a:xfrm>
            <a:off x="632601" y="3796994"/>
            <a:ext cx="10926798" cy="6504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Vì sao cuối cùng cả hai đội đều muốn gấu con về đội của mình?</a:t>
            </a:r>
          </a:p>
        </p:txBody>
      </p:sp>
      <p:sp>
        <p:nvSpPr>
          <p:cNvPr id="23" name="TextBox 22">
            <a:extLst>
              <a:ext uri="{FF2B5EF4-FFF2-40B4-BE49-F238E27FC236}">
                <a16:creationId xmlns:a16="http://schemas.microsoft.com/office/drawing/2014/main" id="{BA1E7C03-9C2F-4F3B-AE0D-0D7F73DD5E50}"/>
              </a:ext>
            </a:extLst>
          </p:cNvPr>
          <p:cNvSpPr txBox="1"/>
          <p:nvPr/>
        </p:nvSpPr>
        <p:spPr>
          <a:xfrm>
            <a:off x="910297" y="2527672"/>
            <a:ext cx="11030167"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Hằng ngày, gấu đến sân bóng từ sớm để chăm chỉ luyện tập, đá bóng ra xa rồi nhặt lại, đá đi đá lại,...</a:t>
            </a:r>
          </a:p>
        </p:txBody>
      </p:sp>
      <p:pic>
        <p:nvPicPr>
          <p:cNvPr id="24" name="Picture 23">
            <a:extLst>
              <a:ext uri="{FF2B5EF4-FFF2-40B4-BE49-F238E27FC236}">
                <a16:creationId xmlns:a16="http://schemas.microsoft.com/office/drawing/2014/main" id="{5E874171-8614-4DD0-9E86-E4877574762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755912" y="4855723"/>
            <a:ext cx="3286090" cy="1722184"/>
          </a:xfrm>
          <a:prstGeom prst="rect">
            <a:avLst/>
          </a:prstGeom>
        </p:spPr>
      </p:pic>
      <p:sp>
        <p:nvSpPr>
          <p:cNvPr id="25" name="TextBox 24">
            <a:extLst>
              <a:ext uri="{FF2B5EF4-FFF2-40B4-BE49-F238E27FC236}">
                <a16:creationId xmlns:a16="http://schemas.microsoft.com/office/drawing/2014/main" id="{F299B513-1A78-4464-AB97-A13C552CBD2D}"/>
              </a:ext>
            </a:extLst>
          </p:cNvPr>
          <p:cNvSpPr txBox="1"/>
          <p:nvPr/>
        </p:nvSpPr>
        <p:spPr>
          <a:xfrm>
            <a:off x="328601" y="4597832"/>
            <a:ext cx="8407153"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2457791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8C16B9C-82CF-48EE-B57A-10604E0D8D25}"/>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01044" y="510454"/>
            <a:ext cx="933783" cy="804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0FDE4E-5602-4D1B-8B6C-B157999944EB}"/>
              </a:ext>
            </a:extLst>
          </p:cNvPr>
          <p:cNvSpPr txBox="1"/>
          <p:nvPr/>
        </p:nvSpPr>
        <p:spPr>
          <a:xfrm>
            <a:off x="2334827" y="614010"/>
            <a:ext cx="651458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Gấu con có đức tính gì đáng học tập?</a:t>
            </a:r>
          </a:p>
        </p:txBody>
      </p:sp>
      <p:pic>
        <p:nvPicPr>
          <p:cNvPr id="7" name="Picture 6">
            <a:extLst>
              <a:ext uri="{FF2B5EF4-FFF2-40B4-BE49-F238E27FC236}">
                <a16:creationId xmlns:a16="http://schemas.microsoft.com/office/drawing/2014/main" id="{E80474B5-2D16-4AE1-94D6-2573A62AD73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293889" y="1417724"/>
            <a:ext cx="753503" cy="735842"/>
          </a:xfrm>
          <a:prstGeom prst="ellipse">
            <a:avLst/>
          </a:prstGeom>
          <a:ln w="19050">
            <a:solidFill>
              <a:srgbClr val="0070C0"/>
            </a:solidFill>
          </a:ln>
        </p:spPr>
      </p:pic>
      <p:sp>
        <p:nvSpPr>
          <p:cNvPr id="8" name="TextBox 7">
            <a:extLst>
              <a:ext uri="{FF2B5EF4-FFF2-40B4-BE49-F238E27FC236}">
                <a16:creationId xmlns:a16="http://schemas.microsoft.com/office/drawing/2014/main" id="{3B15599D-0AAB-4C8A-91B2-CF346B9029AE}"/>
              </a:ext>
            </a:extLst>
          </p:cNvPr>
          <p:cNvSpPr txBox="1"/>
          <p:nvPr/>
        </p:nvSpPr>
        <p:spPr>
          <a:xfrm>
            <a:off x="2148396" y="1137230"/>
            <a:ext cx="9472474"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Gấu con có đức tính kiên trì và chăm chỉ. Nhờ đó, gấu </a:t>
            </a:r>
            <a:r>
              <a:rPr kumimoji="0" lang="vi-VN"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con đ</a:t>
            </a:r>
            <a:r>
              <a:rPr lang="en-US" sz="2800">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á</a:t>
            </a:r>
            <a:r>
              <a:rPr kumimoji="0" lang="vi-VN"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bóng giỏi hơn và được các bạn khâm phục.</a:t>
            </a:r>
          </a:p>
        </p:txBody>
      </p:sp>
      <p:pic>
        <p:nvPicPr>
          <p:cNvPr id="9" name="Picture 8">
            <a:extLst>
              <a:ext uri="{FF2B5EF4-FFF2-40B4-BE49-F238E27FC236}">
                <a16:creationId xmlns:a16="http://schemas.microsoft.com/office/drawing/2014/main" id="{5397CB73-C497-44E5-94E2-0E93A86318D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518753" y="3880884"/>
            <a:ext cx="4906386" cy="2977116"/>
          </a:xfrm>
          <a:prstGeom prst="rect">
            <a:avLst/>
          </a:prstGeom>
        </p:spPr>
      </p:pic>
      <p:grpSp>
        <p:nvGrpSpPr>
          <p:cNvPr id="11" name="Group 10">
            <a:extLst>
              <a:ext uri="{FF2B5EF4-FFF2-40B4-BE49-F238E27FC236}">
                <a16:creationId xmlns:a16="http://schemas.microsoft.com/office/drawing/2014/main" id="{ACA20E0E-8DEF-4408-8A47-CD9405FAC555}"/>
              </a:ext>
            </a:extLst>
          </p:cNvPr>
          <p:cNvGrpSpPr/>
          <p:nvPr/>
        </p:nvGrpSpPr>
        <p:grpSpPr>
          <a:xfrm>
            <a:off x="2698718" y="2484215"/>
            <a:ext cx="6800295" cy="1658782"/>
            <a:chOff x="743710" y="1514475"/>
            <a:chExt cx="5370580" cy="1200150"/>
          </a:xfrm>
        </p:grpSpPr>
        <p:sp>
          <p:nvSpPr>
            <p:cNvPr id="12" name="Scroll: Horizontal 11">
              <a:extLst>
                <a:ext uri="{FF2B5EF4-FFF2-40B4-BE49-F238E27FC236}">
                  <a16:creationId xmlns:a16="http://schemas.microsoft.com/office/drawing/2014/main" id="{6DD605A1-9899-41AB-B0E4-A15D501C632B}"/>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77B9D39F-BE38-4796-8E52-9ED2FEA25B1C}"/>
                </a:ext>
              </a:extLst>
            </p:cNvPr>
            <p:cNvSpPr txBox="1"/>
            <p:nvPr/>
          </p:nvSpPr>
          <p:spPr>
            <a:xfrm>
              <a:off x="898511" y="1592201"/>
              <a:ext cx="5060977" cy="10832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Hãy luôn kiên trì và chăm chỉ.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đó, chúng ta sẽ thành công.</a:t>
              </a:r>
            </a:p>
          </p:txBody>
        </p:sp>
      </p:grpSp>
    </p:spTree>
    <p:extLst>
      <p:ext uri="{BB962C8B-B14F-4D97-AF65-F5344CB8AC3E}">
        <p14:creationId xmlns:p14="http://schemas.microsoft.com/office/powerpoint/2010/main" val="3374282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20233" y="0"/>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180592" y="721611"/>
            <a:ext cx="9656618"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180592" y="4323611"/>
            <a:ext cx="9656618" cy="2587591"/>
          </a:xfrm>
          <a:prstGeom prst="rect">
            <a:avLst/>
          </a:prstGeom>
        </p:spPr>
      </p:pic>
      <p:grpSp>
        <p:nvGrpSpPr>
          <p:cNvPr id="9" name="Group 8">
            <a:extLst>
              <a:ext uri="{FF2B5EF4-FFF2-40B4-BE49-F238E27FC236}">
                <a16:creationId xmlns:a16="http://schemas.microsoft.com/office/drawing/2014/main" id="{CC23C1F7-6A23-4EF0-8862-59699AEEA58A}"/>
              </a:ext>
            </a:extLst>
          </p:cNvPr>
          <p:cNvGrpSpPr/>
          <p:nvPr/>
        </p:nvGrpSpPr>
        <p:grpSpPr>
          <a:xfrm>
            <a:off x="0" y="-17918"/>
            <a:ext cx="2940148" cy="609824"/>
            <a:chOff x="1267261" y="7270381"/>
            <a:chExt cx="5825836" cy="649137"/>
          </a:xfrm>
        </p:grpSpPr>
        <p:sp>
          <p:nvSpPr>
            <p:cNvPr id="10" name="TextBox 9">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2CF70AB3-18B4-4DF4-8869-65EF1085EDB4}"/>
                </a:ext>
              </a:extLst>
            </p:cNvPr>
            <p:cNvSpPr txBox="1"/>
            <p:nvPr/>
          </p:nvSpPr>
          <p:spPr>
            <a:xfrm>
              <a:off x="1596485" y="7316475"/>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a:solidFill>
                    <a:prstClr val="white"/>
                  </a:solidFill>
                  <a:latin typeface="Arial" panose="020B0604020202020204" pitchFamily="34" charset="0"/>
                  <a:ea typeface="Arial-Rounded" pitchFamily="34" charset="0"/>
                  <a:cs typeface="Arial" panose="020B0604020202020204" pitchFamily="34" charset="0"/>
                </a:rPr>
                <a:t>diễn cảm</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1676686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defTabSz="1219170">
                <a:buClr>
                  <a:srgbClr val="000000"/>
                </a:buClr>
              </a:pPr>
              <a:r>
                <a:rPr lang="en-US" sz="5333" b="1" kern="0">
                  <a:solidFill>
                    <a:srgbClr val="0418AC"/>
                  </a:solidFill>
                  <a:latin typeface="Arial"/>
                  <a:cs typeface="Arial"/>
                  <a:sym typeface="Aria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4098"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2230707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904698" y="951662"/>
            <a:ext cx="8127525" cy="888124"/>
          </a:xfrm>
          <a:prstGeom prst="roundRect">
            <a:avLst/>
          </a:prstGeom>
          <a:solidFill>
            <a:srgbClr val="0418A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587993" y="5039136"/>
            <a:ext cx="1451607" cy="1818864"/>
          </a:xfrm>
          <a:prstGeom prst="rect">
            <a:avLst/>
          </a:prstGeom>
        </p:spPr>
      </p:pic>
      <p:sp>
        <p:nvSpPr>
          <p:cNvPr id="5" name="Rectangle 4"/>
          <p:cNvSpPr/>
          <p:nvPr/>
        </p:nvSpPr>
        <p:spPr>
          <a:xfrm>
            <a:off x="1567177" y="709911"/>
            <a:ext cx="8802569" cy="1371627"/>
          </a:xfrm>
          <a:prstGeom prst="rect">
            <a:avLst/>
          </a:prstGeom>
          <a:noFill/>
          <a:ln w="38100" cap="flat" cmpd="sng" algn="ctr">
            <a:solidFill>
              <a:srgbClr val="0418A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2691477" y="1111367"/>
            <a:ext cx="6553966" cy="584775"/>
          </a:xfrm>
          <a:prstGeom prst="rect">
            <a:avLst/>
          </a:prstGeom>
          <a:noFill/>
        </p:spPr>
        <p:txBody>
          <a:bodyPr wrap="square" rtlCol="0">
            <a:spAutoFit/>
          </a:bodyPr>
          <a:lstStyle/>
          <a:p>
            <a:pPr>
              <a:buClr>
                <a:srgbClr val="000000"/>
              </a:buClr>
              <a:buFont typeface="Arial"/>
              <a:buNone/>
            </a:pPr>
            <a:r>
              <a:rPr lang="en-US" sz="3200" b="1" kern="0">
                <a:solidFill>
                  <a:prstClr val="white"/>
                </a:solidFill>
                <a:latin typeface="Arial"/>
                <a:cs typeface="Arial"/>
                <a:sym typeface="Arial"/>
              </a:rPr>
              <a:t>1. Câu nào trong bài là lời khen?</a:t>
            </a:r>
            <a:endParaRPr lang="en-US" sz="3200" kern="0">
              <a:solidFill>
                <a:prstClr val="white"/>
              </a:solidFill>
              <a:latin typeface="Arial"/>
              <a:cs typeface="Arial"/>
              <a:sym typeface="Arial"/>
            </a:endParaRPr>
          </a:p>
        </p:txBody>
      </p:sp>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246282" y="81099"/>
            <a:ext cx="130035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eart 3"/>
          <p:cNvSpPr/>
          <p:nvPr/>
        </p:nvSpPr>
        <p:spPr>
          <a:xfrm>
            <a:off x="4307427" y="3209263"/>
            <a:ext cx="3255818" cy="249381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Cậu giỏi quá!</a:t>
            </a: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30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3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577283" y="388753"/>
            <a:ext cx="9888913" cy="2326312"/>
            <a:chOff x="1577283" y="388753"/>
            <a:chExt cx="9888913" cy="2326312"/>
          </a:xfrm>
        </p:grpSpPr>
        <p:sp>
          <p:nvSpPr>
            <p:cNvPr id="7" name="Rounded Rectangle 6"/>
            <p:cNvSpPr/>
            <p:nvPr/>
          </p:nvSpPr>
          <p:spPr>
            <a:xfrm>
              <a:off x="1896457" y="715607"/>
              <a:ext cx="9101226" cy="1757297"/>
            </a:xfrm>
            <a:prstGeom prst="roundRect">
              <a:avLst/>
            </a:prstGeom>
            <a:solidFill>
              <a:srgbClr val="0418A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Rectangle 4"/>
            <p:cNvSpPr/>
            <p:nvPr/>
          </p:nvSpPr>
          <p:spPr>
            <a:xfrm>
              <a:off x="1577283" y="388753"/>
              <a:ext cx="9888913" cy="2326312"/>
            </a:xfrm>
            <a:prstGeom prst="rect">
              <a:avLst/>
            </a:prstGeom>
            <a:noFill/>
            <a:ln w="38100" cap="flat" cmpd="sng" algn="ctr">
              <a:solidFill>
                <a:srgbClr val="0418AC"/>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2408815" y="889986"/>
              <a:ext cx="8726687" cy="1384995"/>
            </a:xfrm>
            <a:prstGeom prst="rect">
              <a:avLst/>
            </a:prstGeom>
            <a:noFill/>
          </p:spPr>
          <p:txBody>
            <a:bodyPr wrap="square" rtlCol="0">
              <a:spAutoFit/>
            </a:bodyPr>
            <a:lstStyle/>
            <a:p>
              <a:pPr lvl="0">
                <a:defRPr/>
              </a:pPr>
              <a:r>
                <a:rPr lang="en-US" sz="2800">
                  <a:solidFill>
                    <a:schemeClr val="bg1"/>
                  </a:solidFill>
                  <a:latin typeface="Arial" panose="020B0604020202020204" pitchFamily="34" charset="0"/>
                  <a:ea typeface="Arial-Rounded" panose="020B0500000000000000" pitchFamily="34" charset="0"/>
                  <a:cs typeface="Arial" panose="020B0604020202020204" pitchFamily="34" charset="0"/>
                </a:rPr>
                <a:t>2. Nếu là bạn của gấu con, em sẽ nói lời chúc mừng gấu con như thế nào? Đoán xem, gấu con sẽ trả lời em ra sao?</a:t>
              </a:r>
              <a:endParaRPr lang="en-US" sz="2800"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246282" y="81099"/>
            <a:ext cx="130035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a:extLst>
              <a:ext uri="{FF2B5EF4-FFF2-40B4-BE49-F238E27FC236}">
                <a16:creationId xmlns:a16="http://schemas.microsoft.com/office/drawing/2014/main" id="{A754D8AF-F816-4D3A-AFF3-A83AA41AE6F1}"/>
              </a:ext>
            </a:extLst>
          </p:cNvPr>
          <p:cNvGrpSpPr/>
          <p:nvPr/>
        </p:nvGrpSpPr>
        <p:grpSpPr>
          <a:xfrm>
            <a:off x="1047566" y="3219891"/>
            <a:ext cx="9019712" cy="3140587"/>
            <a:chOff x="407510" y="2388863"/>
            <a:chExt cx="5895283" cy="2339536"/>
          </a:xfrm>
        </p:grpSpPr>
        <p:sp>
          <p:nvSpPr>
            <p:cNvPr id="17" name="Speech Bubble: Oval 13">
              <a:extLst>
                <a:ext uri="{FF2B5EF4-FFF2-40B4-BE49-F238E27FC236}">
                  <a16:creationId xmlns:a16="http://schemas.microsoft.com/office/drawing/2014/main" id="{C5DBD051-9183-4A79-A161-8311F0BDBA40}"/>
                </a:ext>
              </a:extLst>
            </p:cNvPr>
            <p:cNvSpPr/>
            <p:nvPr/>
          </p:nvSpPr>
          <p:spPr>
            <a:xfrm>
              <a:off x="4742934" y="2388863"/>
              <a:ext cx="1559859" cy="647181"/>
            </a:xfrm>
            <a:prstGeom prst="wedgeEllipseCallout">
              <a:avLst>
                <a:gd name="adj1" fmla="val -53775"/>
                <a:gd name="adj2" fmla="val 67755"/>
              </a:avLst>
            </a:prstGeom>
            <a:solidFill>
              <a:srgbClr val="C0504D"/>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Speech Bubble: Oval 14">
              <a:extLst>
                <a:ext uri="{FF2B5EF4-FFF2-40B4-BE49-F238E27FC236}">
                  <a16:creationId xmlns:a16="http://schemas.microsoft.com/office/drawing/2014/main" id="{0313B1B6-F8F6-4C39-8075-6033FD2EBB42}"/>
                </a:ext>
              </a:extLst>
            </p:cNvPr>
            <p:cNvSpPr/>
            <p:nvPr/>
          </p:nvSpPr>
          <p:spPr>
            <a:xfrm>
              <a:off x="407510" y="2539476"/>
              <a:ext cx="2374960" cy="1878376"/>
            </a:xfrm>
            <a:prstGeom prst="wedgeEllipseCallout">
              <a:avLst>
                <a:gd name="adj1" fmla="val 62043"/>
                <a:gd name="adj2" fmla="val -11818"/>
              </a:avLst>
            </a:prstGeom>
            <a:solidFill>
              <a:srgbClr val="C0504D"/>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627D6811-9A3A-4DDF-9B45-595CB235D496}"/>
                </a:ext>
              </a:extLst>
            </p:cNvPr>
            <p:cNvGrpSpPr/>
            <p:nvPr/>
          </p:nvGrpSpPr>
          <p:grpSpPr>
            <a:xfrm>
              <a:off x="2787372" y="2754636"/>
              <a:ext cx="2508235" cy="1973763"/>
              <a:chOff x="2393312" y="2582508"/>
              <a:chExt cx="2508235" cy="1973763"/>
            </a:xfrm>
          </p:grpSpPr>
          <p:pic>
            <p:nvPicPr>
              <p:cNvPr id="20" name="Picture 2" descr="Premium Vector | Illustration of cartoon bear playing soccer">
                <a:extLst>
                  <a:ext uri="{FF2B5EF4-FFF2-40B4-BE49-F238E27FC236}">
                    <a16:creationId xmlns:a16="http://schemas.microsoft.com/office/drawing/2014/main" id="{E951F0F9-195B-43EA-B9CE-F4955875D20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id Holding Ball Stock Illustrations – 1,385 Kid Holding Ball Stock  Illustrations, Vectors &amp; Clipart - Dreamstime">
                <a:extLst>
                  <a:ext uri="{FF2B5EF4-FFF2-40B4-BE49-F238E27FC236}">
                    <a16:creationId xmlns:a16="http://schemas.microsoft.com/office/drawing/2014/main" id="{74291266-8E30-4CB2-A4D0-03CD221D98D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TextBox 21">
            <a:extLst>
              <a:ext uri="{FF2B5EF4-FFF2-40B4-BE49-F238E27FC236}">
                <a16:creationId xmlns:a16="http://schemas.microsoft.com/office/drawing/2014/main" id="{67C8058F-C74C-4C3F-88CB-432DC9CF85C9}"/>
              </a:ext>
            </a:extLst>
          </p:cNvPr>
          <p:cNvSpPr txBox="1"/>
          <p:nvPr/>
        </p:nvSpPr>
        <p:spPr>
          <a:xfrm>
            <a:off x="1205101" y="3667226"/>
            <a:ext cx="3286690" cy="2031325"/>
          </a:xfrm>
          <a:prstGeom prst="rect">
            <a:avLst/>
          </a:prstGeom>
          <a:noFill/>
        </p:spPr>
        <p:txBody>
          <a:bodyPr wrap="square" rtlCol="0">
            <a:spAutoFit/>
          </a:bodyPr>
          <a:lstStyle/>
          <a:p>
            <a:pPr algn="ctr">
              <a:lnSpc>
                <a:spcPct val="150000"/>
              </a:lnSpc>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Chúc mừng cậu đã trở thành cầu thủ chính thức nhé!</a:t>
            </a:r>
          </a:p>
        </p:txBody>
      </p:sp>
      <p:sp>
        <p:nvSpPr>
          <p:cNvPr id="23" name="TextBox 22">
            <a:extLst>
              <a:ext uri="{FF2B5EF4-FFF2-40B4-BE49-F238E27FC236}">
                <a16:creationId xmlns:a16="http://schemas.microsoft.com/office/drawing/2014/main" id="{33A49B78-4515-49E8-B6AC-050FBE3ABC21}"/>
              </a:ext>
            </a:extLst>
          </p:cNvPr>
          <p:cNvSpPr txBox="1"/>
          <p:nvPr/>
        </p:nvSpPr>
        <p:spPr>
          <a:xfrm>
            <a:off x="7877648" y="3271023"/>
            <a:ext cx="2386565" cy="650499"/>
          </a:xfrm>
          <a:prstGeom prst="rect">
            <a:avLst/>
          </a:prstGeom>
          <a:noFill/>
        </p:spPr>
        <p:txBody>
          <a:bodyPr wrap="square" rtlCol="0">
            <a:spAutoFit/>
          </a:bodyPr>
          <a:lstStyle/>
          <a:p>
            <a:pPr algn="just">
              <a:lnSpc>
                <a:spcPct val="150000"/>
              </a:lnSpc>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Cảm ơn cậu!</a:t>
            </a:r>
          </a:p>
        </p:txBody>
      </p:sp>
    </p:spTree>
    <p:extLst>
      <p:ext uri="{BB962C8B-B14F-4D97-AF65-F5344CB8AC3E}">
        <p14:creationId xmlns:p14="http://schemas.microsoft.com/office/powerpoint/2010/main" val="40079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9509" y="-2694809"/>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120810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DORAEMON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VÀ CHIẾC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5039590" y="2641431"/>
            <a:ext cx="547601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5400"/>
            <a:ext cx="609600" cy="609600"/>
          </a:xfrm>
          <a:prstGeom prst="rect">
            <a:avLst/>
          </a:prstGeom>
        </p:spPr>
      </p:pic>
    </p:spTree>
    <p:extLst>
      <p:ext uri="{BB962C8B-B14F-4D97-AF65-F5344CB8AC3E}">
        <p14:creationId xmlns:p14="http://schemas.microsoft.com/office/powerpoint/2010/main" val="28665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2971800" y="838201"/>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dự</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thao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Rounded Rectangle 3"/>
          <p:cNvSpPr/>
          <p:nvPr/>
        </p:nvSpPr>
        <p:spPr>
          <a:xfrm>
            <a:off x="2362200" y="2667000"/>
            <a:ext cx="2718522"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ounded Rectangle 4"/>
          <p:cNvSpPr/>
          <p:nvPr/>
        </p:nvSpPr>
        <p:spPr>
          <a:xfrm>
            <a:off x="6248400" y="4343400"/>
            <a:ext cx="240053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5"/>
          <p:cNvSpPr/>
          <p:nvPr/>
        </p:nvSpPr>
        <p:spPr>
          <a:xfrm>
            <a:off x="2362199" y="4343400"/>
            <a:ext cx="271852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2362200" y="2803756"/>
            <a:ext cx="2396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A</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Bóng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p:cNvSpPr txBox="1"/>
          <p:nvPr/>
        </p:nvSpPr>
        <p:spPr>
          <a:xfrm>
            <a:off x="6400800" y="2782975"/>
            <a:ext cx="213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Bóng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rổ</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6400799" y="4470113"/>
            <a:ext cx="2248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D.</a:t>
            </a:r>
            <a:r>
              <a:rPr kumimoji="0" lang="en-US" sz="32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Cầu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lông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p:cNvSpPr txBox="1"/>
          <p:nvPr/>
        </p:nvSpPr>
        <p:spPr>
          <a:xfrm>
            <a:off x="2259236" y="4475901"/>
            <a:ext cx="28214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Bóng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chuyền</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080722" y="1623868"/>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379027" y="3749905"/>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60730" y="3525287"/>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63328" y="2781186"/>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321518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5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 presetClass="mediacall" presetSubtype="0" fill="hold" nodeType="withEffect">
                                  <p:stCondLst>
                                    <p:cond delay="0"/>
                                  </p:stCondLst>
                                  <p:childTnLst>
                                    <p:cmd type="call" cmd="playFrom(0.0)">
                                      <p:cBhvr>
                                        <p:cTn id="46" dur="8091" fill="hold"/>
                                        <p:tgtEl>
                                          <p:spTgt spid="16"/>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 presetClass="mediacall" presetSubtype="0" fill="hold" nodeType="withEffect">
                                  <p:stCondLst>
                                    <p:cond delay="0"/>
                                  </p:stCondLst>
                                  <p:childTnLst>
                                    <p:cmd type="call" cmd="playFrom(0.0)">
                                      <p:cBhvr>
                                        <p:cTn id="54" dur="8158" fill="hold"/>
                                        <p:tgtEl>
                                          <p:spTgt spid="17"/>
                                        </p:tgtEl>
                                      </p:cBhvr>
                                    </p:cmd>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 presetClass="mediacall" presetSubtype="0" fill="hold" nodeType="withEffect">
                                  <p:stCondLst>
                                    <p:cond delay="0"/>
                                  </p:stCondLst>
                                  <p:childTnLst>
                                    <p:cmd type="call" cmd="playFrom(0.0)">
                                      <p:cBhvr>
                                        <p:cTn id="62" dur="8158" fill="hold"/>
                                        <p:tgtEl>
                                          <p:spTgt spid="19"/>
                                        </p:tgtEl>
                                      </p:cBhvr>
                                    </p:cmd>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 presetClass="mediacall" presetSubtype="0" fill="hold" nodeType="withEffect">
                                  <p:stCondLst>
                                    <p:cond delay="0"/>
                                  </p:stCondLst>
                                  <p:childTnLst>
                                    <p:cmd type="call" cmd="playFrom(0.0)">
                                      <p:cBhvr>
                                        <p:cTn id="70" dur="8158" fill="hold"/>
                                        <p:tgtEl>
                                          <p:spTgt spid="18"/>
                                        </p:tgtEl>
                                      </p:cBhvr>
                                    </p:cmd>
                                  </p:childTnLst>
                                </p:cTn>
                              </p:par>
                            </p:childTnLst>
                          </p:cTn>
                        </p:par>
                      </p:childTnLst>
                    </p:cTn>
                  </p:par>
                </p:childTnLst>
              </p:cTn>
              <p:nextCondLst>
                <p:cond evt="onClick" delay="0">
                  <p:tgtEl>
                    <p:spTgt spid="10"/>
                  </p:tgtEl>
                </p:cond>
              </p:nextCondLst>
            </p:seq>
            <p:audio>
              <p:cMediaNode vol="80000">
                <p:cTn id="71" fill="hold" display="0">
                  <p:stCondLst>
                    <p:cond delay="indefinite"/>
                  </p:stCondLst>
                  <p:endCondLst>
                    <p:cond evt="onStopAudio" delay="0">
                      <p:tgtEl>
                        <p:sldTgt/>
                      </p:tgtEl>
                    </p:cond>
                  </p:endCondLst>
                </p:cTn>
                <p:tgtEl>
                  <p:spTgt spid="16"/>
                </p:tgtEl>
              </p:cMediaNode>
            </p:audio>
            <p:audio>
              <p:cMediaNode vol="80000">
                <p:cTn id="72" fill="hold" display="0">
                  <p:stCondLst>
                    <p:cond delay="indefinite"/>
                  </p:stCondLst>
                  <p:endCondLst>
                    <p:cond evt="onStopAudio" delay="0">
                      <p:tgtEl>
                        <p:sldTgt/>
                      </p:tgtEl>
                    </p:cond>
                  </p:endCondLst>
                </p:cTn>
                <p:tgtEl>
                  <p:spTgt spid="17"/>
                </p:tgtEl>
              </p:cMediaNode>
            </p:audio>
            <p:audio>
              <p:cMediaNode vol="80000">
                <p:cTn id="73" fill="hold" display="0">
                  <p:stCondLst>
                    <p:cond delay="indefinite"/>
                  </p:stCondLst>
                  <p:endCondLst>
                    <p:cond evt="onStopAudio" delay="0">
                      <p:tgtEl>
                        <p:sldTgt/>
                      </p:tgtEl>
                    </p:cond>
                  </p:endCondLst>
                </p:cTn>
                <p:tgtEl>
                  <p:spTgt spid="18"/>
                </p:tgtEl>
              </p:cMediaNode>
            </p:audio>
            <p:audio>
              <p:cMediaNode vol="80000">
                <p:cTn id="74" fill="hold" display="0">
                  <p:stCondLst>
                    <p:cond delay="indefinite"/>
                  </p:stCondLst>
                  <p:endCondLst>
                    <p:cond evt="onStopAudio" delay="0">
                      <p:tgtEl>
                        <p:sldTgt/>
                      </p:tgtEl>
                    </p:cond>
                  </p:endCondLst>
                </p:cTn>
                <p:tgtEl>
                  <p:spTgt spid="19"/>
                </p:tgtEl>
              </p:cMediaNode>
            </p:audio>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2971800" y="838201"/>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Hằng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gấu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bóng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sớm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Rounded Rectangle 3"/>
          <p:cNvSpPr/>
          <p:nvPr/>
        </p:nvSpPr>
        <p:spPr>
          <a:xfrm>
            <a:off x="1811482" y="4390097"/>
            <a:ext cx="2774372"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ounded Rectangle 4"/>
          <p:cNvSpPr/>
          <p:nvPr/>
        </p:nvSpPr>
        <p:spPr>
          <a:xfrm>
            <a:off x="6248399" y="4343400"/>
            <a:ext cx="318856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5"/>
          <p:cNvSpPr/>
          <p:nvPr/>
        </p:nvSpPr>
        <p:spPr>
          <a:xfrm>
            <a:off x="1935332" y="2615046"/>
            <a:ext cx="269208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6"/>
          <p:cNvSpPr/>
          <p:nvPr/>
        </p:nvSpPr>
        <p:spPr>
          <a:xfrm>
            <a:off x="6227617" y="2594264"/>
            <a:ext cx="278043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935332" y="4470113"/>
            <a:ext cx="23595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a:t>
            </a:r>
            <a:r>
              <a:rPr kumimoji="0" lang="en-US" sz="32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Luyện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p:cNvSpPr txBox="1"/>
          <p:nvPr/>
        </p:nvSpPr>
        <p:spPr>
          <a:xfrm>
            <a:off x="6400800" y="2782975"/>
            <a:ext cx="2881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6400799" y="4470113"/>
            <a:ext cx="28491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Times New Roman" pitchFamily="18" charset="0"/>
                <a:cs typeface="Times New Roman" pitchFamily="18" charset="0"/>
              </a:rPr>
              <a:t>D. C</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hạy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bộ</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p:cNvSpPr txBox="1"/>
          <p:nvPr/>
        </p:nvSpPr>
        <p:spPr>
          <a:xfrm>
            <a:off x="2058540" y="2770938"/>
            <a:ext cx="25688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Nhặt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bóng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4165" y="1944547"/>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67674" y="367727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88584" y="1961440"/>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853751" y="3419763"/>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379595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500"/>
                                        <p:tgtEl>
                                          <p:spTgt spid="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500"/>
                                        <p:tgtEl>
                                          <p:spTgt spid="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8091" fill="hold"/>
                                        <p:tgtEl>
                                          <p:spTgt spid="16"/>
                                        </p:tgtEl>
                                      </p:cBhvr>
                                    </p:cmd>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 presetClass="mediacall" presetSubtype="0" fill="hold" nodeType="withEffect">
                                  <p:stCondLst>
                                    <p:cond delay="0"/>
                                  </p:stCondLst>
                                  <p:childTnLst>
                                    <p:cmd type="call" cmd="playFrom(0.0)">
                                      <p:cBhvr>
                                        <p:cTn id="52" dur="8158" fill="hold"/>
                                        <p:tgtEl>
                                          <p:spTgt spid="17"/>
                                        </p:tgtEl>
                                      </p:cBhvr>
                                    </p:cmd>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8158" fill="hold"/>
                                        <p:tgtEl>
                                          <p:spTgt spid="19"/>
                                        </p:tgtEl>
                                      </p:cBhvr>
                                    </p:cmd>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 presetClass="mediacall" presetSubtype="0" fill="hold" nodeType="withEffect">
                                  <p:stCondLst>
                                    <p:cond delay="0"/>
                                  </p:stCondLst>
                                  <p:childTnLst>
                                    <p:cmd type="call" cmd="playFrom(0.0)">
                                      <p:cBhvr>
                                        <p:cTn id="68" dur="8158" fill="hold"/>
                                        <p:tgtEl>
                                          <p:spTgt spid="18"/>
                                        </p:tgtEl>
                                      </p:cBhvr>
                                    </p:cmd>
                                  </p:childTnLst>
                                </p:cTn>
                              </p:par>
                            </p:childTnLst>
                          </p:cTn>
                        </p:par>
                      </p:childTnLst>
                    </p:cTn>
                  </p:par>
                </p:childTnLst>
              </p:cTn>
              <p:nextCondLst>
                <p:cond evt="onClick" delay="0">
                  <p:tgtEl>
                    <p:spTgt spid="10"/>
                  </p:tgtEl>
                </p:cond>
              </p:nextCondLst>
            </p:seq>
            <p:audio>
              <p:cMediaNode vol="80000">
                <p:cTn id="69" fill="hold" display="0">
                  <p:stCondLst>
                    <p:cond delay="indefinite"/>
                  </p:stCondLst>
                  <p:endCondLst>
                    <p:cond evt="onStopAudio" delay="0">
                      <p:tgtEl>
                        <p:sldTgt/>
                      </p:tgtEl>
                    </p:cond>
                  </p:endCondLst>
                </p:cTn>
                <p:tgtEl>
                  <p:spTgt spid="16"/>
                </p:tgtEl>
              </p:cMediaNode>
            </p:audio>
            <p:audio>
              <p:cMediaNode vol="80000">
                <p:cTn id="70" fill="hold" display="0">
                  <p:stCondLst>
                    <p:cond delay="indefinite"/>
                  </p:stCondLst>
                  <p:endCondLst>
                    <p:cond evt="onStopAudio" delay="0">
                      <p:tgtEl>
                        <p:sldTgt/>
                      </p:tgtEl>
                    </p:cond>
                  </p:endCondLst>
                </p:cTn>
                <p:tgtEl>
                  <p:spTgt spid="17"/>
                </p:tgtEl>
              </p:cMediaNode>
            </p:audio>
            <p:audio>
              <p:cMediaNode vol="80000">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8">
            <a:hlinkClick r:id="" action="ppaction://media"/>
            <a:extLst>
              <a:ext uri="{FF2B5EF4-FFF2-40B4-BE49-F238E27FC236}">
                <a16:creationId xmlns:a16="http://schemas.microsoft.com/office/drawing/2014/main" id="{C13A2CC8-6791-4269-9916-BB815C6C4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261212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2971800" y="838201"/>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Qua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đức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tốt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ounded Rectangle 4"/>
          <p:cNvSpPr/>
          <p:nvPr/>
        </p:nvSpPr>
        <p:spPr>
          <a:xfrm>
            <a:off x="6248400" y="4343400"/>
            <a:ext cx="268253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5"/>
          <p:cNvSpPr/>
          <p:nvPr/>
        </p:nvSpPr>
        <p:spPr>
          <a:xfrm>
            <a:off x="2362200" y="4343400"/>
            <a:ext cx="2990432"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2576946" y="2803756"/>
            <a:ext cx="213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p:cNvSpPr txBox="1"/>
          <p:nvPr/>
        </p:nvSpPr>
        <p:spPr>
          <a:xfrm>
            <a:off x="6400800" y="2782975"/>
            <a:ext cx="20781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cao</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6400800" y="4470113"/>
            <a:ext cx="25301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lang="en-US" sz="3200">
                <a:solidFill>
                  <a:prstClr val="black"/>
                </a:solidFill>
                <a:latin typeface="Times New Roman" pitchFamily="18" charset="0"/>
                <a:cs typeface="Times New Roman" pitchFamily="18" charset="0"/>
              </a:rPr>
              <a:t>Kiêu ngạo</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p:cNvSpPr txBox="1"/>
          <p:nvPr/>
        </p:nvSpPr>
        <p:spPr>
          <a:xfrm>
            <a:off x="2597727" y="4501515"/>
            <a:ext cx="2784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04165" y="1886786"/>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247909" y="3203864"/>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752601" y="3792334"/>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69367" y="2262337"/>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 action="ppaction://noaction"/>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35600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5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 presetClass="mediacall" presetSubtype="0" fill="hold" nodeType="withEffect">
                                  <p:stCondLst>
                                    <p:cond delay="0"/>
                                  </p:stCondLst>
                                  <p:childTnLst>
                                    <p:cmd type="call" cmd="playFrom(0.0)">
                                      <p:cBhvr>
                                        <p:cTn id="46" dur="8091" fill="hold"/>
                                        <p:tgtEl>
                                          <p:spTgt spid="16"/>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 presetClass="mediacall" presetSubtype="0" fill="hold" nodeType="withEffect">
                                  <p:stCondLst>
                                    <p:cond delay="0"/>
                                  </p:stCondLst>
                                  <p:childTnLst>
                                    <p:cmd type="call" cmd="playFrom(0.0)">
                                      <p:cBhvr>
                                        <p:cTn id="54" dur="8158" fill="hold"/>
                                        <p:tgtEl>
                                          <p:spTgt spid="17"/>
                                        </p:tgtEl>
                                      </p:cBhvr>
                                    </p:cmd>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 presetClass="mediacall" presetSubtype="0" fill="hold" nodeType="withEffect">
                                  <p:stCondLst>
                                    <p:cond delay="0"/>
                                  </p:stCondLst>
                                  <p:childTnLst>
                                    <p:cmd type="call" cmd="playFrom(0.0)">
                                      <p:cBhvr>
                                        <p:cTn id="62" dur="8158" fill="hold"/>
                                        <p:tgtEl>
                                          <p:spTgt spid="19"/>
                                        </p:tgtEl>
                                      </p:cBhvr>
                                    </p:cmd>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 presetClass="mediacall" presetSubtype="0" fill="hold" nodeType="withEffect">
                                  <p:stCondLst>
                                    <p:cond delay="0"/>
                                  </p:stCondLst>
                                  <p:childTnLst>
                                    <p:cmd type="call" cmd="playFrom(0.0)">
                                      <p:cBhvr>
                                        <p:cTn id="70" dur="8158" fill="hold"/>
                                        <p:tgtEl>
                                          <p:spTgt spid="18"/>
                                        </p:tgtEl>
                                      </p:cBhvr>
                                    </p:cmd>
                                  </p:childTnLst>
                                </p:cTn>
                              </p:par>
                            </p:childTnLst>
                          </p:cTn>
                        </p:par>
                      </p:childTnLst>
                    </p:cTn>
                  </p:par>
                </p:childTnLst>
              </p:cTn>
              <p:nextCondLst>
                <p:cond evt="onClick" delay="0">
                  <p:tgtEl>
                    <p:spTgt spid="10"/>
                  </p:tgtEl>
                </p:cond>
              </p:nextCondLst>
            </p:seq>
            <p:audio>
              <p:cMediaNode vol="80000">
                <p:cTn id="71" fill="hold" display="0">
                  <p:stCondLst>
                    <p:cond delay="indefinite"/>
                  </p:stCondLst>
                  <p:endCondLst>
                    <p:cond evt="onStopAudio" delay="0">
                      <p:tgtEl>
                        <p:sldTgt/>
                      </p:tgtEl>
                    </p:cond>
                  </p:endCondLst>
                </p:cTn>
                <p:tgtEl>
                  <p:spTgt spid="16"/>
                </p:tgtEl>
              </p:cMediaNode>
            </p:audio>
            <p:audio>
              <p:cMediaNode vol="80000">
                <p:cTn id="72" fill="hold" display="0">
                  <p:stCondLst>
                    <p:cond delay="indefinite"/>
                  </p:stCondLst>
                  <p:endCondLst>
                    <p:cond evt="onStopAudio" delay="0">
                      <p:tgtEl>
                        <p:sldTgt/>
                      </p:tgtEl>
                    </p:cond>
                  </p:endCondLst>
                </p:cTn>
                <p:tgtEl>
                  <p:spTgt spid="17"/>
                </p:tgtEl>
              </p:cMediaNode>
            </p:audio>
            <p:audio>
              <p:cMediaNode vol="80000">
                <p:cTn id="73" fill="hold" display="0">
                  <p:stCondLst>
                    <p:cond delay="indefinite"/>
                  </p:stCondLst>
                  <p:endCondLst>
                    <p:cond evt="onStopAudio" delay="0">
                      <p:tgtEl>
                        <p:sldTgt/>
                      </p:tgtEl>
                    </p:cond>
                  </p:endCondLst>
                </p:cTn>
                <p:tgtEl>
                  <p:spTgt spid="18"/>
                </p:tgtEl>
              </p:cMediaNode>
            </p:audio>
            <p:audio>
              <p:cMediaNode vol="80000">
                <p:cTn id="74" fill="hold" display="0">
                  <p:stCondLst>
                    <p:cond delay="indefinite"/>
                  </p:stCondLst>
                  <p:endCondLst>
                    <p:cond evt="onStopAudio" delay="0">
                      <p:tgtEl>
                        <p:sldTgt/>
                      </p:tgtEl>
                    </p:cond>
                  </p:endCondLst>
                </p:cTn>
                <p:tgtEl>
                  <p:spTgt spid="19"/>
                </p:tgtEl>
              </p:cMediaNode>
            </p:audio>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101">
            <a:extLst>
              <a:ext uri="{FF2B5EF4-FFF2-40B4-BE49-F238E27FC236}">
                <a16:creationId xmlns:a16="http://schemas.microsoft.com/office/drawing/2014/main" id="{B6E94EB5-B625-7F45-9A69-7E83AE0566EC}"/>
              </a:ext>
            </a:extLst>
          </p:cNvPr>
          <p:cNvPicPr>
            <a:picLocks noChangeAspect="1"/>
          </p:cNvPicPr>
          <p:nvPr/>
        </p:nvPicPr>
        <p:blipFill>
          <a:blip r:embed="rId2"/>
          <a:srcRect/>
          <a:stretch>
            <a:fillRect/>
          </a:stretch>
        </p:blipFill>
        <p:spPr>
          <a:xfrm>
            <a:off x="-2" y="-44272"/>
            <a:ext cx="12192002" cy="6858001"/>
          </a:xfrm>
          <a:prstGeom prst="rect">
            <a:avLst/>
          </a:prstGeom>
        </p:spPr>
      </p:pic>
      <p:sp>
        <p:nvSpPr>
          <p:cNvPr id="16" name="任意形状 15">
            <a:extLst>
              <a:ext uri="{FF2B5EF4-FFF2-40B4-BE49-F238E27FC236}">
                <a16:creationId xmlns:a16="http://schemas.microsoft.com/office/drawing/2014/main" id="{3479D7F5-F47E-1A4A-AD44-6D11E1B29F8A}"/>
              </a:ext>
            </a:extLst>
          </p:cNvPr>
          <p:cNvSpPr/>
          <p:nvPr/>
        </p:nvSpPr>
        <p:spPr>
          <a:xfrm>
            <a:off x="517888" y="345580"/>
            <a:ext cx="1544206" cy="154420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图片 50">
            <a:extLst>
              <a:ext uri="{FF2B5EF4-FFF2-40B4-BE49-F238E27FC236}">
                <a16:creationId xmlns:a16="http://schemas.microsoft.com/office/drawing/2014/main" id="{44FEAEDB-EA02-C34B-87B8-58D666986E66}"/>
              </a:ext>
            </a:extLst>
          </p:cNvPr>
          <p:cNvPicPr>
            <a:picLocks noChangeAspect="1"/>
          </p:cNvPicPr>
          <p:nvPr/>
        </p:nvPicPr>
        <p:blipFill rotWithShape="1">
          <a:blip r:embed="rId3"/>
          <a:srcRect l="130"/>
          <a:stretch/>
        </p:blipFill>
        <p:spPr>
          <a:xfrm>
            <a:off x="1147405" y="787579"/>
            <a:ext cx="10502073" cy="5194300"/>
          </a:xfrm>
          <a:prstGeom prst="rect">
            <a:avLst/>
          </a:prstGeom>
        </p:spPr>
      </p:pic>
      <p:pic>
        <p:nvPicPr>
          <p:cNvPr id="8" name="图片 7">
            <a:extLst>
              <a:ext uri="{FF2B5EF4-FFF2-40B4-BE49-F238E27FC236}">
                <a16:creationId xmlns:a16="http://schemas.microsoft.com/office/drawing/2014/main" id="{62586F14-002A-1B44-B9FE-13C82B2BFD43}"/>
              </a:ext>
            </a:extLst>
          </p:cNvPr>
          <p:cNvPicPr>
            <a:picLocks noChangeAspect="1"/>
          </p:cNvPicPr>
          <p:nvPr/>
        </p:nvPicPr>
        <p:blipFill>
          <a:blip r:embed="rId4"/>
          <a:stretch>
            <a:fillRect/>
          </a:stretch>
        </p:blipFill>
        <p:spPr>
          <a:xfrm rot="2700000">
            <a:off x="10679545" y="4987768"/>
            <a:ext cx="602779" cy="1767959"/>
          </a:xfrm>
          <a:prstGeom prst="rect">
            <a:avLst/>
          </a:prstGeom>
        </p:spPr>
      </p:pic>
      <p:pic>
        <p:nvPicPr>
          <p:cNvPr id="9" name="图片 8">
            <a:extLst>
              <a:ext uri="{FF2B5EF4-FFF2-40B4-BE49-F238E27FC236}">
                <a16:creationId xmlns:a16="http://schemas.microsoft.com/office/drawing/2014/main" id="{2080F87A-3838-6E4F-AC3F-8FE0557EBB15}"/>
              </a:ext>
            </a:extLst>
          </p:cNvPr>
          <p:cNvPicPr>
            <a:picLocks noChangeAspect="1"/>
          </p:cNvPicPr>
          <p:nvPr/>
        </p:nvPicPr>
        <p:blipFill>
          <a:blip r:embed="rId5"/>
          <a:stretch>
            <a:fillRect/>
          </a:stretch>
        </p:blipFill>
        <p:spPr>
          <a:xfrm rot="8100000">
            <a:off x="8705672" y="433477"/>
            <a:ext cx="971344" cy="972754"/>
          </a:xfrm>
          <a:prstGeom prst="rect">
            <a:avLst/>
          </a:prstGeom>
        </p:spPr>
      </p:pic>
      <p:pic>
        <p:nvPicPr>
          <p:cNvPr id="10" name="image 102">
            <a:extLst>
              <a:ext uri="{FF2B5EF4-FFF2-40B4-BE49-F238E27FC236}">
                <a16:creationId xmlns:a16="http://schemas.microsoft.com/office/drawing/2014/main" id="{F1DB3569-32AF-4E4D-B971-FE3F5CC7D060}"/>
              </a:ext>
            </a:extLst>
          </p:cNvPr>
          <p:cNvPicPr>
            <a:picLocks noChangeAspect="1"/>
          </p:cNvPicPr>
          <p:nvPr/>
        </p:nvPicPr>
        <p:blipFill>
          <a:blip r:embed="rId6"/>
          <a:srcRect/>
          <a:stretch>
            <a:fillRect/>
          </a:stretch>
        </p:blipFill>
        <p:spPr>
          <a:xfrm rot="5400000">
            <a:off x="11127978" y="265764"/>
            <a:ext cx="933436" cy="698048"/>
          </a:xfrm>
          <a:prstGeom prst="rect">
            <a:avLst/>
          </a:prstGeom>
        </p:spPr>
      </p:pic>
      <p:grpSp>
        <p:nvGrpSpPr>
          <p:cNvPr id="11" name="组合 10">
            <a:extLst>
              <a:ext uri="{FF2B5EF4-FFF2-40B4-BE49-F238E27FC236}">
                <a16:creationId xmlns:a16="http://schemas.microsoft.com/office/drawing/2014/main" id="{79298FB3-F6F9-EF4E-A813-FBC97D0E8094}"/>
              </a:ext>
            </a:extLst>
          </p:cNvPr>
          <p:cNvGrpSpPr/>
          <p:nvPr/>
        </p:nvGrpSpPr>
        <p:grpSpPr>
          <a:xfrm>
            <a:off x="1538273" y="5216309"/>
            <a:ext cx="1014412" cy="414337"/>
            <a:chOff x="2843213" y="5216309"/>
            <a:chExt cx="1014412" cy="414337"/>
          </a:xfrm>
        </p:grpSpPr>
        <p:sp>
          <p:nvSpPr>
            <p:cNvPr id="12" name="圆角矩形 11">
              <a:extLst>
                <a:ext uri="{FF2B5EF4-FFF2-40B4-BE49-F238E27FC236}">
                  <a16:creationId xmlns:a16="http://schemas.microsoft.com/office/drawing/2014/main"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a:extLst>
                <a:ext uri="{FF2B5EF4-FFF2-40B4-BE49-F238E27FC236}">
                  <a16:creationId xmlns:a16="http://schemas.microsoft.com/office/drawing/2014/main"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圆角矩形 13">
            <a:extLst>
              <a:ext uri="{FF2B5EF4-FFF2-40B4-BE49-F238E27FC236}">
                <a16:creationId xmlns:a16="http://schemas.microsoft.com/office/drawing/2014/main" id="{ED528935-BBC1-D243-88F7-DD0B29F48B96}"/>
              </a:ext>
            </a:extLst>
          </p:cNvPr>
          <p:cNvSpPr/>
          <p:nvPr/>
        </p:nvSpPr>
        <p:spPr>
          <a:xfrm>
            <a:off x="2759430"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椭圆 14">
            <a:extLst>
              <a:ext uri="{FF2B5EF4-FFF2-40B4-BE49-F238E27FC236}">
                <a16:creationId xmlns:a16="http://schemas.microsoft.com/office/drawing/2014/main" id="{CD4290DB-A768-7F43-8603-B5673EED6CB5}"/>
              </a:ext>
            </a:extLst>
          </p:cNvPr>
          <p:cNvSpPr/>
          <p:nvPr/>
        </p:nvSpPr>
        <p:spPr>
          <a:xfrm>
            <a:off x="344593" y="4732676"/>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文本框 1">
            <a:extLst>
              <a:ext uri="{FF2B5EF4-FFF2-40B4-BE49-F238E27FC236}">
                <a16:creationId xmlns:a16="http://schemas.microsoft.com/office/drawing/2014/main" id="{9F485970-38CF-7842-AC60-4452A17E6155}"/>
              </a:ext>
            </a:extLst>
          </p:cNvPr>
          <p:cNvSpPr txBox="1"/>
          <p:nvPr/>
        </p:nvSpPr>
        <p:spPr>
          <a:xfrm>
            <a:off x="4387349" y="1295553"/>
            <a:ext cx="394691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a:solidFill>
                  <a:prstClr val="white"/>
                </a:solidFill>
                <a:latin typeface="Arial-Rounded" panose="020B0500000000000000" pitchFamily="34" charset="0"/>
                <a:ea typeface="Arial-Rounded" panose="020B0500000000000000" pitchFamily="34" charset="0"/>
                <a:cs typeface="Arial-Rounded" panose="020B0500000000000000" pitchFamily="34" charset="0"/>
              </a:rPr>
              <a:t>ÔN BÀI CŨ</a:t>
            </a:r>
            <a:endParaRPr kumimoji="1" lang="zh-CN" alt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椭圆 48">
            <a:extLst>
              <a:ext uri="{FF2B5EF4-FFF2-40B4-BE49-F238E27FC236}">
                <a16:creationId xmlns:a16="http://schemas.microsoft.com/office/drawing/2014/main" id="{6D348A13-B4D1-3648-B68B-0D2F6D29D951}"/>
              </a:ext>
            </a:extLst>
          </p:cNvPr>
          <p:cNvSpPr/>
          <p:nvPr/>
        </p:nvSpPr>
        <p:spPr>
          <a:xfrm>
            <a:off x="11384300" y="254703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椭圆 49">
            <a:extLst>
              <a:ext uri="{FF2B5EF4-FFF2-40B4-BE49-F238E27FC236}">
                <a16:creationId xmlns:a16="http://schemas.microsoft.com/office/drawing/2014/main" id="{D48F0D18-2A22-B349-A68B-23DB20E69F4F}"/>
              </a:ext>
            </a:extLst>
          </p:cNvPr>
          <p:cNvSpPr/>
          <p:nvPr/>
        </p:nvSpPr>
        <p:spPr>
          <a:xfrm>
            <a:off x="3177003" y="6304998"/>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文本框 1">
            <a:extLst>
              <a:ext uri="{FF2B5EF4-FFF2-40B4-BE49-F238E27FC236}">
                <a16:creationId xmlns:a16="http://schemas.microsoft.com/office/drawing/2014/main" id="{9F485970-38CF-7842-AC60-4452A17E6155}"/>
              </a:ext>
            </a:extLst>
          </p:cNvPr>
          <p:cNvSpPr txBox="1"/>
          <p:nvPr/>
        </p:nvSpPr>
        <p:spPr>
          <a:xfrm>
            <a:off x="1569760" y="2743007"/>
            <a:ext cx="9052478" cy="1754326"/>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zh-CN" sz="3600" noProof="0">
                <a:solidFill>
                  <a:prstClr val="white"/>
                </a:solidFill>
                <a:latin typeface="Arial-Rounded" panose="020B0500000000000000" pitchFamily="34" charset="0"/>
                <a:ea typeface="Arial-Rounded" panose="020B0500000000000000" pitchFamily="34" charset="0"/>
                <a:cs typeface="Arial-Rounded" panose="020B0500000000000000" pitchFamily="34" charset="0"/>
              </a:rPr>
              <a:t>    Em hãy đọc lại bài “Cây xấu hổ” và nêu một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zh-CN" sz="3600" noProof="0">
                <a:solidFill>
                  <a:prstClr val="white"/>
                </a:solidFill>
                <a:latin typeface="Arial-Rounded" panose="020B0500000000000000" pitchFamily="34" charset="0"/>
                <a:ea typeface="Arial-Rounded" panose="020B0500000000000000" pitchFamily="34" charset="0"/>
                <a:cs typeface="Arial-Rounded" panose="020B0500000000000000" pitchFamily="34" charset="0"/>
              </a:rPr>
              <a:t>vài điều thú vị từ bài học đó?</a:t>
            </a:r>
            <a:endParaRPr kumimoji="1"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7493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0B635A-4688-4805-BD23-5AD489D5F79A}"/>
              </a:ext>
            </a:extLst>
          </p:cNvPr>
          <p:cNvPicPr>
            <a:picLocks noChangeAspect="1"/>
          </p:cNvPicPr>
          <p:nvPr/>
        </p:nvPicPr>
        <p:blipFill>
          <a:blip r:embed="rId2"/>
          <a:stretch>
            <a:fillRect/>
          </a:stretch>
        </p:blipFill>
        <p:spPr>
          <a:xfrm>
            <a:off x="277091" y="383416"/>
            <a:ext cx="11554691" cy="6183638"/>
          </a:xfrm>
          <a:prstGeom prst="rect">
            <a:avLst/>
          </a:prstGeom>
        </p:spPr>
      </p:pic>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1807832" y="1753413"/>
            <a:ext cx="855655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rPr>
              <a:t>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rPr>
              <a:t>Cầu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noProof="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rPr>
              <a:t>thủ</a:t>
            </a:r>
            <a:r>
              <a:rPr kumimoji="0" lang="en-US" sz="8800" b="1" i="0" u="none" strike="noStrike" kern="1200" cap="none" spc="0" normalizeH="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rPr>
              <a:t> dự bị</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42873" y="1510030"/>
            <a:ext cx="3639142" cy="2016125"/>
            <a:chOff x="2118480" y="1316166"/>
            <a:chExt cx="1569383"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309537"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0" i="0" u="none" strike="noStrike" kern="1200" cap="none" spc="300" normalizeH="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altLang="zh-CN" sz="8000" b="0" i="0" u="none" strike="noStrike" kern="1200" cap="none" spc="300" normalizeH="0" baseline="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1</a:t>
              </a:r>
              <a:endParaRPr kumimoji="0" lang="zh-CN" altLang="en-US" sz="8000" b="0"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03885" y="39316"/>
            <a:ext cx="1238250" cy="828675"/>
          </a:xfrm>
          <a:prstGeom prst="rect">
            <a:avLst/>
          </a:prstGeom>
        </p:spPr>
      </p:pic>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4"/>
          <a:stretch>
            <a:fillRect/>
          </a:stretch>
        </p:blipFill>
        <p:spPr>
          <a:xfrm>
            <a:off x="1180592" y="721611"/>
            <a:ext cx="9656618" cy="3602000"/>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5"/>
          <a:stretch>
            <a:fillRect/>
          </a:stretch>
        </p:blipFill>
        <p:spPr>
          <a:xfrm>
            <a:off x="1180592" y="4323611"/>
            <a:ext cx="9656618" cy="2587591"/>
          </a:xfrm>
          <a:prstGeom prst="rect">
            <a:avLst/>
          </a:prstGeom>
        </p:spPr>
      </p:pic>
      <p:grpSp>
        <p:nvGrpSpPr>
          <p:cNvPr id="9" name="Group 8">
            <a:extLst>
              <a:ext uri="{FF2B5EF4-FFF2-40B4-BE49-F238E27FC236}">
                <a16:creationId xmlns:a16="http://schemas.microsoft.com/office/drawing/2014/main" id="{CC23C1F7-6A23-4EF0-8862-59699AEEA58A}"/>
              </a:ext>
            </a:extLst>
          </p:cNvPr>
          <p:cNvGrpSpPr/>
          <p:nvPr/>
        </p:nvGrpSpPr>
        <p:grpSpPr>
          <a:xfrm>
            <a:off x="0" y="-17918"/>
            <a:ext cx="2377440" cy="609824"/>
            <a:chOff x="1267261" y="7270381"/>
            <a:chExt cx="5825836" cy="649137"/>
          </a:xfrm>
        </p:grpSpPr>
        <p:sp>
          <p:nvSpPr>
            <p:cNvPr id="10" name="TextBox 9">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2CF70AB3-18B4-4DF4-8869-65EF1085EDB4}"/>
                </a:ext>
              </a:extLst>
            </p:cNvPr>
            <p:cNvSpPr txBox="1"/>
            <p:nvPr/>
          </p:nvSpPr>
          <p:spPr>
            <a:xfrm>
              <a:off x="1576569" y="7316475"/>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a:solidFill>
                    <a:prstClr val="white"/>
                  </a:solidFill>
                  <a:latin typeface="Arial" panose="020B0604020202020204" pitchFamily="34" charset="0"/>
                  <a:ea typeface="Arial-Rounded" pitchFamily="34" charset="0"/>
                  <a:cs typeface="Arial" panose="020B0604020202020204" pitchFamily="34" charset="0"/>
                </a:rPr>
                <a:t>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201851" y="-32291"/>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2B83C5-9788-4689-9D29-FFB22C0D8D41}"/>
              </a:ext>
            </a:extLst>
          </p:cNvPr>
          <p:cNvPicPr>
            <a:picLocks noChangeAspect="1"/>
          </p:cNvPicPr>
          <p:nvPr/>
        </p:nvPicPr>
        <p:blipFill>
          <a:blip r:embed="rId3"/>
          <a:stretch>
            <a:fillRect/>
          </a:stretch>
        </p:blipFill>
        <p:spPr>
          <a:xfrm>
            <a:off x="853401" y="660278"/>
            <a:ext cx="10598727" cy="3640625"/>
          </a:xfrm>
          <a:prstGeom prst="rect">
            <a:avLst/>
          </a:prstGeom>
        </p:spPr>
      </p:pic>
      <p:pic>
        <p:nvPicPr>
          <p:cNvPr id="14" name="Picture 13">
            <a:extLst>
              <a:ext uri="{FF2B5EF4-FFF2-40B4-BE49-F238E27FC236}">
                <a16:creationId xmlns:a16="http://schemas.microsoft.com/office/drawing/2014/main" id="{925E2908-910A-4C1D-B190-073F5202BA25}"/>
              </a:ext>
            </a:extLst>
          </p:cNvPr>
          <p:cNvPicPr>
            <a:picLocks noChangeAspect="1"/>
          </p:cNvPicPr>
          <p:nvPr/>
        </p:nvPicPr>
        <p:blipFill>
          <a:blip r:embed="rId4"/>
          <a:stretch>
            <a:fillRect/>
          </a:stretch>
        </p:blipFill>
        <p:spPr>
          <a:xfrm>
            <a:off x="853402" y="4260953"/>
            <a:ext cx="10598726" cy="2493832"/>
          </a:xfrm>
          <a:prstGeom prst="rect">
            <a:avLst/>
          </a:prstGeom>
        </p:spPr>
      </p:pic>
      <p:grpSp>
        <p:nvGrpSpPr>
          <p:cNvPr id="31" name="Group 30">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32" name="TextBox 31">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noProof="0">
                  <a:solidFill>
                    <a:prstClr val="white"/>
                  </a:solidFill>
                  <a:latin typeface="Arial" panose="020B0604020202020204" pitchFamily="34" charset="0"/>
                  <a:ea typeface="Arial-Rounded"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
        <p:nvSpPr>
          <p:cNvPr id="2" name="Oval 1"/>
          <p:cNvSpPr/>
          <p:nvPr/>
        </p:nvSpPr>
        <p:spPr>
          <a:xfrm>
            <a:off x="889910" y="665825"/>
            <a:ext cx="457202" cy="369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p>
        </p:txBody>
      </p:sp>
      <p:sp>
        <p:nvSpPr>
          <p:cNvPr id="34" name="Oval 33"/>
          <p:cNvSpPr/>
          <p:nvPr/>
        </p:nvSpPr>
        <p:spPr>
          <a:xfrm>
            <a:off x="889911" y="1448506"/>
            <a:ext cx="397966" cy="344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2</a:t>
            </a:r>
          </a:p>
        </p:txBody>
      </p:sp>
      <p:sp>
        <p:nvSpPr>
          <p:cNvPr id="37" name="Oval 36"/>
          <p:cNvSpPr/>
          <p:nvPr/>
        </p:nvSpPr>
        <p:spPr>
          <a:xfrm>
            <a:off x="889910" y="3152615"/>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a:t>
            </a:r>
          </a:p>
        </p:txBody>
      </p:sp>
      <p:sp>
        <p:nvSpPr>
          <p:cNvPr id="39" name="Oval 38"/>
          <p:cNvSpPr/>
          <p:nvPr/>
        </p:nvSpPr>
        <p:spPr>
          <a:xfrm>
            <a:off x="834491" y="4338131"/>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4</a:t>
            </a:r>
          </a:p>
        </p:txBody>
      </p:sp>
      <p:cxnSp>
        <p:nvCxnSpPr>
          <p:cNvPr id="43" name="Straight Connector 42"/>
          <p:cNvCxnSpPr/>
          <p:nvPr/>
        </p:nvCxnSpPr>
        <p:spPr>
          <a:xfrm flipV="1">
            <a:off x="11258165" y="1035137"/>
            <a:ext cx="124691" cy="437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1188893" y="1035137"/>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970674"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067655"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1320510"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067654"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183546"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417491"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335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4" grpId="0" animBg="1"/>
      <p:bldP spid="37"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TotalTime>
  <Words>682</Words>
  <Application>Microsoft Office PowerPoint</Application>
  <PresentationFormat>Widescreen</PresentationFormat>
  <Paragraphs>105</Paragraphs>
  <Slides>30</Slides>
  <Notes>17</Notes>
  <HiddenSlides>0</HiddenSlides>
  <MMClips>14</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30</vt:i4>
      </vt:variant>
    </vt:vector>
  </HeadingPairs>
  <TitlesOfParts>
    <vt:vector size="56" baseType="lpstr">
      <vt:lpstr>Microsoft YaHei</vt:lpstr>
      <vt:lpstr>SimSun</vt:lpstr>
      <vt:lpstr>SimSun</vt:lpstr>
      <vt:lpstr>Arial</vt:lpstr>
      <vt:lpstr>Arial-Rounded</vt:lpstr>
      <vt:lpstr>Calibri</vt:lpstr>
      <vt:lpstr>Calibri Light</vt:lpstr>
      <vt:lpstr>等线</vt:lpstr>
      <vt:lpstr>等线 Light</vt:lpstr>
      <vt:lpstr>Times New Roman</vt:lpstr>
      <vt:lpstr>Wingdings</vt:lpstr>
      <vt:lpstr>3_Office Theme</vt:lpstr>
      <vt:lpstr>4_Office Theme</vt:lpstr>
      <vt:lpstr>5_Office Theme</vt:lpstr>
      <vt:lpstr>6_Office Theme</vt:lpstr>
      <vt:lpstr>Office Theme</vt:lpstr>
      <vt:lpstr>2_Office Theme</vt:lpstr>
      <vt:lpstr>7_Office Theme</vt:lpstr>
      <vt:lpstr>Office 主题​​</vt:lpstr>
      <vt:lpstr>2_Office 主题​​</vt:lpstr>
      <vt:lpstr>2_Office 主题</vt:lpstr>
      <vt:lpstr>4_Office 主题</vt:lpstr>
      <vt:lpstr>8_Office Theme</vt:lpstr>
      <vt:lpstr>1_Office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73</cp:revision>
  <dcterms:created xsi:type="dcterms:W3CDTF">2021-05-22T11:24:17Z</dcterms:created>
  <dcterms:modified xsi:type="dcterms:W3CDTF">2021-09-28T14:53:59Z</dcterms:modified>
</cp:coreProperties>
</file>