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8" r:id="rId4"/>
    <p:sldMasterId id="2147483710" r:id="rId5"/>
    <p:sldMasterId id="2147483724" r:id="rId6"/>
    <p:sldMasterId id="2147483737" r:id="rId7"/>
    <p:sldMasterId id="2147483749" r:id="rId8"/>
    <p:sldMasterId id="2147483761" r:id="rId9"/>
    <p:sldMasterId id="2147483773" r:id="rId10"/>
    <p:sldMasterId id="2147483785" r:id="rId11"/>
    <p:sldMasterId id="2147483797" r:id="rId12"/>
  </p:sldMasterIdLst>
  <p:notesMasterIdLst>
    <p:notesMasterId r:id="rId27"/>
  </p:notesMasterIdLst>
  <p:sldIdLst>
    <p:sldId id="271" r:id="rId13"/>
    <p:sldId id="263" r:id="rId14"/>
    <p:sldId id="256" r:id="rId15"/>
    <p:sldId id="257" r:id="rId16"/>
    <p:sldId id="259" r:id="rId17"/>
    <p:sldId id="260" r:id="rId18"/>
    <p:sldId id="261" r:id="rId19"/>
    <p:sldId id="264" r:id="rId20"/>
    <p:sldId id="265" r:id="rId21"/>
    <p:sldId id="266" r:id="rId22"/>
    <p:sldId id="269" r:id="rId23"/>
    <p:sldId id="267" r:id="rId24"/>
    <p:sldId id="268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3E938-4CC3-47D5-BD33-6320B3EA4C75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D684D-5252-480C-B32F-37082188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8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2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71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34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E5FCF-FE44-4FAB-A60A-6D53118E2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87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4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702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2082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0056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342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3150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081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7845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9195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4482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0128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0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116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837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6554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9978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2982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363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6103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984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744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823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3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5594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2869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6166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476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8527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480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0771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164F9-9BE1-4E0D-B3EE-1E42007BF93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543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444CF-F15A-433F-AC4E-3BB6F63886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2969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1D84C-E0EE-4327-A353-D771DE32F4F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732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33373-6281-48DC-9F13-A8BAD8BE6B3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955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831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A441F-5ECA-4FB6-B390-2C7DD2A792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947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6E9E2-6722-4C22-9EC3-DDDA531B67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172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05B78-1619-4903-89D7-43FCCE574AE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920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F3EF91-8CC2-49CA-A2B8-97A594E373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383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9A600-FB80-4FB4-8FCB-B461457435A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7062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16AB5-6865-4A1B-9F87-784E048C3C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574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6A566-3EF6-489F-A52B-7B6FF49EBB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619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046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339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787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315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377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54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60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665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224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389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742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680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584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6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614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35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36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55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54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693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166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832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20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567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78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858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2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902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995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125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113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384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90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731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27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57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68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8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78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495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79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81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93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90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589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37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0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257C9-D0B9-44A8-9913-9BA315F90F2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0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97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18F7A-DAFD-4AFB-A73A-8317E6C0E1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9078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178C6-E338-4E1A-B4A9-EF88A8E7E8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giảng được chỉnh sửa bởi: Nguyễn Thị Tuyết Nga - TH Mai Động - Hoàng Mai - HN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382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F261-2C13-472D-818E-F218FE7721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29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71C71-7B8F-48D7-A562-E9756B03CF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4774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73357-5128-4917-9024-184E9B16707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175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DD711-41C3-416F-A3EC-BBEA14F10CE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823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0F585-9D02-4FE1-8A3F-3EDBF2A8ED4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9447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AD68B-CC29-49B2-8433-C430B7251E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671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4C3F1-0510-487A-9B70-42ABED53F41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9011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7BD9D-EF2D-4803-B5DF-DD84AA5785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53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613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26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8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5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3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2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2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58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49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5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9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3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5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0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3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0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768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72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1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509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028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9167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588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4080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172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18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238E3-75BD-4410-ADEC-AD091F904AA4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9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C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7217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9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1965D6-673E-4C4C-8EAF-BF2EC82E541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9850"/>
            <a:ext cx="11964988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89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52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4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77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04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C3C0A-A6D9-4170-9D27-9102EE22183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1312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318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98716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C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6365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2.png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41.png"/><Relationship Id="rId26" Type="http://schemas.openxmlformats.org/officeDocument/2006/relationships/image" Target="../media/image45.gif"/><Relationship Id="rId3" Type="http://schemas.openxmlformats.org/officeDocument/2006/relationships/image" Target="../media/image32.png"/><Relationship Id="rId21" Type="http://schemas.microsoft.com/office/2007/relationships/hdphoto" Target="../media/hdphoto9.wdp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40.gif"/><Relationship Id="rId25" Type="http://schemas.microsoft.com/office/2007/relationships/hdphoto" Target="../media/hdphoto11.wdp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20" Type="http://schemas.openxmlformats.org/officeDocument/2006/relationships/image" Target="../media/image42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16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44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openxmlformats.org/officeDocument/2006/relationships/image" Target="../media/image36.png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35.gif"/><Relationship Id="rId14" Type="http://schemas.openxmlformats.org/officeDocument/2006/relationships/image" Target="../media/image38.gif"/><Relationship Id="rId22" Type="http://schemas.openxmlformats.org/officeDocument/2006/relationships/image" Target="../media/image43.png"/><Relationship Id="rId27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8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593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5102" y="-2691827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6521" y="-230502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588301" y="2321901"/>
            <a:ext cx="5944848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5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5457393" y="379048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472113" y="294136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710113" y="1266200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4460849" y="5219702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5686127" y="5163140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6774144" y="5217228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552825" y="2160911"/>
            <a:ext cx="6511204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*Chữ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cỡ 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472113" y="370001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436827" y="4458659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73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450898" y="4211170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4647767" y="1211308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4666343" y="500483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6026613" y="509591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7344137" y="500235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259141" y="1986595"/>
            <a:ext cx="5181600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hữ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cỡ 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réng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mấy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5450898" y="2773612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450898" y="2742656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450898" y="3476913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 rưỡi</a:t>
            </a:r>
          </a:p>
        </p:txBody>
      </p:sp>
    </p:spTree>
    <p:extLst>
      <p:ext uri="{BB962C8B-B14F-4D97-AF65-F5344CB8AC3E}">
        <p14:creationId xmlns:p14="http://schemas.microsoft.com/office/powerpoint/2010/main" val="65481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354757" y="353031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147" name="Text Box 9"/>
          <p:cNvSpPr txBox="1"/>
          <p:nvPr/>
        </p:nvSpPr>
        <p:spPr>
          <a:xfrm>
            <a:off x="4690342" y="1056503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6148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4497651" y="5079789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5617128" y="5038926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6527127" y="509683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187779" y="1999652"/>
            <a:ext cx="6580477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Ch÷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gåm mÊy nÐt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54757" y="29206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354757" y="2905662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321059" y="423386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5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</p:spTree>
    <p:extLst>
      <p:ext uri="{BB962C8B-B14F-4D97-AF65-F5344CB8AC3E}">
        <p14:creationId xmlns:p14="http://schemas.microsoft.com/office/powerpoint/2010/main" val="31944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THANK YOU!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0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54436" y="557996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97308" y="299412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9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3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860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-14500" y="-87489"/>
            <a:ext cx="12206500" cy="2169409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446619 w 9144000"/>
              <a:gd name="connsiteY0" fmla="*/ 180753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46619 w 9144000"/>
              <a:gd name="connsiteY8" fmla="*/ 180753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33367 w 9144000"/>
              <a:gd name="connsiteY2" fmla="*/ 138223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54633"/>
              <a:gd name="connsiteY0" fmla="*/ 106325 h 1573895"/>
              <a:gd name="connsiteX1" fmla="*/ 9154633 w 9154633"/>
              <a:gd name="connsiteY1" fmla="*/ 0 h 1573895"/>
              <a:gd name="connsiteX2" fmla="*/ 9133367 w 9154633"/>
              <a:gd name="connsiteY2" fmla="*/ 53162 h 1573895"/>
              <a:gd name="connsiteX3" fmla="*/ 9144000 w 9154633"/>
              <a:gd name="connsiteY3" fmla="*/ 1297397 h 1573895"/>
              <a:gd name="connsiteX4" fmla="*/ 8867502 w 9154633"/>
              <a:gd name="connsiteY4" fmla="*/ 1573895 h 1573895"/>
              <a:gd name="connsiteX5" fmla="*/ 0 w 9154633"/>
              <a:gd name="connsiteY5" fmla="*/ 1573895 h 1573895"/>
              <a:gd name="connsiteX6" fmla="*/ 0 w 9154633"/>
              <a:gd name="connsiteY6" fmla="*/ 1573895 h 1573895"/>
              <a:gd name="connsiteX7" fmla="*/ 0 w 9154633"/>
              <a:gd name="connsiteY7" fmla="*/ 191437 h 1573895"/>
              <a:gd name="connsiteX8" fmla="*/ 404089 w 9154633"/>
              <a:gd name="connsiteY8" fmla="*/ 106325 h 1573895"/>
              <a:gd name="connsiteX0" fmla="*/ 406325 w 9156869"/>
              <a:gd name="connsiteY0" fmla="*/ 106325 h 1573895"/>
              <a:gd name="connsiteX1" fmla="*/ 9156869 w 9156869"/>
              <a:gd name="connsiteY1" fmla="*/ 0 h 1573895"/>
              <a:gd name="connsiteX2" fmla="*/ 9135603 w 9156869"/>
              <a:gd name="connsiteY2" fmla="*/ 53162 h 1573895"/>
              <a:gd name="connsiteX3" fmla="*/ 9146236 w 9156869"/>
              <a:gd name="connsiteY3" fmla="*/ 1297397 h 1573895"/>
              <a:gd name="connsiteX4" fmla="*/ 8869738 w 9156869"/>
              <a:gd name="connsiteY4" fmla="*/ 1573895 h 1573895"/>
              <a:gd name="connsiteX5" fmla="*/ 2236 w 9156869"/>
              <a:gd name="connsiteY5" fmla="*/ 1573895 h 1573895"/>
              <a:gd name="connsiteX6" fmla="*/ 2236 w 9156869"/>
              <a:gd name="connsiteY6" fmla="*/ 1573895 h 1573895"/>
              <a:gd name="connsiteX7" fmla="*/ 2236 w 9156869"/>
              <a:gd name="connsiteY7" fmla="*/ 191437 h 1573895"/>
              <a:gd name="connsiteX8" fmla="*/ 406325 w 9156869"/>
              <a:gd name="connsiteY8" fmla="*/ 106325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456937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84527"/>
              <a:gd name="connsiteX1" fmla="*/ 9154875 w 9154875"/>
              <a:gd name="connsiteY1" fmla="*/ 0 h 1584527"/>
              <a:gd name="connsiteX2" fmla="*/ 9133609 w 9154875"/>
              <a:gd name="connsiteY2" fmla="*/ 53162 h 1584527"/>
              <a:gd name="connsiteX3" fmla="*/ 9144242 w 9154875"/>
              <a:gd name="connsiteY3" fmla="*/ 1297397 h 1584527"/>
              <a:gd name="connsiteX4" fmla="*/ 8867744 w 9154875"/>
              <a:gd name="connsiteY4" fmla="*/ 1573895 h 1584527"/>
              <a:gd name="connsiteX5" fmla="*/ 212893 w 9154875"/>
              <a:gd name="connsiteY5" fmla="*/ 1584527 h 1584527"/>
              <a:gd name="connsiteX6" fmla="*/ 242 w 9154875"/>
              <a:gd name="connsiteY6" fmla="*/ 1456937 h 1584527"/>
              <a:gd name="connsiteX7" fmla="*/ 242 w 9154875"/>
              <a:gd name="connsiteY7" fmla="*/ 191437 h 1584527"/>
              <a:gd name="connsiteX8" fmla="*/ 436229 w 9154875"/>
              <a:gd name="connsiteY8" fmla="*/ 74427 h 158452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867744 w 9154875"/>
              <a:gd name="connsiteY4" fmla="*/ 157389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570033 w 9154875"/>
              <a:gd name="connsiteY4" fmla="*/ 161642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459761" y="-374805"/>
            <a:ext cx="3430773" cy="2849525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44981" y="2650788"/>
            <a:ext cx="7218219" cy="1148976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55626" y="2867521"/>
            <a:ext cx="10260613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CHỮ HOA 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6144" y="669047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 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29312" y="77689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8188" y="521713"/>
            <a:ext cx="170751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VIẾT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464633" y="455017"/>
            <a:ext cx="5478967" cy="2843213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cho biết chiều cao và độ rộng của chữ hoa C?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576" y="3962757"/>
            <a:ext cx="5186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 hoa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cao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 ô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 và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rộng </a:t>
            </a:r>
            <a:r>
              <a:rPr lang="en-US" sz="3200">
                <a:solidFill>
                  <a:prstClr val="black"/>
                </a:solidFill>
              </a:rPr>
              <a:t>4 ô li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906174" y="907458"/>
            <a:ext cx="5564981" cy="181535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HP001 5H" panose="020B0603050302020204" pitchFamily="34" charset="0"/>
              </a:rPr>
              <a:t>Chữ hoa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HP001 5H" panose="020B06030503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HP001 5H" panose="020B0603050302020204" pitchFamily="34" charset="0"/>
              </a:rPr>
              <a:t> được viết bởi mấy nét?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HP001 5H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576" y="4057719"/>
            <a:ext cx="656153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Chữ hoa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gồm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nét: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kết hợp của hai nét cong dưới và nét cong trái nối liền nhau tạo thành vòng xoắn to ở đầu chữ.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/>
          <a:stretch/>
        </p:blipFill>
        <p:spPr>
          <a:xfrm>
            <a:off x="7272211" y="1828290"/>
            <a:ext cx="4701021" cy="48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600891" y="221963"/>
            <a:ext cx="2633662" cy="7000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 trình viết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">
            <a:hlinkClick r:id="" action="ppaction://media"/>
            <a:extLst>
              <a:ext uri="{FF2B5EF4-FFF2-40B4-BE49-F238E27FC236}">
                <a16:creationId xmlns:a16="http://schemas.microsoft.com/office/drawing/2014/main" id="{6FCC5047-D253-4EEB-8791-A1C125977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411" y="1065748"/>
            <a:ext cx="9575074" cy="56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1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8527" y="318655"/>
            <a:ext cx="6858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88409" y="554181"/>
            <a:ext cx="3451081" cy="1177637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 trình viết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chữ hoa C cỡ nhỏ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1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1A7E20-B286-42D8-B6E7-87F3A8980C2B}"/>
              </a:ext>
            </a:extLst>
          </p:cNvPr>
          <p:cNvSpPr txBox="1"/>
          <p:nvPr/>
        </p:nvSpPr>
        <p:spPr>
          <a:xfrm>
            <a:off x="789460" y="2409792"/>
            <a:ext cx="114025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chữ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DF0DFD-3B9F-47F6-BDAE-03C7CACCAF37}"/>
              </a:ext>
            </a:extLst>
          </p:cNvPr>
          <p:cNvGrpSpPr/>
          <p:nvPr/>
        </p:nvGrpSpPr>
        <p:grpSpPr>
          <a:xfrm>
            <a:off x="2202518" y="927684"/>
            <a:ext cx="9008026" cy="1816015"/>
            <a:chOff x="418676" y="2042311"/>
            <a:chExt cx="6788336" cy="11744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A43B78-D38C-4F31-940D-F3EE941FD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2311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ACE618-5883-4528-8789-3E91730F405B}"/>
                </a:ext>
              </a:extLst>
            </p:cNvPr>
            <p:cNvSpPr txBox="1"/>
            <p:nvPr/>
          </p:nvSpPr>
          <p:spPr>
            <a:xfrm>
              <a:off x="418676" y="2360869"/>
              <a:ext cx="6788336" cy="855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Có cŪg mài sắt, có ngày </a:t>
              </a:r>
              <a:r>
                <a:rPr kumimoji="0" lang="el-G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Ζ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ǘn kim.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991AB3-0E25-4830-A110-D868F89F27B4}"/>
              </a:ext>
            </a:extLst>
          </p:cNvPr>
          <p:cNvSpPr txBox="1"/>
          <p:nvPr/>
        </p:nvSpPr>
        <p:spPr>
          <a:xfrm>
            <a:off x="789460" y="4586460"/>
            <a:ext cx="10421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chữ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FDE5A-22E1-4739-AEF0-F60D471D68C7}"/>
              </a:ext>
            </a:extLst>
          </p:cNvPr>
          <p:cNvSpPr txBox="1"/>
          <p:nvPr/>
        </p:nvSpPr>
        <p:spPr>
          <a:xfrm>
            <a:off x="923931" y="3078274"/>
            <a:ext cx="88848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6D1B67-91BE-441C-823E-2B075343439C}"/>
              </a:ext>
            </a:extLst>
          </p:cNvPr>
          <p:cNvSpPr txBox="1"/>
          <p:nvPr/>
        </p:nvSpPr>
        <p:spPr>
          <a:xfrm>
            <a:off x="789460" y="5954520"/>
            <a:ext cx="611982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C, k, 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0" y="0"/>
            <a:ext cx="3751580" cy="753110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6084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uiExpand="1"/>
      <p:bldP spid="14" grpId="0"/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4562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7492" y="1173767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2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275</Words>
  <Application>Microsoft Office PowerPoint</Application>
  <PresentationFormat>Widescreen</PresentationFormat>
  <Paragraphs>45</Paragraphs>
  <Slides>14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14</vt:i4>
      </vt:variant>
    </vt:vector>
  </HeadingPairs>
  <TitlesOfParts>
    <vt:vector size="40" baseType="lpstr">
      <vt:lpstr>SimSun</vt:lpstr>
      <vt:lpstr>.VnArial</vt:lpstr>
      <vt:lpstr>.VnCommercial Script</vt:lpstr>
      <vt:lpstr>.VnTime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HP001 5H</vt:lpstr>
      <vt:lpstr>Times New Roman</vt:lpstr>
      <vt:lpstr>Wingdings</vt:lpstr>
      <vt:lpstr>Office Theme</vt:lpstr>
      <vt:lpstr>2_Office Theme</vt:lpstr>
      <vt:lpstr>9_Office Theme</vt:lpstr>
      <vt:lpstr>1_Default Design</vt:lpstr>
      <vt:lpstr>3_Office Theme</vt:lpstr>
      <vt:lpstr>1_Office Theme</vt:lpstr>
      <vt:lpstr>1_Office 主题​​</vt:lpstr>
      <vt:lpstr>2_Office 主题​​</vt:lpstr>
      <vt:lpstr>4_Office Theme</vt:lpstr>
      <vt:lpstr>5_Office Theme</vt:lpstr>
      <vt:lpstr>6_Office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HP</cp:lastModifiedBy>
  <cp:revision>14</cp:revision>
  <dcterms:created xsi:type="dcterms:W3CDTF">2021-08-13T10:37:07Z</dcterms:created>
  <dcterms:modified xsi:type="dcterms:W3CDTF">2021-09-28T14:56:01Z</dcterms:modified>
</cp:coreProperties>
</file>