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6" r:id="rId2"/>
    <p:sldMasterId id="2147483701" r:id="rId3"/>
    <p:sldMasterId id="2147483711" r:id="rId4"/>
    <p:sldMasterId id="2147483725" r:id="rId5"/>
    <p:sldMasterId id="2147483737" r:id="rId6"/>
    <p:sldMasterId id="2147483743" r:id="rId7"/>
  </p:sldMasterIdLst>
  <p:notesMasterIdLst>
    <p:notesMasterId r:id="rId16"/>
  </p:notesMasterIdLst>
  <p:sldIdLst>
    <p:sldId id="268" r:id="rId8"/>
    <p:sldId id="264" r:id="rId9"/>
    <p:sldId id="258" r:id="rId10"/>
    <p:sldId id="267" r:id="rId11"/>
    <p:sldId id="259" r:id="rId12"/>
    <p:sldId id="261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5CFFB-0516-4A10-94F3-484B56DC8017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C26D9-C157-4872-BC99-8FBC86F4D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4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2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843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71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34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49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59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145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6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6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21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29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55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967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52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6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06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64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421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56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30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18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25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32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487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11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053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02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37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63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94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516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79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5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9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4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0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7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9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9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6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7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75373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02371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9328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646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97839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9128054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164F9-9BE1-4E0D-B3EE-1E42007BF93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83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444CF-F15A-433F-AC4E-3BB6F63886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3363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1D84C-E0EE-4327-A353-D771DE32F4F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904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33373-6281-48DC-9F13-A8BAD8BE6B3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290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A441F-5ECA-4FB6-B390-2C7DD2A792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0043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6E9E2-6722-4C22-9EC3-DDDA531B67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570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05B78-1619-4903-89D7-43FCCE574AE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634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F3EF91-8CC2-49CA-A2B8-97A594E373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79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8869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9A600-FB80-4FB4-8FCB-B461457435A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668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16AB5-6865-4A1B-9F87-784E048C3C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792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6A566-3EF6-489F-A52B-7B6FF49EBB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60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0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6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0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22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112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BD5DB7-194E-4A45-833C-787C1694C717}"/>
              </a:ext>
            </a:extLst>
          </p:cNvPr>
          <p:cNvSpPr/>
          <p:nvPr userDrawn="1"/>
        </p:nvSpPr>
        <p:spPr>
          <a:xfrm>
            <a:off x="9331877" y="6500150"/>
            <a:ext cx="2752677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67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067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  <a:endParaRPr kumimoji="0" lang="vi-VN" sz="1067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1350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2540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67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1965D6-673E-4C4C-8EAF-BF2EC82E541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7" descr="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9850"/>
            <a:ext cx="11964988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29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8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765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9986448" y="20727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948615" y="2835925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t="48492"/>
          <a:stretch>
            <a:fillRect/>
          </a:stretch>
        </p:blipFill>
        <p:spPr>
          <a:xfrm>
            <a:off x="3524897" y="1315725"/>
            <a:ext cx="4966422" cy="2333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713" y="488442"/>
            <a:ext cx="5155334" cy="126850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9876733" y="100548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74036" y="1754829"/>
            <a:ext cx="366814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Ôn bài cũ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1724225" y="3649644"/>
            <a:ext cx="9560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?”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3" grpId="0" bldLvl="0" animBg="1"/>
      <p:bldP spid="23" grpId="1" bldLvl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</a:p>
        </p:txBody>
      </p:sp>
    </p:spTree>
    <p:extLst>
      <p:ext uri="{BB962C8B-B14F-4D97-AF65-F5344CB8AC3E}">
        <p14:creationId xmlns:p14="http://schemas.microsoft.com/office/powerpoint/2010/main" val="498930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4658DF-2D2C-4D75-99F8-6B47E294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289" r="53437" b="45532"/>
          <a:stretch/>
        </p:blipFill>
        <p:spPr>
          <a:xfrm>
            <a:off x="1420057" y="975146"/>
            <a:ext cx="3715954" cy="2551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19E9D-1B5B-4CDB-A134-A5D925FBB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70" t="10290" b="44955"/>
          <a:stretch/>
        </p:blipFill>
        <p:spPr>
          <a:xfrm>
            <a:off x="7189048" y="975145"/>
            <a:ext cx="3666186" cy="2682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4658DF-2D2C-4D75-99F8-6B47E2946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4289" r="50000"/>
          <a:stretch/>
        </p:blipFill>
        <p:spPr>
          <a:xfrm>
            <a:off x="1541961" y="3843800"/>
            <a:ext cx="3594050" cy="2957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519E9D-1B5B-4CDB-A134-A5D925FBB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879" t="54185" r="1" b="3984"/>
          <a:stretch/>
        </p:blipFill>
        <p:spPr>
          <a:xfrm>
            <a:off x="7155701" y="3843800"/>
            <a:ext cx="3710682" cy="2857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A0DABD-FF06-4071-9E55-18E99FBFBB42}"/>
              </a:ext>
            </a:extLst>
          </p:cNvPr>
          <p:cNvSpPr txBox="1"/>
          <p:nvPr/>
        </p:nvSpPr>
        <p:spPr>
          <a:xfrm>
            <a:off x="2223595" y="0"/>
            <a:ext cx="878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Dựa vào câu hỏi gợi ý, đoán nội dung của từng tranh.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ED4BBE-B1AF-4055-A75E-F7093ACD702B}"/>
              </a:ext>
            </a:extLst>
          </p:cNvPr>
          <p:cNvSpPr txBox="1"/>
          <p:nvPr/>
        </p:nvSpPr>
        <p:spPr>
          <a:xfrm>
            <a:off x="4292970" y="451925"/>
            <a:ext cx="3739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 đỗ con</a:t>
            </a:r>
            <a:endParaRPr lang="en-US" sz="2800" b="1" kern="0" dirty="0">
              <a:solidFill>
                <a:srgbClr val="FFAB40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3951B3-3F62-4429-8638-BE90F7A9AAF7}"/>
              </a:ext>
            </a:extLst>
          </p:cNvPr>
          <p:cNvSpPr txBox="1"/>
          <p:nvPr/>
        </p:nvSpPr>
        <p:spPr>
          <a:xfrm>
            <a:off x="548790" y="2755931"/>
            <a:ext cx="5613740" cy="1200329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đỗ </a:t>
            </a: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0F0AF-14EC-4DED-91F9-6DE9E101966A}"/>
              </a:ext>
            </a:extLst>
          </p:cNvPr>
          <p:cNvSpPr txBox="1"/>
          <p:nvPr/>
        </p:nvSpPr>
        <p:spPr>
          <a:xfrm>
            <a:off x="6774097" y="2834474"/>
            <a:ext cx="4496087" cy="1200329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đỗ đã nảy mầm và chị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xuân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595AA-F5FB-42FA-A2FA-F076308980DD}"/>
              </a:ext>
            </a:extLst>
          </p:cNvPr>
          <p:cNvSpPr txBox="1"/>
          <p:nvPr/>
        </p:nvSpPr>
        <p:spPr>
          <a:xfrm>
            <a:off x="928187" y="5687117"/>
            <a:ext cx="4821597" cy="1200329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 gặp gỡ giữa hạt đỗ với mầm đã lớn và bác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02E67-F1BE-4E46-9FF4-8E63CC9234F5}"/>
              </a:ext>
            </a:extLst>
          </p:cNvPr>
          <p:cNvSpPr txBox="1"/>
          <p:nvPr/>
        </p:nvSpPr>
        <p:spPr>
          <a:xfrm>
            <a:off x="6742955" y="5968854"/>
            <a:ext cx="4564919" cy="830997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Hạt đỗ đã lớn thành cây đỗ và mặt trời đang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tỏa </a:t>
            </a:r>
            <a:r>
              <a:rPr kumimoji="0" lang="vi-VN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nắng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59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bài 7">
            <a:hlinkClick r:id="" action="ppaction://media"/>
            <a:extLst>
              <a:ext uri="{FF2B5EF4-FFF2-40B4-BE49-F238E27FC236}">
                <a16:creationId xmlns:a16="http://schemas.microsoft.com/office/drawing/2014/main" id="{F7C920B2-29A9-419E-95EC-B6EA21D316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25255"/>
            <a:ext cx="10366744" cy="55390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06232A-992D-47FF-9EF3-A3E76C888E1F}"/>
              </a:ext>
            </a:extLst>
          </p:cNvPr>
          <p:cNvSpPr txBox="1"/>
          <p:nvPr/>
        </p:nvSpPr>
        <p:spPr>
          <a:xfrm>
            <a:off x="2296866" y="194258"/>
            <a:ext cx="7868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Nghe </a:t>
            </a:r>
            <a:r>
              <a:rPr lang="vi-VN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</a:t>
            </a:r>
            <a:r>
              <a:rPr lang="en-US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 </a:t>
            </a:r>
            <a:r>
              <a:rPr lang="vi-VN" sz="3200" b="1" kern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</a:t>
            </a:r>
            <a:r>
              <a:rPr lang="vi-VN" sz="32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“Chú đỗ con”</a:t>
            </a:r>
            <a:endParaRPr lang="vi-VN" sz="32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5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434325" y="488453"/>
            <a:ext cx="1175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3AA35E-8EDA-4724-916A-510918F272CF}"/>
              </a:ext>
            </a:extLst>
          </p:cNvPr>
          <p:cNvGrpSpPr/>
          <p:nvPr/>
        </p:nvGrpSpPr>
        <p:grpSpPr>
          <a:xfrm>
            <a:off x="1643190" y="1293684"/>
            <a:ext cx="9339943" cy="5043553"/>
            <a:chOff x="902865" y="819656"/>
            <a:chExt cx="4871775" cy="360221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7715E6-CC8F-432F-A570-08651F6E7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t="10290" r="50000" b="55103"/>
            <a:stretch/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E016DB-49C1-4F98-AC4C-6333674E85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653" t="53972" r="49347" b="11421"/>
            <a:stretch/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DBD50C-8E8A-492A-8E97-81B951C26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53165" t="10088" r="-3165" b="55305"/>
            <a:stretch/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1F73E3-806A-4987-A2AB-71293618B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52576" t="54499" r="-2576" b="10894"/>
            <a:stretch/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055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DC7B12D-44D0-4F07-98FB-3CDE6626C9A6}"/>
              </a:ext>
            </a:extLst>
          </p:cNvPr>
          <p:cNvGrpSpPr/>
          <p:nvPr/>
        </p:nvGrpSpPr>
        <p:grpSpPr>
          <a:xfrm>
            <a:off x="830799" y="520400"/>
            <a:ext cx="10801514" cy="1039460"/>
            <a:chOff x="511811" y="527284"/>
            <a:chExt cx="5865501" cy="77959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F5A287-316F-4023-8DA6-32346DD2D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198"/>
            <a:stretch/>
          </p:blipFill>
          <p:spPr>
            <a:xfrm>
              <a:off x="511811" y="527284"/>
              <a:ext cx="5834378" cy="7795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A7478F-0E69-424E-87E7-DB793B2897E5}"/>
                </a:ext>
              </a:extLst>
            </p:cNvPr>
            <p:cNvSpPr txBox="1"/>
            <p:nvPr/>
          </p:nvSpPr>
          <p:spPr>
            <a:xfrm>
              <a:off x="1401976" y="752636"/>
              <a:ext cx="497533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 với người thân về hành trình </a:t>
              </a: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hạt </a:t>
              </a:r>
              <a:r>
                <a:rPr kumimoji="0" lang="vi-VN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đỗ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trở thành cây đỗ.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8571548-2488-47BB-AA6F-CAC003906503}"/>
              </a:ext>
            </a:extLst>
          </p:cNvPr>
          <p:cNvSpPr txBox="1"/>
          <p:nvPr/>
        </p:nvSpPr>
        <p:spPr>
          <a:xfrm>
            <a:off x="5645076" y="2003099"/>
            <a:ext cx="6115483" cy="394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về những ai đã góp phần giúp hạt đỗ nằm trong lòng đất có thể nảy mầm và vươn lên thành cây đỗ.</a:t>
            </a:r>
          </a:p>
          <a:p>
            <a:pPr marL="0" marR="0" lvl="0" indent="0" algn="just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Trao đổi với người thân câu chuyện muốn nói điều gì với các bạn nhỏ.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8F43C8-7F63-4C8C-A33C-0065E6157C50}"/>
              </a:ext>
            </a:extLst>
          </p:cNvPr>
          <p:cNvGrpSpPr/>
          <p:nvPr/>
        </p:nvGrpSpPr>
        <p:grpSpPr>
          <a:xfrm>
            <a:off x="587830" y="1903114"/>
            <a:ext cx="5289184" cy="4074277"/>
            <a:chOff x="902865" y="819656"/>
            <a:chExt cx="4871775" cy="360221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BD5DE51-F40D-4A0B-8C1B-E3DB15CE2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t="10290" r="50000" b="55103"/>
            <a:stretch/>
          </p:blipFill>
          <p:spPr>
            <a:xfrm>
              <a:off x="902865" y="819656"/>
              <a:ext cx="2539700" cy="175209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69A56A-C547-4550-8D20-B4C15231C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653" t="53972" r="49347" b="11421"/>
            <a:stretch/>
          </p:blipFill>
          <p:spPr>
            <a:xfrm>
              <a:off x="902865" y="2652806"/>
              <a:ext cx="2539700" cy="17520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85F1B2C-4044-40FA-9819-58C5880C9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53165" t="10088" r="-3165" b="55305"/>
            <a:stretch/>
          </p:blipFill>
          <p:spPr>
            <a:xfrm>
              <a:off x="3234940" y="836630"/>
              <a:ext cx="2539700" cy="17520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3C6CCEA-5274-4033-AFDA-37F7EF00C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52576" t="54499" r="-2576" b="10894"/>
            <a:stretch/>
          </p:blipFill>
          <p:spPr>
            <a:xfrm>
              <a:off x="3234940" y="2669780"/>
              <a:ext cx="2539700" cy="175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025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34" y="217488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3082835" y="326517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THANK YOU!!!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8794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192</Words>
  <Application>Microsoft Office PowerPoint</Application>
  <PresentationFormat>Widescreen</PresentationFormat>
  <Paragraphs>21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8" baseType="lpstr">
      <vt:lpstr>SimSun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Kalam</vt:lpstr>
      <vt:lpstr>Montserrat</vt:lpstr>
      <vt:lpstr>黑体</vt:lpstr>
      <vt:lpstr>Times New Roman</vt:lpstr>
      <vt:lpstr>Wingdings</vt:lpstr>
      <vt:lpstr>7_Office Theme</vt:lpstr>
      <vt:lpstr>1_Office 主题​​</vt:lpstr>
      <vt:lpstr>1_Doodle Sketchbook by Slidesgo</vt:lpstr>
      <vt:lpstr>3_Office Theme</vt:lpstr>
      <vt:lpstr>2_Office 主题​​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HP</cp:lastModifiedBy>
  <cp:revision>12</cp:revision>
  <dcterms:created xsi:type="dcterms:W3CDTF">2021-08-13T10:38:06Z</dcterms:created>
  <dcterms:modified xsi:type="dcterms:W3CDTF">2021-09-28T14:56:42Z</dcterms:modified>
</cp:coreProperties>
</file>