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6"/>
  </p:notesMasterIdLst>
  <p:sldIdLst>
    <p:sldId id="327" r:id="rId3"/>
    <p:sldId id="257" r:id="rId4"/>
    <p:sldId id="2637" r:id="rId5"/>
    <p:sldId id="285" r:id="rId6"/>
    <p:sldId id="2639" r:id="rId7"/>
    <p:sldId id="2636" r:id="rId8"/>
    <p:sldId id="258" r:id="rId9"/>
    <p:sldId id="2638" r:id="rId10"/>
    <p:sldId id="268" r:id="rId11"/>
    <p:sldId id="265" r:id="rId12"/>
    <p:sldId id="286" r:id="rId13"/>
    <p:sldId id="287" r:id="rId14"/>
    <p:sldId id="288" r:id="rId15"/>
    <p:sldId id="289" r:id="rId16"/>
    <p:sldId id="308" r:id="rId17"/>
    <p:sldId id="310" r:id="rId18"/>
    <p:sldId id="302" r:id="rId19"/>
    <p:sldId id="2633" r:id="rId20"/>
    <p:sldId id="2640" r:id="rId21"/>
    <p:sldId id="2635" r:id="rId22"/>
    <p:sldId id="2634" r:id="rId23"/>
    <p:sldId id="2632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6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1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B394D-725A-4926-80BD-42B57CEF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ED3A8D-2ABD-412A-933A-39620D94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DC9B96-81B6-4116-B103-71AC308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D2071-448B-40ED-AFC1-96C3CF8A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F26043-A49F-4586-95FE-E48CA5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13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87E0E-F1BF-42D4-9860-A67FDAA4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ED0565-0B69-49AC-8BEC-03C1333C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99270E-B7CC-42BC-A8EA-96C1FB3B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82F030-2F52-4B50-8553-93D268A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C44098-72CC-46FA-A45D-1212466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F1A85-244D-476D-AD0E-CB1CD8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90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809A6-D1DA-47C0-A94C-B9A6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B6FBE7-46D8-47BF-AA7B-456C1E6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EE75A7-D811-4771-A8BD-B25B603A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2793B8-7923-4C25-81DF-8521839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D04EB6D-BE76-4BEE-A3AE-764A2C66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1AFC7F3-B051-4AE0-AB49-D5F5960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E74D87-91E7-41AA-B2F0-F9219DF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E4231D-1DD9-4A72-B93F-0C02F0AC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4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F0577E-CA9F-41FE-9CC2-AAC54EAA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684E6D-2C7E-4C69-8320-348AC0D1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C910A0-FE55-4094-AB4D-73F480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CC89BF-D0BC-4A81-8703-EB8FEEF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89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626672-E906-4943-90CC-FCB17F0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3B6658-E929-4FEA-8568-D8CE0665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D444C6-3AF1-407E-87ED-E2FC8DF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0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45E2A-5D82-4158-A525-3612F69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9A4DD5-6966-4C17-9A70-51EE370A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F4F51-8D94-4C89-A895-5A7AF4E0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6D703D-3477-41AE-804F-C610A57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6F9C8E-7BB4-4629-BBD6-A1785AA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9512B-0ECE-42B7-87D3-03EF959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65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C41E0-F19B-4622-A923-EC82870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7037EF-58EF-434B-B67D-CC9456CD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139E1A-6D02-4451-B158-5EFFE2A9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5157B7-8A1C-47E3-A7CA-CB25A09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6B5E1-03F1-419E-98F8-D8E4585F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29E593-711D-47AE-B409-2A8A439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3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3ABA0-CB18-434E-9118-DA4681A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18E44B-44E8-4FBB-ADC4-3BE20217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4248BE-11B3-4544-8D7F-20BE61AE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CC8237-01CD-43A4-B570-8CFC529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325C02-339A-4885-B5EB-A631ADB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13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C4CF14-E210-4D1B-ADD9-423FFE32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59F70C-9CA8-4DE0-8E87-4B2AD343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E7D05-57DA-447D-A194-50A8995E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F1B88C-FAA2-4C29-ACA7-AF45DCE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0F5B83-D254-4081-B609-6F647CF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164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64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53FCCC-BC76-46CB-98F8-FDE5A16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BCC1D3-27D6-42E0-8D84-959AF382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265E5-2478-4708-A3AB-10C2C3A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9A71B-2B95-4E34-AA3C-2FD675F7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324AB-AD8F-4995-9C7D-B7886F0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17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4C6D1-43B1-4D48-A51C-5451677B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6C72FC-E722-47E0-9373-6D042DBB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18998-A77D-4140-957D-1C34631C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176E0D-CC11-4B56-BD95-A7577EE1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F9A2A-1EC3-4A53-8811-A1110454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66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7E22EFB-2602-4063-BC24-EBAEB60F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327056-3157-4DFA-859C-911275C1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F0829-502C-42AD-81D2-360F3C2E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353C7-CA47-417B-9870-6A6ABD26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A7ED42-7CC7-4799-87D0-012C705B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+mn-ea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193" y="1970448"/>
            <a:ext cx="10067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Việt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" panose="020B7200000000000000" pitchFamily="34" charset="0"/>
                <a:ea typeface="Zilla Slab" pitchFamily="2" charset="0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" panose="020B7200000000000000" pitchFamily="34" charset="0"/>
                <a:ea typeface="Zilla Slab" pitchFamily="2" charset="0"/>
                <a:cs typeface="+mn-cs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  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Nghe –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yêu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hè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Zilla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22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5203536" y="2300674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85960D16-C809-D366-CE14-69615CECB855}"/>
              </a:ext>
            </a:extLst>
          </p:cNvPr>
          <p:cNvSpPr/>
          <p:nvPr/>
        </p:nvSpPr>
        <p:spPr>
          <a:xfrm>
            <a:off x="4447536" y="2035859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79481" y="955433"/>
            <a:ext cx="3930884" cy="1479559"/>
            <a:chOff x="4179481" y="955433"/>
            <a:chExt cx="393088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9481" y="1665551"/>
              <a:ext cx="3930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Tìm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thêm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ngữ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chỉ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sự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hoạt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động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tiếng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bắt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đầu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c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hoặc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k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011" y="1435047"/>
            <a:ext cx="9873637" cy="3098721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14" y="3916305"/>
            <a:ext cx="9894860" cy="1532334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kiễng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940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94943" y="2562822"/>
            <a:ext cx="7821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 BẠN!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2861577"/>
            <a:ext cx="4305280" cy="2864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6" y="2477765"/>
            <a:ext cx="2539680" cy="40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508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ngân ra rả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669</Words>
  <Application>Microsoft Office PowerPoint</Application>
  <PresentationFormat>Màn hình rộng</PresentationFormat>
  <Paragraphs>136</Paragraphs>
  <Slides>23</Slides>
  <Notes>14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23</vt:i4>
      </vt:variant>
    </vt:vector>
  </HeadingPairs>
  <TitlesOfParts>
    <vt:vector size="36" baseType="lpstr">
      <vt:lpstr>等线</vt:lpstr>
      <vt:lpstr>等线 Light</vt:lpstr>
      <vt:lpstr>.VnMemorandum</vt:lpstr>
      <vt:lpstr>Arial</vt:lpstr>
      <vt:lpstr>Calibri</vt:lpstr>
      <vt:lpstr>Coiny</vt:lpstr>
      <vt:lpstr>Gloria Hallelujah</vt:lpstr>
      <vt:lpstr>Times New Roman</vt:lpstr>
      <vt:lpstr>UVN Van Chuong Nang</vt:lpstr>
      <vt:lpstr>Zilla Slab</vt:lpstr>
      <vt:lpstr>字魂70号-灵悦黑体</vt:lpstr>
      <vt:lpstr>千图网海量PPT模板www.58pic.com​​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HÀ VĂN TIẾN</cp:lastModifiedBy>
  <cp:revision>40</cp:revision>
  <dcterms:created xsi:type="dcterms:W3CDTF">2022-05-21T08:09:05Z</dcterms:created>
  <dcterms:modified xsi:type="dcterms:W3CDTF">2022-09-01T09:20:13Z</dcterms:modified>
</cp:coreProperties>
</file>