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</p:sldMasterIdLst>
  <p:notesMasterIdLst>
    <p:notesMasterId r:id="rId18"/>
  </p:notesMasterIdLst>
  <p:sldIdLst>
    <p:sldId id="349" r:id="rId4"/>
    <p:sldId id="345" r:id="rId5"/>
    <p:sldId id="343" r:id="rId6"/>
    <p:sldId id="350" r:id="rId7"/>
    <p:sldId id="329" r:id="rId8"/>
    <p:sldId id="333" r:id="rId9"/>
    <p:sldId id="344" r:id="rId10"/>
    <p:sldId id="347" r:id="rId11"/>
    <p:sldId id="334" r:id="rId12"/>
    <p:sldId id="335" r:id="rId13"/>
    <p:sldId id="337" r:id="rId14"/>
    <p:sldId id="336" r:id="rId15"/>
    <p:sldId id="348" r:id="rId16"/>
    <p:sldId id="342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Coiny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6419-AA6D-4997-96D0-5FFFD728DF9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EC27-B267-4407-9A90-71EF4F85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4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54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91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98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33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3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0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37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64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4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48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1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98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0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73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1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3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75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BFBBC3-DC52-43D9-B2DD-0275893A520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9052B5-471B-4F9D-B8AC-7194FB67EA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4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20.gif"/><Relationship Id="rId5" Type="http://schemas.openxmlformats.org/officeDocument/2006/relationships/image" Target="../media/image12.gif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image" Target="../media/image7.jpeg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gif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4" y="333394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6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spc="-151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4000" b="1" spc="-151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</a:t>
            </a:r>
            <a:endParaRPr lang="en-US" sz="40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467" y="2404533"/>
            <a:ext cx="119041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4. Luyện tập</a:t>
            </a:r>
            <a:endParaRPr lang="vi-VN" sz="44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b="1" spc="-150" smtClean="0">
                <a:solidFill>
                  <a:srgbClr val="FF2543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Viết </a:t>
            </a:r>
            <a:r>
              <a:rPr lang="vi-VN" sz="4400" b="1" spc="-150">
                <a:solidFill>
                  <a:srgbClr val="FF2543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đoạn văn kể lại </a:t>
            </a:r>
            <a:r>
              <a:rPr lang="en-US" sz="4400" b="1" spc="-150">
                <a:solidFill>
                  <a:srgbClr val="FF2543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sự việc đã làm cùng người thân</a:t>
            </a:r>
            <a:r>
              <a:rPr lang="vi-VN" sz="4400" b="1" spc="-150">
                <a:solidFill>
                  <a:srgbClr val="FF2543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.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97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416794" y="845811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1B21E0C-61B0-44F6-8714-9176069712EC}"/>
              </a:ext>
            </a:extLst>
          </p:cNvPr>
          <p:cNvSpPr txBox="1"/>
          <p:nvPr/>
        </p:nvSpPr>
        <p:spPr>
          <a:xfrm>
            <a:off x="3772166" y="1536658"/>
            <a:ext cx="4647666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BỐN</a:t>
            </a:r>
          </a:p>
        </p:txBody>
      </p:sp>
      <p:pic>
        <p:nvPicPr>
          <p:cNvPr id="3076" name="Picture 4" descr="Rainbow Sticker for iOS &amp;amp; Android | GIPHY">
            <a:extLst>
              <a:ext uri="{FF2B5EF4-FFF2-40B4-BE49-F238E27FC236}">
                <a16:creationId xmlns="" xmlns:a16="http://schemas.microsoft.com/office/drawing/2014/main" id="{D90A90CD-2A66-4F07-9348-E78EE5F0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=""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=""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82" name="Picture 10" descr="In Case You Care To Know Who I Is | The World of Second Chances">
            <a:extLst>
              <a:ext uri="{FF2B5EF4-FFF2-40B4-BE49-F238E27FC236}">
                <a16:creationId xmlns="" xmlns:a16="http://schemas.microsoft.com/office/drawing/2014/main" id="{0A04801D-1224-4542-9CAD-F5A7CEBE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435" y="0"/>
            <a:ext cx="2743200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実は自分が苦手な内容の方が教えやすい・・？">
            <a:extLst>
              <a:ext uri="{FF2B5EF4-FFF2-40B4-BE49-F238E27FC236}">
                <a16:creationId xmlns="" xmlns:a16="http://schemas.microsoft.com/office/drawing/2014/main" id="{84904A9A-8442-4A71-9579-EFF3205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43" y="1853263"/>
            <a:ext cx="396198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868CCEC-0E4A-4230-B8F4-CC518AC7C434}"/>
              </a:ext>
            </a:extLst>
          </p:cNvPr>
          <p:cNvSpPr txBox="1"/>
          <p:nvPr/>
        </p:nvSpPr>
        <p:spPr>
          <a:xfrm>
            <a:off x="1399001" y="2125413"/>
            <a:ext cx="3000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tư duy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523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9316F753-A59E-4AFA-9843-AD0285D76CA7}"/>
              </a:ext>
            </a:extLst>
          </p:cNvPr>
          <p:cNvSpPr/>
          <p:nvPr/>
        </p:nvSpPr>
        <p:spPr>
          <a:xfrm>
            <a:off x="323850" y="465374"/>
            <a:ext cx="2655324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2" name="Group 7171">
            <a:extLst>
              <a:ext uri="{FF2B5EF4-FFF2-40B4-BE49-F238E27FC236}">
                <a16:creationId xmlns="" xmlns:a16="http://schemas.microsoft.com/office/drawing/2014/main" id="{5EBB6F0E-7174-4AD5-AE10-E710A55E95CA}"/>
              </a:ext>
            </a:extLst>
          </p:cNvPr>
          <p:cNvGrpSpPr/>
          <p:nvPr/>
        </p:nvGrpSpPr>
        <p:grpSpPr>
          <a:xfrm>
            <a:off x="4727111" y="1512830"/>
            <a:ext cx="3954047" cy="3749040"/>
            <a:chOff x="4256670" y="1512830"/>
            <a:chExt cx="4205460" cy="37490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474BEFFF-CC35-4662-9D0E-64FA7793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668" y="1512830"/>
              <a:ext cx="4160462" cy="37490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CC1351A0-4F1E-4615-B0D0-E64167AE145B}"/>
                </a:ext>
              </a:extLst>
            </p:cNvPr>
            <p:cNvSpPr txBox="1"/>
            <p:nvPr/>
          </p:nvSpPr>
          <p:spPr>
            <a:xfrm>
              <a:off x="4256670" y="2075688"/>
              <a:ext cx="2564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Connector: Curved 29">
            <a:extLst>
              <a:ext uri="{FF2B5EF4-FFF2-40B4-BE49-F238E27FC236}">
                <a16:creationId xmlns="" xmlns:a16="http://schemas.microsoft.com/office/drawing/2014/main" id="{24ED1BD1-D356-4E7B-90CE-EAECFC7E699F}"/>
              </a:ext>
            </a:extLst>
          </p:cNvPr>
          <p:cNvCxnSpPr>
            <a:cxnSpLocks/>
          </p:cNvCxnSpPr>
          <p:nvPr/>
        </p:nvCxnSpPr>
        <p:spPr>
          <a:xfrm flipV="1">
            <a:off x="7644809" y="1151172"/>
            <a:ext cx="1071488" cy="954075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53CE9A6E-A0EE-4EA2-91F0-3A2CA326F450}"/>
              </a:ext>
            </a:extLst>
          </p:cNvPr>
          <p:cNvSpPr/>
          <p:nvPr/>
        </p:nvSpPr>
        <p:spPr>
          <a:xfrm>
            <a:off x="8716297" y="1"/>
            <a:ext cx="3449310" cy="197268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0D4C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Connector: Curved 38">
            <a:extLst>
              <a:ext uri="{FF2B5EF4-FFF2-40B4-BE49-F238E27FC236}">
                <a16:creationId xmlns="" xmlns:a16="http://schemas.microsoft.com/office/drawing/2014/main" id="{CC35B5BC-F415-466F-A022-237073CB7167}"/>
              </a:ext>
            </a:extLst>
          </p:cNvPr>
          <p:cNvCxnSpPr>
            <a:cxnSpLocks/>
            <a:stCxn id="32" idx="1"/>
            <a:endCxn id="40" idx="3"/>
          </p:cNvCxnSpPr>
          <p:nvPr/>
        </p:nvCxnSpPr>
        <p:spPr>
          <a:xfrm rot="5400000">
            <a:off x="7901851" y="2425257"/>
            <a:ext cx="2993775" cy="2084428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02D9EE1C-19EB-4F71-9B05-EA19E6317538}"/>
              </a:ext>
            </a:extLst>
          </p:cNvPr>
          <p:cNvSpPr/>
          <p:nvPr/>
        </p:nvSpPr>
        <p:spPr>
          <a:xfrm>
            <a:off x="7343775" y="4900830"/>
            <a:ext cx="2025498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Connector: Curved 42">
            <a:extLst>
              <a:ext uri="{FF2B5EF4-FFF2-40B4-BE49-F238E27FC236}">
                <a16:creationId xmlns="" xmlns:a16="http://schemas.microsoft.com/office/drawing/2014/main" id="{71CE4057-D209-4ABE-A8CB-A651C58917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67124" y="2960701"/>
            <a:ext cx="1980248" cy="12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loud 45">
            <a:extLst>
              <a:ext uri="{FF2B5EF4-FFF2-40B4-BE49-F238E27FC236}">
                <a16:creationId xmlns="" xmlns:a16="http://schemas.microsoft.com/office/drawing/2014/main" id="{350FDF8D-3BBB-490C-8F24-BA2E2C468382}"/>
              </a:ext>
            </a:extLst>
          </p:cNvPr>
          <p:cNvSpPr/>
          <p:nvPr/>
        </p:nvSpPr>
        <p:spPr>
          <a:xfrm>
            <a:off x="9252244" y="3861953"/>
            <a:ext cx="1900051" cy="1205976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Connector: Curved 57">
            <a:extLst>
              <a:ext uri="{FF2B5EF4-FFF2-40B4-BE49-F238E27FC236}">
                <a16:creationId xmlns="" xmlns:a16="http://schemas.microsoft.com/office/drawing/2014/main" id="{17877EC3-D919-4EF8-A9FF-861D1128AE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78009" y="4382750"/>
            <a:ext cx="1879979" cy="758299"/>
          </a:xfrm>
          <a:prstGeom prst="curvedConnector3">
            <a:avLst>
              <a:gd name="adj1" fmla="val 50000"/>
            </a:avLst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loud 61">
            <a:extLst>
              <a:ext uri="{FF2B5EF4-FFF2-40B4-BE49-F238E27FC236}">
                <a16:creationId xmlns="" xmlns:a16="http://schemas.microsoft.com/office/drawing/2014/main" id="{CCFF4598-4366-41F8-A902-169F91E14724}"/>
              </a:ext>
            </a:extLst>
          </p:cNvPr>
          <p:cNvSpPr/>
          <p:nvPr/>
        </p:nvSpPr>
        <p:spPr>
          <a:xfrm>
            <a:off x="2822727" y="5079744"/>
            <a:ext cx="2910563" cy="169553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D4C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7CE72E3-4A70-4D53-B270-699EAAC521C5}"/>
              </a:ext>
            </a:extLst>
          </p:cNvPr>
          <p:cNvSpPr txBox="1"/>
          <p:nvPr/>
        </p:nvSpPr>
        <p:spPr>
          <a:xfrm>
            <a:off x="4373760" y="776763"/>
            <a:ext cx="344931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="" xmlns:a16="http://schemas.microsoft.com/office/drawing/2014/main" id="{F5C92FBC-B0F8-4400-80EE-51A147FA2296}"/>
              </a:ext>
            </a:extLst>
          </p:cNvPr>
          <p:cNvCxnSpPr>
            <a:cxnSpLocks/>
          </p:cNvCxnSpPr>
          <p:nvPr/>
        </p:nvCxnSpPr>
        <p:spPr>
          <a:xfrm rot="10800000">
            <a:off x="2979176" y="1151177"/>
            <a:ext cx="1824982" cy="954071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="" xmlns:a16="http://schemas.microsoft.com/office/drawing/2014/main" id="{D6BCC120-2A08-432F-86CA-4961332E103F}"/>
              </a:ext>
            </a:extLst>
          </p:cNvPr>
          <p:cNvCxnSpPr>
            <a:cxnSpLocks/>
            <a:stCxn id="32" idx="1"/>
            <a:endCxn id="31" idx="3"/>
          </p:cNvCxnSpPr>
          <p:nvPr/>
        </p:nvCxnSpPr>
        <p:spPr>
          <a:xfrm rot="16200000" flipH="1">
            <a:off x="10806441" y="1605094"/>
            <a:ext cx="301762" cy="103274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CF966BA5-B590-4453-ADC2-FC2A2812A70C}"/>
              </a:ext>
            </a:extLst>
          </p:cNvPr>
          <p:cNvSpPr/>
          <p:nvPr/>
        </p:nvSpPr>
        <p:spPr>
          <a:xfrm>
            <a:off x="10683838" y="2183467"/>
            <a:ext cx="1579709" cy="155448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="" xmlns:a16="http://schemas.microsoft.com/office/drawing/2014/main" id="{F2CC15EF-1D66-4AC0-A1F8-A95DDBE371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829" y="1836971"/>
            <a:ext cx="1071838" cy="90445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12B6F3E8-35C5-4F7A-AFBB-226CAEF12345}"/>
              </a:ext>
            </a:extLst>
          </p:cNvPr>
          <p:cNvSpPr/>
          <p:nvPr/>
        </p:nvSpPr>
        <p:spPr>
          <a:xfrm>
            <a:off x="-69642" y="2741423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Connector: Curved 41">
            <a:extLst>
              <a:ext uri="{FF2B5EF4-FFF2-40B4-BE49-F238E27FC236}">
                <a16:creationId xmlns="" xmlns:a16="http://schemas.microsoft.com/office/drawing/2014/main" id="{556CCA45-A530-476B-95E8-DEA0825894D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8921" y="1885673"/>
            <a:ext cx="772826" cy="761175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="" xmlns:a16="http://schemas.microsoft.com/office/drawing/2014/main" id="{AA4575FC-126C-4A7D-8214-1D5375F7E50B}"/>
              </a:ext>
            </a:extLst>
          </p:cNvPr>
          <p:cNvSpPr/>
          <p:nvPr/>
        </p:nvSpPr>
        <p:spPr>
          <a:xfrm>
            <a:off x="1665104" y="2626834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Connector: Curved 46">
            <a:extLst>
              <a:ext uri="{FF2B5EF4-FFF2-40B4-BE49-F238E27FC236}">
                <a16:creationId xmlns="" xmlns:a16="http://schemas.microsoft.com/office/drawing/2014/main" id="{AE02C8B7-0ACC-4025-A064-F85D9FED4E86}"/>
              </a:ext>
            </a:extLst>
          </p:cNvPr>
          <p:cNvCxnSpPr>
            <a:cxnSpLocks/>
          </p:cNvCxnSpPr>
          <p:nvPr/>
        </p:nvCxnSpPr>
        <p:spPr>
          <a:xfrm>
            <a:off x="1871788" y="1836971"/>
            <a:ext cx="2184749" cy="692077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loud 47">
            <a:extLst>
              <a:ext uri="{FF2B5EF4-FFF2-40B4-BE49-F238E27FC236}">
                <a16:creationId xmlns="" xmlns:a16="http://schemas.microsoft.com/office/drawing/2014/main" id="{98D0BF81-7A26-4309-A9CB-62FB477FDBA2}"/>
              </a:ext>
            </a:extLst>
          </p:cNvPr>
          <p:cNvSpPr/>
          <p:nvPr/>
        </p:nvSpPr>
        <p:spPr>
          <a:xfrm>
            <a:off x="3225719" y="2503208"/>
            <a:ext cx="1578439" cy="1503798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207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40" grpId="0" animBg="1"/>
      <p:bldP spid="46" grpId="0" animBg="1"/>
      <p:bldP spid="62" grpId="0" animBg="1"/>
      <p:bldP spid="70" grpId="0"/>
      <p:bldP spid="31" grpId="0" animBg="1"/>
      <p:bldP spid="41" grpId="0" animBg="1"/>
      <p:bldP spid="45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4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 descr="A group of dolls&#10;&#10;Description automatically generated">
            <a:extLst>
              <a:ext uri="{FF2B5EF4-FFF2-40B4-BE49-F238E27FC236}">
                <a16:creationId xmlns="" xmlns:a16="http://schemas.microsoft.com/office/drawing/2014/main" id="{3B86A71E-A159-44D0-9AA9-9D506B4A7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t="49518" r="67692" b="14070"/>
          <a:stretch/>
        </p:blipFill>
        <p:spPr>
          <a:xfrm>
            <a:off x="6231782" y="2219525"/>
            <a:ext cx="2296240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49087" r="10697" b="13963"/>
          <a:stretch/>
        </p:blipFill>
        <p:spPr>
          <a:xfrm>
            <a:off x="3779356" y="2219525"/>
            <a:ext cx="218026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=""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=""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1A3B7E3-545B-40DC-B3DC-1811A99AD13B}"/>
              </a:ext>
            </a:extLst>
          </p:cNvPr>
          <p:cNvGrpSpPr/>
          <p:nvPr/>
        </p:nvGrpSpPr>
        <p:grpSpPr>
          <a:xfrm>
            <a:off x="1367765" y="662608"/>
            <a:ext cx="2560320" cy="2560320"/>
            <a:chOff x="1367765" y="662608"/>
            <a:chExt cx="2560320" cy="2560320"/>
          </a:xfrm>
        </p:grpSpPr>
        <p:pic>
          <p:nvPicPr>
            <p:cNvPr id="6146" name="Picture 2" descr="Purple Bubble Transparent">
              <a:extLst>
                <a:ext uri="{FF2B5EF4-FFF2-40B4-BE49-F238E27FC236}">
                  <a16:creationId xmlns="" xmlns:a16="http://schemas.microsoft.com/office/drawing/2014/main" id="{0BD33E40-6D27-4EE5-9E1A-01A1CA913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765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B614322-B9CD-4980-B020-DC905480F42E}"/>
                </a:ext>
              </a:extLst>
            </p:cNvPr>
            <p:cNvSpPr txBox="1"/>
            <p:nvPr/>
          </p:nvSpPr>
          <p:spPr>
            <a:xfrm>
              <a:off x="1680216" y="1450085"/>
              <a:ext cx="19354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7248539-B00A-46D3-8149-8E9261958C43}"/>
              </a:ext>
            </a:extLst>
          </p:cNvPr>
          <p:cNvGrpSpPr/>
          <p:nvPr/>
        </p:nvGrpSpPr>
        <p:grpSpPr>
          <a:xfrm>
            <a:off x="8163514" y="662608"/>
            <a:ext cx="2560320" cy="2560320"/>
            <a:chOff x="8163514" y="662608"/>
            <a:chExt cx="2560320" cy="2560320"/>
          </a:xfrm>
        </p:grpSpPr>
        <p:pic>
          <p:nvPicPr>
            <p:cNvPr id="17" name="Picture 2" descr="Purple Bubble Transparent">
              <a:extLst>
                <a:ext uri="{FF2B5EF4-FFF2-40B4-BE49-F238E27FC236}">
                  <a16:creationId xmlns="" xmlns:a16="http://schemas.microsoft.com/office/drawing/2014/main" id="{5827F7EA-9D63-4D5D-9216-D223AD888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63514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5325C05-252E-48D5-A395-14537A6C032C}"/>
                </a:ext>
              </a:extLst>
            </p:cNvPr>
            <p:cNvSpPr txBox="1"/>
            <p:nvPr/>
          </p:nvSpPr>
          <p:spPr>
            <a:xfrm>
              <a:off x="8480240" y="1450084"/>
              <a:ext cx="19354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8490F10-5CFC-46F0-9F7F-8308DEA6D6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9934" y="1108432"/>
            <a:ext cx="41761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5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28" y="4767016"/>
            <a:ext cx="5048343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4687609" y="1146904"/>
            <a:ext cx="7503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F90F3FA6-8E8A-4BFF-9241-7B19ACA9B6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66" b="10519"/>
          <a:stretch/>
        </p:blipFill>
        <p:spPr>
          <a:xfrm>
            <a:off x="8047607" y="2766962"/>
            <a:ext cx="4143757" cy="4091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1084DC-12DA-496E-A11C-87699401DB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62">
            <a:off x="-151658" y="-166616"/>
            <a:ext cx="4114800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C2A66A7-D506-46A3-9E39-56464036AD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3567" y="2686529"/>
            <a:ext cx="7981904" cy="10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3362190" y="2144383"/>
            <a:ext cx="5886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TẠM BIỆT VÀ HẸN GẶP LẠI</a:t>
            </a:r>
            <a:endParaRPr kumimoji="0" lang="vi-VN" sz="66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SVN-Dumpling" panose="02000000000000000000" pitchFamily="50" charset="0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=""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2943225" y="2254695"/>
            <a:ext cx="6639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động</a:t>
            </a:r>
            <a:endParaRPr kumimoji="0" lang="vi-VN" sz="9600" b="1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=""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47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828800" y="650895"/>
            <a:ext cx="9261229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BA488ED-1316-48B3-856C-C09E4E6DF2B2}"/>
              </a:ext>
            </a:extLst>
          </p:cNvPr>
          <p:cNvSpPr txBox="1"/>
          <p:nvPr/>
        </p:nvSpPr>
        <p:spPr>
          <a:xfrm>
            <a:off x="4882233" y="1519334"/>
            <a:ext cx="338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CFA8FC9-B8C2-4060-89CB-292BE005F718}"/>
              </a:ext>
            </a:extLst>
          </p:cNvPr>
          <p:cNvSpPr txBox="1"/>
          <p:nvPr/>
        </p:nvSpPr>
        <p:spPr>
          <a:xfrm>
            <a:off x="4346958" y="2878636"/>
            <a:ext cx="4031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CA0F6DF-5171-4B32-88FE-8A88697831F5}"/>
              </a:ext>
            </a:extLst>
          </p:cNvPr>
          <p:cNvSpPr txBox="1"/>
          <p:nvPr/>
        </p:nvSpPr>
        <p:spPr>
          <a:xfrm>
            <a:off x="2323070" y="2215126"/>
            <a:ext cx="8280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44B15"/>
              </a:solidFill>
              <a:effectLst/>
              <a:uLnTx/>
              <a:uFillTx/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1964723" y="3668282"/>
            <a:ext cx="8822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Luyện tập: Viết đoạn văn kể </a:t>
            </a:r>
            <a:r>
              <a:rPr kumimoji="0" lang="vi-VN" sz="3200" b="0" i="0" u="none" strike="noStrike" kern="1200" cap="none" spc="-150" normalizeH="0" baseline="0" noProof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lại </a:t>
            </a:r>
            <a:r>
              <a:rPr lang="en-US" sz="3200" spc="-150">
                <a:solidFill>
                  <a:srgbClr val="FF2543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sự việc đã làm cùng người thân</a:t>
            </a:r>
            <a:r>
              <a:rPr kumimoji="0" lang="vi-VN" sz="3200" b="0" i="0" u="none" strike="noStrike" kern="1200" cap="none" spc="-150" normalizeH="0" baseline="0" noProof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17" name="Picture 4" descr="Rainbow Sticker for iOS &amp;amp; Android | GIPHY">
            <a:extLst>
              <a:ext uri="{FF2B5EF4-FFF2-40B4-BE49-F238E27FC236}">
                <a16:creationId xmlns="" xmlns:a16="http://schemas.microsoft.com/office/drawing/2014/main" id="{D5E6D97B-9DAD-47BE-A01E-3A7DE5F0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6311"/>
            <a:ext cx="12192001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0" y="-36310"/>
            <a:ext cx="1090863" cy="1090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6467" y="313267"/>
            <a:ext cx="6028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5200" y="1185333"/>
            <a:ext cx="10778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vi-VN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 quan sát tranh và kể lại </a:t>
            </a:r>
            <a:r>
              <a:rPr lang="vi-VN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 hoạt động trong từng </a:t>
            </a:r>
            <a:r>
              <a:rPr lang="vi-VN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tranh.</a:t>
            </a:r>
          </a:p>
          <a:p>
            <a:pPr algn="just"/>
            <a:r>
              <a:rPr lang="vi-VN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>
                <a:latin typeface="Times New Roman"/>
                <a:ea typeface="Calibri"/>
              </a:rPr>
              <a:t>V</a:t>
            </a:r>
            <a:r>
              <a:rPr lang="en-US" sz="3200">
                <a:latin typeface="Times New Roman"/>
                <a:ea typeface="Times New Roman"/>
              </a:rPr>
              <a:t>iết được đoạn văn kể lại</a:t>
            </a:r>
            <a:r>
              <a:rPr lang="vi-VN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một hoạt động chung  gia đình</a:t>
            </a:r>
            <a:r>
              <a:rPr lang="vi-VN" sz="320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vi-VN" sz="3200">
              <a:latin typeface="Times New Roman"/>
              <a:ea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9933" y="2486756"/>
            <a:ext cx="1038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prstClr val="black"/>
                </a:solidFill>
                <a:latin typeface="Times New Roman"/>
                <a:ea typeface="Times New Roman"/>
              </a:rPr>
              <a:t>- </a:t>
            </a:r>
            <a:r>
              <a:rPr lang="nl-NL" sz="3200">
                <a:solidFill>
                  <a:prstClr val="black"/>
                </a:solidFill>
                <a:latin typeface="Times New Roman"/>
                <a:ea typeface="Times New Roman"/>
              </a:rPr>
              <a:t>Hình thành và phát triển tình cảm yêu quê hương, sự quan tâm, yêu quý, biết ơn, đối với những người thân trong gia đình. Học sinh</a:t>
            </a:r>
            <a:r>
              <a:rPr lang="vi-VN" sz="3200">
                <a:solidFill>
                  <a:prstClr val="black"/>
                </a:solidFill>
                <a:latin typeface="Times New Roman"/>
                <a:ea typeface="Times New Roman"/>
              </a:rPr>
              <a:t> có thêm những hiểu </a:t>
            </a:r>
            <a:r>
              <a:rPr lang="vi-VN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 thú vị về những vùng đất mới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 biết cách làm quen v</a:t>
            </a:r>
            <a:r>
              <a:rPr lang="vi-VN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ới những người bạn mới.</a:t>
            </a:r>
            <a:endParaRPr lang="vi-VN" sz="320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88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665789"/>
            <a:ext cx="10860708" cy="5849311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298263" y="741757"/>
            <a:ext cx="10214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Quan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solidFill>
                <a:srgbClr val="FF25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35469A-32F1-44CE-9FB2-A7C1947A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533" y="1510043"/>
            <a:ext cx="9406467" cy="48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646" y="171450"/>
            <a:ext cx="10860708" cy="641984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B9BDFF-3851-4FF9-8967-C3A2AC46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09" y="294826"/>
            <a:ext cx="4343400" cy="2705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7E8A516-5F50-4888-9312-7026E07DDD85}"/>
              </a:ext>
            </a:extLst>
          </p:cNvPr>
          <p:cNvGrpSpPr/>
          <p:nvPr/>
        </p:nvGrpSpPr>
        <p:grpSpPr>
          <a:xfrm>
            <a:off x="5381625" y="609600"/>
            <a:ext cx="5581650" cy="2018559"/>
            <a:chOff x="5381625" y="609600"/>
            <a:chExt cx="5581650" cy="201855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4898E856-C8CB-4AA5-AF30-4C80BD41C6DD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BA39642-0AC4-4A20-8B29-E4AFF8675896}"/>
                </a:ext>
              </a:extLst>
            </p:cNvPr>
            <p:cNvSpPr txBox="1"/>
            <p:nvPr/>
          </p:nvSpPr>
          <p:spPr>
            <a:xfrm>
              <a:off x="5495925" y="774108"/>
              <a:ext cx="51435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tàu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lịch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dắt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tay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gái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vali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Ai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hào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hứng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9183D4C-C7EE-4663-BDF7-CC44CA412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09" y="3395437"/>
            <a:ext cx="4152900" cy="26479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D951CE6-C19A-4ACD-A16E-E54EA7C2D3E9}"/>
              </a:ext>
            </a:extLst>
          </p:cNvPr>
          <p:cNvGrpSpPr/>
          <p:nvPr/>
        </p:nvGrpSpPr>
        <p:grpSpPr>
          <a:xfrm>
            <a:off x="5562600" y="3559272"/>
            <a:ext cx="5581650" cy="2018559"/>
            <a:chOff x="5381625" y="609600"/>
            <a:chExt cx="5581650" cy="20185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55182F5E-75A9-4E34-837D-0B9537A4BB21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1ADBACA-2034-4A88-874F-5D47A41A80F7}"/>
                </a:ext>
              </a:extLst>
            </p:cNvPr>
            <p:cNvSpPr txBox="1"/>
            <p:nvPr/>
          </p:nvSpPr>
          <p:spPr>
            <a:xfrm>
              <a:off x="5495925" y="774108"/>
              <a:ext cx="51435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bãi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gái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xây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lâu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đài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646" y="171450"/>
            <a:ext cx="10860708" cy="641984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B9BDFF-3851-4FF9-8967-C3A2AC46E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151" y="294826"/>
            <a:ext cx="4226115" cy="2705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7E8A516-5F50-4888-9312-7026E07DDD85}"/>
              </a:ext>
            </a:extLst>
          </p:cNvPr>
          <p:cNvGrpSpPr/>
          <p:nvPr/>
        </p:nvGrpSpPr>
        <p:grpSpPr>
          <a:xfrm>
            <a:off x="5381625" y="609600"/>
            <a:ext cx="5581650" cy="2018559"/>
            <a:chOff x="5381625" y="609600"/>
            <a:chExt cx="5581650" cy="201855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4898E856-C8CB-4AA5-AF30-4C80BD41C6DD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BA39642-0AC4-4A20-8B29-E4AFF8675896}"/>
                </a:ext>
              </a:extLst>
            </p:cNvPr>
            <p:cNvSpPr txBox="1"/>
            <p:nvPr/>
          </p:nvSpPr>
          <p:spPr>
            <a:xfrm>
              <a:off x="5486400" y="710938"/>
              <a:ext cx="51435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chuyền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9183D4C-C7EE-4663-BDF7-CC44CA412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009" y="3405262"/>
            <a:ext cx="4152900" cy="26282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D951CE6-C19A-4ACD-A16E-E54EA7C2D3E9}"/>
              </a:ext>
            </a:extLst>
          </p:cNvPr>
          <p:cNvGrpSpPr/>
          <p:nvPr/>
        </p:nvGrpSpPr>
        <p:grpSpPr>
          <a:xfrm>
            <a:off x="5562600" y="3559272"/>
            <a:ext cx="5581650" cy="2018559"/>
            <a:chOff x="5381625" y="609600"/>
            <a:chExt cx="5581650" cy="20185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55182F5E-75A9-4E34-837D-0B9537A4BB21}"/>
                </a:ext>
              </a:extLst>
            </p:cNvPr>
            <p:cNvSpPr/>
            <p:nvPr/>
          </p:nvSpPr>
          <p:spPr>
            <a:xfrm>
              <a:off x="5381625" y="609600"/>
              <a:ext cx="5581650" cy="201855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1ADBACA-2034-4A88-874F-5D47A41A80F7}"/>
                </a:ext>
              </a:extLst>
            </p:cNvPr>
            <p:cNvSpPr txBox="1"/>
            <p:nvPr/>
          </p:nvSpPr>
          <p:spPr>
            <a:xfrm>
              <a:off x="5495925" y="774108"/>
              <a:ext cx="5181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Mọi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3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454239" y="336350"/>
            <a:ext cx="9099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実は自分が苦手な内容の方が教えやすい・・？">
            <a:extLst>
              <a:ext uri="{FF2B5EF4-FFF2-40B4-BE49-F238E27FC236}">
                <a16:creationId xmlns="" xmlns:a16="http://schemas.microsoft.com/office/drawing/2014/main" id="{71F0FB74-EFAC-4553-AF85-6F8DD9E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91" y="4003027"/>
            <a:ext cx="2681967" cy="27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EEA218-6A2C-46E2-8877-33DD227FA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037" y="1248695"/>
            <a:ext cx="7943720" cy="446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454239" y="336350"/>
            <a:ext cx="9099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25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32170C6-DE4F-46CC-A4B8-65FE392F2C15}"/>
              </a:ext>
            </a:extLst>
          </p:cNvPr>
          <p:cNvGrpSpPr/>
          <p:nvPr/>
        </p:nvGrpSpPr>
        <p:grpSpPr>
          <a:xfrm>
            <a:off x="1858909" y="975198"/>
            <a:ext cx="7543800" cy="2033783"/>
            <a:chOff x="1695450" y="1615374"/>
            <a:chExt cx="7543800" cy="20337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5A36A36F-8CE5-488D-B60F-E7B8634DA6C0}"/>
                </a:ext>
              </a:extLst>
            </p:cNvPr>
            <p:cNvSpPr/>
            <p:nvPr/>
          </p:nvSpPr>
          <p:spPr>
            <a:xfrm>
              <a:off x="1695450" y="1615374"/>
              <a:ext cx="7543800" cy="2033783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6B5E810-0FB1-4120-8DAC-54622F3F31D6}"/>
                </a:ext>
              </a:extLst>
            </p:cNvPr>
            <p:cNvSpPr txBox="1"/>
            <p:nvPr/>
          </p:nvSpPr>
          <p:spPr>
            <a:xfrm>
              <a:off x="1873132" y="1615374"/>
              <a:ext cx="70961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Both"/>
              </a:pP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ở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Khi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ai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A81C193-1D1A-425B-A444-43D470C2230E}"/>
              </a:ext>
            </a:extLst>
          </p:cNvPr>
          <p:cNvGrpSpPr/>
          <p:nvPr/>
        </p:nvGrpSpPr>
        <p:grpSpPr>
          <a:xfrm>
            <a:off x="1935109" y="3206591"/>
            <a:ext cx="7543800" cy="2243512"/>
            <a:chOff x="1695450" y="1615374"/>
            <a:chExt cx="7543800" cy="203378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C11A437E-B1BF-465E-8DAC-8B6FF2833DA5}"/>
                </a:ext>
              </a:extLst>
            </p:cNvPr>
            <p:cNvSpPr/>
            <p:nvPr/>
          </p:nvSpPr>
          <p:spPr>
            <a:xfrm>
              <a:off x="1695450" y="1615374"/>
              <a:ext cx="7543800" cy="203378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670F3D0-0D1F-4C72-BA93-427834851CEF}"/>
                </a:ext>
              </a:extLst>
            </p:cNvPr>
            <p:cNvSpPr txBox="1"/>
            <p:nvPr/>
          </p:nvSpPr>
          <p:spPr>
            <a:xfrm>
              <a:off x="1962829" y="1662769"/>
              <a:ext cx="7096125" cy="175773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ấn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5" name="Picture 2" descr="実は自分が苦手な内容の方が教えやすい・・？">
            <a:extLst>
              <a:ext uri="{FF2B5EF4-FFF2-40B4-BE49-F238E27FC236}">
                <a16:creationId xmlns="" xmlns:a16="http://schemas.microsoft.com/office/drawing/2014/main" id="{71F0FB74-EFAC-4553-AF85-6F8DD9E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91" y="4003027"/>
            <a:ext cx="2681967" cy="27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E211E54-A0D7-4DB2-BFCC-75EF7CD98E11}"/>
              </a:ext>
            </a:extLst>
          </p:cNvPr>
          <p:cNvGrpSpPr/>
          <p:nvPr/>
        </p:nvGrpSpPr>
        <p:grpSpPr>
          <a:xfrm>
            <a:off x="1946168" y="5629432"/>
            <a:ext cx="7543800" cy="865148"/>
            <a:chOff x="1695450" y="1615374"/>
            <a:chExt cx="7543800" cy="203378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26550863-A262-46AE-8FEB-CE124906A740}"/>
                </a:ext>
              </a:extLst>
            </p:cNvPr>
            <p:cNvSpPr/>
            <p:nvPr/>
          </p:nvSpPr>
          <p:spPr>
            <a:xfrm>
              <a:off x="1695450" y="1615374"/>
              <a:ext cx="7543800" cy="2033783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D791112A-6245-49D1-9938-562423A1051E}"/>
                </a:ext>
              </a:extLst>
            </p:cNvPr>
            <p:cNvSpPr txBox="1"/>
            <p:nvPr/>
          </p:nvSpPr>
          <p:spPr>
            <a:xfrm>
              <a:off x="1962830" y="1662768"/>
              <a:ext cx="7085066" cy="195350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1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471</Words>
  <Application>Microsoft Office PowerPoint</Application>
  <PresentationFormat>Widescreen</PresentationFormat>
  <Paragraphs>48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White Xmas PERSONAL USE</vt:lpstr>
      <vt:lpstr>Calibri</vt:lpstr>
      <vt:lpstr>Times New Roman</vt:lpstr>
      <vt:lpstr>微软雅黑</vt:lpstr>
      <vt:lpstr>LNTH-Kids  Chinese Font 1</vt:lpstr>
      <vt:lpstr>Arial</vt:lpstr>
      <vt:lpstr>Coiny</vt:lpstr>
      <vt:lpstr>等线 Light</vt:lpstr>
      <vt:lpstr>等线</vt:lpstr>
      <vt:lpstr>SVN-Dumpling</vt:lpstr>
      <vt:lpstr>Arial-Rounded</vt:lpstr>
      <vt:lpstr>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28</cp:revision>
  <dcterms:created xsi:type="dcterms:W3CDTF">2022-06-11T00:25:14Z</dcterms:created>
  <dcterms:modified xsi:type="dcterms:W3CDTF">2022-09-09T06:12:32Z</dcterms:modified>
</cp:coreProperties>
</file>