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8"/>
  </p:notesMasterIdLst>
  <p:sldIdLst>
    <p:sldId id="531" r:id="rId2"/>
    <p:sldId id="2651" r:id="rId3"/>
    <p:sldId id="2663" r:id="rId4"/>
    <p:sldId id="869" r:id="rId5"/>
    <p:sldId id="2652" r:id="rId6"/>
    <p:sldId id="2653" r:id="rId7"/>
    <p:sldId id="443" r:id="rId8"/>
    <p:sldId id="2654" r:id="rId9"/>
    <p:sldId id="2655" r:id="rId10"/>
    <p:sldId id="2661" r:id="rId11"/>
    <p:sldId id="2640" r:id="rId12"/>
    <p:sldId id="2642" r:id="rId13"/>
    <p:sldId id="576" r:id="rId14"/>
    <p:sldId id="2662" r:id="rId15"/>
    <p:sldId id="574" r:id="rId16"/>
    <p:sldId id="5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479B-5147-43AD-9748-77004035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E74B-2DDC-467C-A8F8-63CFCA45E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3C3B3-42BB-487D-B537-E14E0C70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6BC0-73FF-4D2C-9859-54600D57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8E2E-A5EF-44DF-AB2C-1C8298EF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14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7B83-9E03-4AA3-B0E6-75106FF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4A891-6F04-423E-93E9-7F7B353D0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55530-BCF1-48B0-A92B-00BD013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5713-2984-42BB-9D30-13AAB836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43036-7E47-4307-A96E-79A171DC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1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55BE2-2579-4BFE-B47C-533856AEC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54B1B-9DCD-4A80-9117-3F21E5793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960D-2957-4B37-9A89-499BAC7B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74EF-49AA-4513-B96B-6021A7FB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5D524-CF18-4C11-9A74-71AC9664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05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92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6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40AE-07A9-4D26-A47E-5A1A9212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D54A7-880E-420D-9892-EB42F6DD0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4737-5F2A-499F-B674-7087292B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70396-AF48-4339-9B38-52FEF2DF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DD74B-0AA2-4929-ABFD-6A1B3469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83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866F-B05D-4462-903C-4CB27B95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03AD1-C320-411B-B3DA-ABFF1746A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C337-171E-4BD9-B342-FA0239D5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2C9C6-746E-4CAC-A116-9363705C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DA63D-A93A-4CFA-95EB-B269BB7F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31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B75A-775B-41D4-84B9-4E9B62A4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54B-09B1-4C1F-A7C9-11B5D5BDF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2B2AE-6EE6-42BD-9797-2E6522C7F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4A1FD-53C0-4BCA-B4D3-47D16AEB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ADEF-9961-48E8-85E5-DC6EB1DC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31963-C026-4FBB-9C23-04EA4204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30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3593-9BF8-4A9E-B63E-8F1DD173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84DDA-532B-4D7E-8A46-0406B2B6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0A146-17B1-47A9-8FAC-3DB393BE2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DBE8-C967-4267-AD76-AAFC01C58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438AE-D69B-4E1A-9216-DCE561541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136E-18DC-4E9B-A954-543F8954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39F55-4D21-4160-B4C0-5045D53D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5FEDD-301E-4896-9A08-C28DEEA5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1A04-0130-4CFF-997B-D31E6E8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6A122-6BF4-445E-87C3-FF1ECC84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BEE47-14F9-4D80-AF67-DB5EC0AB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30A6-76B0-4364-975F-D511FD07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9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744CC-8C08-4BD7-BEB9-E7CC7EBA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8C8AA-9024-4E04-91C0-9E06EB83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2E82-EF88-422E-80C2-281E6822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7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0F5F-85E0-4C21-BBB5-0421A3AB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84BD-C0B2-4331-AB92-2076D15B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B15E7-2409-42A1-84C7-4B4D66A43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CD646-647E-4EC7-9F17-0FADDE97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E189D-2C0A-43D8-A024-F2961843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0B12D-C96B-4ED7-ACC7-BCBB8292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642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386F-C539-4828-A7B6-A67B8E89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D6868-B44C-4DC0-81A6-A9DE9EEA1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A8483-7017-4AA4-B916-1A05D9E0B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90F7-E32D-4BEC-80FE-A0D0757F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6612-8A1B-4B90-A4FE-1B0A2894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ADFD2-DB42-4FD6-8B2F-6EFDCC65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94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C9893-9918-412C-AD37-59BC6DD2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BCE2-A042-4186-BEB6-1DCEAE93D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39D7-112E-4FBD-853C-9AD30F571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2022/9/22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E22F-4677-4037-9688-24D083782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5F71-98AF-4607-80F7-F73FD4802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99BAAFF-540E-44AB-AC4C-6062920D2FA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B0DF8D5-B336-4F30-ACE2-EEEEB8355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25DB8F5-23A3-48AC-8126-B58DF2BB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5203A43-AD06-4383-8381-50900764B4A9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A68406-AB5E-44C6-AD58-3045C798F2D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680" r:id="rId14"/>
    <p:sldLayoutId id="2147483681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258917" y="1053602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41" y="1976932"/>
            <a:ext cx="100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chung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(T2)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7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03170" y="783590"/>
            <a:ext cx="6894513" cy="6365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590037"/>
              </p:ext>
            </p:extLst>
          </p:nvPr>
        </p:nvGraphicFramePr>
        <p:xfrm>
          <a:off x="-762165" y="162788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1216240" y="162174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1216239" y="399777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1245602" y="281283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645647" y="43043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647" y="2136506"/>
            <a:ext cx="9247143" cy="1613307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/>
              <a:t>- </a:t>
            </a:r>
            <a:r>
              <a:rPr lang="en-US" sz="4000" b="1" dirty="0" err="1"/>
              <a:t>Ôn</a:t>
            </a:r>
            <a:r>
              <a:rPr lang="en-US" sz="4000" b="1" dirty="0"/>
              <a:t> </a:t>
            </a:r>
            <a:r>
              <a:rPr lang="en-US" sz="4000" b="1" dirty="0" err="1"/>
              <a:t>lại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bảng</a:t>
            </a:r>
            <a:r>
              <a:rPr lang="en-US" sz="4000" b="1" dirty="0"/>
              <a:t> </a:t>
            </a:r>
            <a:r>
              <a:rPr lang="en-US" sz="4000" b="1" dirty="0" err="1"/>
              <a:t>nhân</a:t>
            </a:r>
            <a:r>
              <a:rPr lang="en-US" sz="4000" b="1" dirty="0"/>
              <a:t>, </a:t>
            </a:r>
            <a:r>
              <a:rPr lang="en-US" sz="4000" b="1" dirty="0" err="1"/>
              <a:t>bảng</a:t>
            </a:r>
            <a:r>
              <a:rPr lang="en-US" sz="4000" b="1" dirty="0"/>
              <a:t> chia </a:t>
            </a:r>
            <a:r>
              <a:rPr lang="en-US" sz="4000" b="1" dirty="0" err="1"/>
              <a:t>đã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4000" b="1" dirty="0"/>
              <a:t>- </a:t>
            </a:r>
            <a:r>
              <a:rPr lang="en-US" sz="4000" b="1" dirty="0" err="1"/>
              <a:t>Chuẩn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sau</a:t>
            </a:r>
            <a:r>
              <a:rPr lang="en-US" sz="4000" b="1" dirty="0"/>
              <a:t> : </a:t>
            </a:r>
            <a:r>
              <a:rPr lang="en-US" sz="4000" b="1" dirty="0" err="1"/>
              <a:t>Luyện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ED356-4DF8-468E-A68D-5970A9554EB4}"/>
              </a:ext>
            </a:extLst>
          </p:cNvPr>
          <p:cNvSpPr txBox="1"/>
          <p:nvPr/>
        </p:nvSpPr>
        <p:spPr>
          <a:xfrm>
            <a:off x="1451610" y="140589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-</a:t>
            </a:r>
            <a:r>
              <a:rPr lang="en-US" sz="4400" dirty="0" err="1"/>
              <a:t>Đọc</a:t>
            </a:r>
            <a:r>
              <a:rPr lang="en-US" sz="4400" dirty="0"/>
              <a:t> </a:t>
            </a:r>
            <a:r>
              <a:rPr lang="en-US" sz="4400" dirty="0" err="1"/>
              <a:t>bảng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 4, chia 4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9754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03120" y="720090"/>
            <a:ext cx="6894513" cy="5629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9193"/>
              </p:ext>
            </p:extLst>
          </p:nvPr>
        </p:nvGraphicFramePr>
        <p:xfrm>
          <a:off x="-980534" y="1811161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97871" y="1805020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97870" y="4181057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1027233" y="2996109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</TotalTime>
  <Words>501</Words>
  <Application>Microsoft Office PowerPoint</Application>
  <PresentationFormat>Widescreen</PresentationFormat>
  <Paragraphs>127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Arial</vt:lpstr>
      <vt:lpstr>Bahnschrift</vt:lpstr>
      <vt:lpstr>Calibri</vt:lpstr>
      <vt:lpstr>Calibri Light</vt:lpstr>
      <vt:lpstr>Coiny</vt:lpstr>
      <vt:lpstr>HP001 4 hàng</vt:lpstr>
      <vt:lpstr>Nunito Black</vt:lpstr>
      <vt:lpstr>Open Sans</vt:lpstr>
      <vt:lpstr>Pattaya</vt:lpstr>
      <vt:lpstr>Times New Roman</vt:lpstr>
      <vt:lpstr>UVN Van Chuong Nang</vt:lpstr>
      <vt:lpstr>Zilla Slab</vt:lpstr>
      <vt:lpstr>字魂80号-萌趣小鱼体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27</cp:revision>
  <dcterms:created xsi:type="dcterms:W3CDTF">2022-06-24T03:14:59Z</dcterms:created>
  <dcterms:modified xsi:type="dcterms:W3CDTF">2022-09-22T06:30:48Z</dcterms:modified>
</cp:coreProperties>
</file>