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31" r:id="rId2"/>
    <p:sldId id="403" r:id="rId3"/>
    <p:sldId id="392" r:id="rId4"/>
    <p:sldId id="393" r:id="rId5"/>
    <p:sldId id="394" r:id="rId6"/>
    <p:sldId id="362" r:id="rId7"/>
    <p:sldId id="395" r:id="rId8"/>
    <p:sldId id="396" r:id="rId9"/>
    <p:sldId id="397" r:id="rId10"/>
    <p:sldId id="404" r:id="rId11"/>
    <p:sldId id="405" r:id="rId12"/>
    <p:sldId id="372" r:id="rId13"/>
    <p:sldId id="373" r:id="rId14"/>
    <p:sldId id="374" r:id="rId15"/>
    <p:sldId id="390" r:id="rId16"/>
    <p:sldId id="400" r:id="rId17"/>
    <p:sldId id="401" r:id="rId18"/>
    <p:sldId id="408" r:id="rId19"/>
    <p:sldId id="407" r:id="rId20"/>
    <p:sldId id="375" r:id="rId21"/>
    <p:sldId id="3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0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gif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258917" y="1053602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341" y="1976932"/>
            <a:ext cx="10067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8: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chung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(T3)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Zilla Slab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7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55405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306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5585" y="1233553"/>
            <a:ext cx="7134896" cy="392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Sitka Small Semibold" pitchFamily="2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880</Words>
  <Application>Microsoft Office PowerPoint</Application>
  <PresentationFormat>Widescreen</PresentationFormat>
  <Paragraphs>138</Paragraphs>
  <Slides>21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Arial</vt:lpstr>
      <vt:lpstr>Bahnschrift</vt:lpstr>
      <vt:lpstr>Calibri</vt:lpstr>
      <vt:lpstr>Coiny</vt:lpstr>
      <vt:lpstr>HP001 4 hàng</vt:lpstr>
      <vt:lpstr>Jokerman</vt:lpstr>
      <vt:lpstr>Nunito Black</vt:lpstr>
      <vt:lpstr>Sitka Small Semibold</vt:lpstr>
      <vt:lpstr>Source Han Sans Light</vt:lpstr>
      <vt:lpstr>Source Han Sans Regular</vt:lpstr>
      <vt:lpstr>Times New Roman</vt:lpstr>
      <vt:lpstr>UTM Cookies</vt:lpstr>
      <vt:lpstr>UVN Van Chuong Nang</vt:lpstr>
      <vt:lpstr>Zilla Slab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31</cp:revision>
  <dcterms:created xsi:type="dcterms:W3CDTF">2022-06-24T08:00:03Z</dcterms:created>
  <dcterms:modified xsi:type="dcterms:W3CDTF">2022-09-22T06:29:48Z</dcterms:modified>
</cp:coreProperties>
</file>