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2" r:id="rId2"/>
    <p:sldId id="283" r:id="rId3"/>
    <p:sldId id="281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Phuong" userId="dd1b873d0ed009f0" providerId="LiveId" clId="{7C04F00D-13B4-447A-A213-D49D48F19684}"/>
    <pc:docChg chg="addSld delSld modSld sldOrd">
      <pc:chgData name="Thao Phuong" userId="dd1b873d0ed009f0" providerId="LiveId" clId="{7C04F00D-13B4-447A-A213-D49D48F19684}" dt="2022-04-24T16:43:44.667" v="108" actId="20577"/>
      <pc:docMkLst>
        <pc:docMk/>
      </pc:docMkLst>
      <pc:sldChg chg="del">
        <pc:chgData name="Thao Phuong" userId="dd1b873d0ed009f0" providerId="LiveId" clId="{7C04F00D-13B4-447A-A213-D49D48F19684}" dt="2022-04-24T16:42:01.375" v="76" actId="47"/>
        <pc:sldMkLst>
          <pc:docMk/>
          <pc:sldMk cId="0" sldId="278"/>
        </pc:sldMkLst>
      </pc:sldChg>
      <pc:sldChg chg="ord">
        <pc:chgData name="Thao Phuong" userId="dd1b873d0ed009f0" providerId="LiveId" clId="{7C04F00D-13B4-447A-A213-D49D48F19684}" dt="2022-04-24T16:43:26.018" v="106"/>
        <pc:sldMkLst>
          <pc:docMk/>
          <pc:sldMk cId="1129840875" sldId="281"/>
        </pc:sldMkLst>
      </pc:sldChg>
      <pc:sldChg chg="addSp modSp new mod ord">
        <pc:chgData name="Thao Phuong" userId="dd1b873d0ed009f0" providerId="LiveId" clId="{7C04F00D-13B4-447A-A213-D49D48F19684}" dt="2022-04-24T16:43:44.667" v="108" actId="20577"/>
        <pc:sldMkLst>
          <pc:docMk/>
          <pc:sldMk cId="928741295" sldId="282"/>
        </pc:sldMkLst>
        <pc:spChg chg="add mod">
          <ac:chgData name="Thao Phuong" userId="dd1b873d0ed009f0" providerId="LiveId" clId="{7C04F00D-13B4-447A-A213-D49D48F19684}" dt="2022-04-24T16:43:44.667" v="108" actId="20577"/>
          <ac:spMkLst>
            <pc:docMk/>
            <pc:sldMk cId="928741295" sldId="282"/>
            <ac:spMk id="6" creationId="{BCE9D3B7-52B5-48DA-A3E3-750EC338C0F2}"/>
          </ac:spMkLst>
        </pc:spChg>
        <pc:picChg chg="add mod">
          <ac:chgData name="Thao Phuong" userId="dd1b873d0ed009f0" providerId="LiveId" clId="{7C04F00D-13B4-447A-A213-D49D48F19684}" dt="2022-04-24T16:41:09.659" v="2" actId="14100"/>
          <ac:picMkLst>
            <pc:docMk/>
            <pc:sldMk cId="928741295" sldId="282"/>
            <ac:picMk id="4" creationId="{9B9BECBD-E9CD-4AE4-8BA1-6ED2A92D3CC4}"/>
          </ac:picMkLst>
        </pc:picChg>
        <pc:picChg chg="add mod">
          <ac:chgData name="Thao Phuong" userId="dd1b873d0ed009f0" providerId="LiveId" clId="{7C04F00D-13B4-447A-A213-D49D48F19684}" dt="2022-04-24T16:41:19.784" v="3"/>
          <ac:picMkLst>
            <pc:docMk/>
            <pc:sldMk cId="928741295" sldId="282"/>
            <ac:picMk id="5" creationId="{44FBA97B-D74A-42C4-84AB-C25FF60581F8}"/>
          </ac:picMkLst>
        </pc:picChg>
      </pc:sldChg>
      <pc:sldChg chg="addSp modSp new mod">
        <pc:chgData name="Thao Phuong" userId="dd1b873d0ed009f0" providerId="LiveId" clId="{7C04F00D-13B4-447A-A213-D49D48F19684}" dt="2022-04-24T16:43:14.519" v="104" actId="14100"/>
        <pc:sldMkLst>
          <pc:docMk/>
          <pc:sldMk cId="861080056" sldId="283"/>
        </pc:sldMkLst>
        <pc:spChg chg="add mod">
          <ac:chgData name="Thao Phuong" userId="dd1b873d0ed009f0" providerId="LiveId" clId="{7C04F00D-13B4-447A-A213-D49D48F19684}" dt="2022-04-24T16:43:14.519" v="104" actId="14100"/>
          <ac:spMkLst>
            <pc:docMk/>
            <pc:sldMk cId="861080056" sldId="283"/>
            <ac:spMk id="2" creationId="{796CFBA9-4D35-43EA-8557-A28A252FB4D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DFF6-0C4E-49B7-BA2B-604DB49A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DBCFB7-71DD-45E1-9CF1-5A7D13874532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4B1399-38C8-4D6B-97AF-B243C51D59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FC5F7-59C2-4CCD-98CF-DF689FCE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E5995-ED48-43DC-ACA6-11B4CCFCE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9B9BECBD-E9CD-4AE4-8BA1-6ED2A92D3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0"/>
            <a:ext cx="919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4FBA97B-D74A-42C4-84AB-C25FF6058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BCE9D3B7-52B5-48DA-A3E3-750EC338C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143000"/>
            <a:ext cx="754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   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874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IMG_07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388"/>
            <a:ext cx="80010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343400" y="2286000"/>
            <a:ext cx="1190625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B«i hå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505200" y="2819400"/>
            <a:ext cx="990600" cy="1143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5334000" y="2819400"/>
            <a:ext cx="8382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191000" y="3505200"/>
            <a:ext cx="1309688" cy="5476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/>
              <a:t>Ðp chÆt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>
            <a:off x="4191000" y="4114800"/>
            <a:ext cx="5334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76800" y="4114800"/>
            <a:ext cx="6096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0" y="990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Dùng chỉ buộc chặt vào nếp gấp giữa và bôi hồ lên mép gấp trong cùng, ép chặt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>
            <a:off x="2667000" y="5943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H. 4A</a:t>
            </a:r>
          </a:p>
        </p:txBody>
      </p:sp>
    </p:spTree>
    <p:extLst>
      <p:ext uri="{BB962C8B-B14F-4D97-AF65-F5344CB8AC3E}">
        <p14:creationId xmlns:p14="http://schemas.microsoft.com/office/powerpoint/2010/main" val="30766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024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G_0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629400" cy="4972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0" y="1524000"/>
            <a:ext cx="2209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</a:rPr>
              <a:t>. Bôi hồ và dán mép 2 tờ giấy đã gấp vào với nhau.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010400" y="914400"/>
            <a:ext cx="1295400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DÁN HỒ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5791200" y="1371600"/>
            <a:ext cx="1676400" cy="1219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34000" y="5791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H. 4B</a:t>
            </a:r>
          </a:p>
        </p:txBody>
      </p:sp>
    </p:spTree>
    <p:extLst>
      <p:ext uri="{BB962C8B-B14F-4D97-AF65-F5344CB8AC3E}">
        <p14:creationId xmlns:p14="http://schemas.microsoft.com/office/powerpoint/2010/main" val="12279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99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 animBg="1"/>
      <p:bldP spid="338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7427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3200" dirty="0"/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hoàn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chỉnh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quạt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8545" name="Group 353"/>
          <p:cNvGraphicFramePr>
            <a:graphicFrameLocks noGrp="1"/>
          </p:cNvGraphicFramePr>
          <p:nvPr>
            <p:ph/>
          </p:nvPr>
        </p:nvGraphicFramePr>
        <p:xfrm>
          <a:off x="4419600" y="1600200"/>
          <a:ext cx="4470400" cy="3257574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40" name="Rectangle 148"/>
          <p:cNvSpPr>
            <a:spLocks noChangeArrowheads="1"/>
          </p:cNvSpPr>
          <p:nvPr/>
        </p:nvSpPr>
        <p:spPr bwMode="auto">
          <a:xfrm>
            <a:off x="4419600" y="59436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Line 149"/>
          <p:cNvSpPr>
            <a:spLocks noChangeShapeType="1"/>
          </p:cNvSpPr>
          <p:nvPr/>
        </p:nvSpPr>
        <p:spPr bwMode="auto">
          <a:xfrm>
            <a:off x="4343400" y="4953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5" name="Rectangle 153"/>
          <p:cNvSpPr>
            <a:spLocks noChangeArrowheads="1"/>
          </p:cNvSpPr>
          <p:nvPr/>
        </p:nvSpPr>
        <p:spPr bwMode="auto">
          <a:xfrm>
            <a:off x="4419600" y="4572000"/>
            <a:ext cx="44958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Text Box 154"/>
          <p:cNvSpPr txBox="1">
            <a:spLocks noChangeArrowheads="1"/>
          </p:cNvSpPr>
          <p:nvPr/>
        </p:nvSpPr>
        <p:spPr bwMode="auto">
          <a:xfrm>
            <a:off x="6096000" y="10810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16 ô</a:t>
            </a:r>
          </a:p>
        </p:txBody>
      </p:sp>
      <p:sp>
        <p:nvSpPr>
          <p:cNvPr id="8347" name="Text Box 155"/>
          <p:cNvSpPr txBox="1">
            <a:spLocks noChangeArrowheads="1"/>
          </p:cNvSpPr>
          <p:nvPr/>
        </p:nvSpPr>
        <p:spPr bwMode="auto">
          <a:xfrm rot="-5400000">
            <a:off x="3740944" y="2820194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12 ô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295400"/>
            <a:ext cx="36576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1. Lấy từng tờ giấy làm cán quạt gấp cuộn theo cạnh 16 ô  với nếp gấp rộng 1 ô cho đến hết tờ giấy. Bôi hồ vào mét gấp cuối và dán lại để được cán quạt.</a:t>
            </a:r>
          </a:p>
        </p:txBody>
      </p:sp>
      <p:sp>
        <p:nvSpPr>
          <p:cNvPr id="8351" name="Text Box 159"/>
          <p:cNvSpPr txBox="1">
            <a:spLocks noChangeArrowheads="1"/>
          </p:cNvSpPr>
          <p:nvPr/>
        </p:nvSpPr>
        <p:spPr bwMode="auto">
          <a:xfrm>
            <a:off x="3048000" y="5867400"/>
            <a:ext cx="7620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1 Ô</a:t>
            </a:r>
          </a:p>
        </p:txBody>
      </p:sp>
      <p:sp>
        <p:nvSpPr>
          <p:cNvPr id="8352" name="Line 160"/>
          <p:cNvSpPr>
            <a:spLocks noChangeShapeType="1"/>
          </p:cNvSpPr>
          <p:nvPr/>
        </p:nvSpPr>
        <p:spPr bwMode="auto">
          <a:xfrm>
            <a:off x="3886200" y="6096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7" name="Text Box 162"/>
          <p:cNvSpPr txBox="1">
            <a:spLocks noChangeArrowheads="1"/>
          </p:cNvSpPr>
          <p:nvPr/>
        </p:nvSpPr>
        <p:spPr bwMode="auto">
          <a:xfrm>
            <a:off x="4343400" y="4038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8355" name="Text Box 163"/>
          <p:cNvSpPr txBox="1">
            <a:spLocks noChangeArrowheads="1"/>
          </p:cNvSpPr>
          <p:nvPr/>
        </p:nvSpPr>
        <p:spPr bwMode="auto">
          <a:xfrm>
            <a:off x="5638800" y="4953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Hình.5</a:t>
            </a:r>
          </a:p>
        </p:txBody>
      </p:sp>
      <p:sp>
        <p:nvSpPr>
          <p:cNvPr id="8356" name="Text Box 164"/>
          <p:cNvSpPr txBox="1">
            <a:spLocks noChangeArrowheads="1"/>
          </p:cNvSpPr>
          <p:nvPr/>
        </p:nvSpPr>
        <p:spPr bwMode="auto">
          <a:xfrm>
            <a:off x="5181600" y="6315075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22525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0" grpId="0" animBg="1"/>
      <p:bldP spid="8341" grpId="0" animBg="1"/>
      <p:bldP spid="8345" grpId="0" animBg="1"/>
      <p:bldP spid="8346" grpId="0"/>
      <p:bldP spid="8347" grpId="0"/>
      <p:bldP spid="7" grpId="0"/>
      <p:bldP spid="8351" grpId="0" animBg="1"/>
      <p:bldP spid="8352" grpId="0" animBg="1"/>
      <p:bldP spid="8355" grpId="0"/>
      <p:bldP spid="83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IMG_0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1" y="2286000"/>
            <a:ext cx="559675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8915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2B039B"/>
                </a:solidFill>
                <a:latin typeface="Times New Roman" pitchFamily="18" charset="0"/>
              </a:rPr>
              <a:t>2.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 Bôi hồ lên hai mép ngoài cùng của quạt và nửa cán quạt</a:t>
            </a:r>
            <a:r>
              <a:rPr lang="en-US" sz="2800" b="1">
                <a:solidFill>
                  <a:srgbClr val="FF0066"/>
                </a:solidFill>
                <a:latin typeface="Arial" pitchFamily="34" charset="0"/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đó, lần lượt dán ép 2 cán quạt vào 2 mép ngoài cùng của quạt</a:t>
            </a:r>
          </a:p>
        </p:txBody>
      </p:sp>
      <p:grpSp>
        <p:nvGrpSpPr>
          <p:cNvPr id="32804" name="Group 36"/>
          <p:cNvGrpSpPr>
            <a:grpSpLocks/>
          </p:cNvGrpSpPr>
          <p:nvPr/>
        </p:nvGrpSpPr>
        <p:grpSpPr bwMode="auto">
          <a:xfrm rot="2015731">
            <a:off x="6781800" y="2667000"/>
            <a:ext cx="381000" cy="533400"/>
            <a:chOff x="3792" y="1824"/>
            <a:chExt cx="240" cy="336"/>
          </a:xfrm>
        </p:grpSpPr>
        <p:sp>
          <p:nvSpPr>
            <p:cNvPr id="11277" name="Line 30"/>
            <p:cNvSpPr>
              <a:spLocks noChangeShapeType="1"/>
            </p:cNvSpPr>
            <p:nvPr/>
          </p:nvSpPr>
          <p:spPr bwMode="auto">
            <a:xfrm flipV="1">
              <a:off x="3840" y="182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Freeform 31"/>
            <p:cNvSpPr>
              <a:spLocks/>
            </p:cNvSpPr>
            <p:nvPr/>
          </p:nvSpPr>
          <p:spPr bwMode="auto">
            <a:xfrm>
              <a:off x="3792" y="1968"/>
              <a:ext cx="96" cy="192"/>
            </a:xfrm>
            <a:custGeom>
              <a:avLst/>
              <a:gdLst>
                <a:gd name="T0" fmla="*/ 14 w 56"/>
                <a:gd name="T1" fmla="*/ 192 h 240"/>
                <a:gd name="T2" fmla="*/ 14 w 56"/>
                <a:gd name="T3" fmla="*/ 115 h 240"/>
                <a:gd name="T4" fmla="*/ 96 w 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240">
                  <a:moveTo>
                    <a:pt x="8" y="240"/>
                  </a:moveTo>
                  <a:cubicBezTo>
                    <a:pt x="4" y="212"/>
                    <a:pt x="0" y="184"/>
                    <a:pt x="8" y="144"/>
                  </a:cubicBezTo>
                  <a:cubicBezTo>
                    <a:pt x="16" y="104"/>
                    <a:pt x="48" y="24"/>
                    <a:pt x="5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6934200" y="6019800"/>
            <a:ext cx="1524000" cy="609600"/>
            <a:chOff x="3792" y="3744"/>
            <a:chExt cx="960" cy="384"/>
          </a:xfrm>
        </p:grpSpPr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4128" y="384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/>
                <a:t>H. 7</a:t>
              </a:r>
            </a:p>
          </p:txBody>
        </p:sp>
        <p:grpSp>
          <p:nvGrpSpPr>
            <p:cNvPr id="11274" name="Group 35"/>
            <p:cNvGrpSpPr>
              <a:grpSpLocks/>
            </p:cNvGrpSpPr>
            <p:nvPr/>
          </p:nvGrpSpPr>
          <p:grpSpPr bwMode="auto">
            <a:xfrm>
              <a:off x="3792" y="3744"/>
              <a:ext cx="384" cy="168"/>
              <a:chOff x="3792" y="3744"/>
              <a:chExt cx="384" cy="168"/>
            </a:xfrm>
          </p:grpSpPr>
          <p:sp>
            <p:nvSpPr>
              <p:cNvPr id="11275" name="Line 32"/>
              <p:cNvSpPr>
                <a:spLocks noChangeShapeType="1"/>
              </p:cNvSpPr>
              <p:nvPr/>
            </p:nvSpPr>
            <p:spPr bwMode="auto">
              <a:xfrm flipV="1">
                <a:off x="3984" y="3840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34"/>
              <p:cNvSpPr>
                <a:spLocks/>
              </p:cNvSpPr>
              <p:nvPr/>
            </p:nvSpPr>
            <p:spPr bwMode="auto">
              <a:xfrm>
                <a:off x="3792" y="3744"/>
                <a:ext cx="192" cy="168"/>
              </a:xfrm>
              <a:custGeom>
                <a:avLst/>
                <a:gdLst>
                  <a:gd name="T0" fmla="*/ 0 w 192"/>
                  <a:gd name="T1" fmla="*/ 0 h 168"/>
                  <a:gd name="T2" fmla="*/ 96 w 192"/>
                  <a:gd name="T3" fmla="*/ 144 h 168"/>
                  <a:gd name="T4" fmla="*/ 192 w 192"/>
                  <a:gd name="T5" fmla="*/ 144 h 1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2" h="168">
                    <a:moveTo>
                      <a:pt x="0" y="0"/>
                    </a:moveTo>
                    <a:cubicBezTo>
                      <a:pt x="32" y="60"/>
                      <a:pt x="64" y="120"/>
                      <a:pt x="96" y="144"/>
                    </a:cubicBezTo>
                    <a:cubicBezTo>
                      <a:pt x="128" y="168"/>
                      <a:pt x="176" y="144"/>
                      <a:pt x="192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71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152400" y="2895600"/>
            <a:ext cx="34290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2B039B"/>
                </a:solidFill>
              </a:rPr>
              <a:t>3.</a:t>
            </a:r>
            <a:r>
              <a:rPr lang="en-US" b="1">
                <a:solidFill>
                  <a:srgbClr val="FF0066"/>
                </a:solidFill>
              </a:rPr>
              <a:t> </a:t>
            </a: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Sau khi hồ khô mở 2 cán quạt theo chiều mũi tên để 2 cán quạt ép vào nhau, được chiếc quạt tròn</a:t>
            </a:r>
            <a:r>
              <a:rPr lang="en-US" sz="28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711334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8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" y="304800"/>
            <a:ext cx="9055443" cy="640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4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TỐT !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6CFBA9-4D35-43EA-8557-A28A252FB4D8}"/>
              </a:ext>
            </a:extLst>
          </p:cNvPr>
          <p:cNvSpPr txBox="1"/>
          <p:nvPr/>
        </p:nvSpPr>
        <p:spPr>
          <a:xfrm>
            <a:off x="685800" y="762000"/>
            <a:ext cx="8077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biết cách làm quạt giấy tròn.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được quạt giấy tròn. Các nếp gấp có thể cách  nhau hơn một ô và chưa đều nhau. Quạt có thể chưa tròn.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8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8" y="0"/>
            <a:ext cx="9153268" cy="6858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8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76488" y="21336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5080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1: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76600" y="16764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Nhắc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lại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quy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kĩ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thuật</a:t>
            </a:r>
            <a:endParaRPr lang="en-US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3612" y="3177028"/>
            <a:ext cx="62753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A. CÁC BƯỚC THỰC HIỆN: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800" b="1" u="sng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1. Cắt giấy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2. Gấp, dán quạt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3. Làm cán và hoàn chỉnh quạt</a:t>
            </a:r>
          </a:p>
        </p:txBody>
      </p:sp>
    </p:spTree>
    <p:extLst>
      <p:ext uri="{BB962C8B-B14F-4D97-AF65-F5344CB8AC3E}">
        <p14:creationId xmlns:p14="http://schemas.microsoft.com/office/powerpoint/2010/main" val="27552012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28888" y="3505200"/>
            <a:ext cx="6157912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quạt giấy tròn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52400" y="1879600"/>
            <a:ext cx="4751388" cy="1320800"/>
          </a:xfrm>
          <a:prstGeom prst="cloudCallout">
            <a:avLst>
              <a:gd name="adj1" fmla="val 41111"/>
              <a:gd name="adj2" fmla="val 5495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i="1" u="sng" dirty="0" err="1">
                <a:latin typeface="+mj-lt"/>
                <a:cs typeface="Times New Roman" pitchFamily="18" charset="0"/>
              </a:rPr>
              <a:t>Hoạt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+mj-lt"/>
                <a:cs typeface="Times New Roman" pitchFamily="18" charset="0"/>
              </a:rPr>
              <a:t>động</a:t>
            </a:r>
            <a:r>
              <a:rPr lang="en-US" sz="2800" i="1" u="sng" dirty="0">
                <a:latin typeface="+mj-lt"/>
                <a:cs typeface="Times New Roman" pitchFamily="18" charset="0"/>
              </a:rPr>
              <a:t> 2: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00" y="3048000"/>
            <a:ext cx="5257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66FF"/>
                </a:solidFill>
                <a:latin typeface="Arial" charset="0"/>
              </a:defRPr>
            </a:lvl1pPr>
            <a:lvl2pPr marL="742950" indent="-28575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2pPr>
            <a:lvl3pPr marL="11430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3pPr>
            <a:lvl4pPr marL="16002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4pPr>
            <a:lvl5pPr marL="2057400" indent="-228600" eaLnBrk="0" hangingPunct="0">
              <a:defRPr sz="4000" b="1">
                <a:solidFill>
                  <a:srgbClr val="FF66FF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000" b="1">
                <a:solidFill>
                  <a:srgbClr val="FF66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hành</a:t>
            </a:r>
            <a:endParaRPr lang="en-US" sz="28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eaLnBrk="1" hangingPunct="1"/>
            <a:r>
              <a:rPr lang="en-US" b="1" u="sng">
                <a:solidFill>
                  <a:srgbClr val="2B039B"/>
                </a:solidFill>
                <a:latin typeface=".VnTime" pitchFamily="34" charset="0"/>
              </a:rPr>
              <a:t>*</a:t>
            </a:r>
            <a:r>
              <a:rPr lang="en-US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u="sng">
                <a:solidFill>
                  <a:srgbClr val="2B039B"/>
                </a:solidFill>
                <a:latin typeface="Times New Roman" pitchFamily="18" charset="0"/>
                <a:cs typeface="Times New Roman" pitchFamily="18" charset="0"/>
              </a:rPr>
              <a:t> 1: Cắt giấy</a:t>
            </a:r>
            <a:endParaRPr lang="en-US" b="1">
              <a:solidFill>
                <a:srgbClr val="2B039B"/>
              </a:solidFill>
              <a:latin typeface=".VnTime" pitchFamily="34" charset="0"/>
            </a:endParaRPr>
          </a:p>
        </p:txBody>
      </p:sp>
      <p:sp>
        <p:nvSpPr>
          <p:cNvPr id="4099" name="Text Box 4040"/>
          <p:cNvSpPr txBox="1">
            <a:spLocks noChangeArrowheads="1"/>
          </p:cNvSpPr>
          <p:nvPr/>
        </p:nvSpPr>
        <p:spPr bwMode="auto">
          <a:xfrm>
            <a:off x="0" y="3581400"/>
            <a:ext cx="53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16 ô</a:t>
            </a:r>
          </a:p>
        </p:txBody>
      </p:sp>
      <p:sp>
        <p:nvSpPr>
          <p:cNvPr id="4100" name="Text Box 4044"/>
          <p:cNvSpPr txBox="1">
            <a:spLocks noChangeArrowheads="1"/>
          </p:cNvSpPr>
          <p:nvPr/>
        </p:nvSpPr>
        <p:spPr bwMode="auto">
          <a:xfrm>
            <a:off x="1828800" y="5486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(2 tờ)</a:t>
            </a:r>
          </a:p>
        </p:txBody>
      </p:sp>
      <p:grpSp>
        <p:nvGrpSpPr>
          <p:cNvPr id="4101" name="Group 4052"/>
          <p:cNvGrpSpPr>
            <a:grpSpLocks/>
          </p:cNvGrpSpPr>
          <p:nvPr/>
        </p:nvGrpSpPr>
        <p:grpSpPr bwMode="auto">
          <a:xfrm>
            <a:off x="304800" y="1371600"/>
            <a:ext cx="8610600" cy="4541838"/>
            <a:chOff x="240" y="1440"/>
            <a:chExt cx="5424" cy="2861"/>
          </a:xfrm>
        </p:grpSpPr>
        <p:sp>
          <p:nvSpPr>
            <p:cNvPr id="4102" name="Rectangle 805"/>
            <p:cNvSpPr>
              <a:spLocks noChangeArrowheads="1"/>
            </p:cNvSpPr>
            <p:nvPr/>
          </p:nvSpPr>
          <p:spPr bwMode="auto">
            <a:xfrm>
              <a:off x="31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3" name="Rectangle 804"/>
            <p:cNvSpPr>
              <a:spLocks noChangeArrowheads="1"/>
            </p:cNvSpPr>
            <p:nvPr/>
          </p:nvSpPr>
          <p:spPr bwMode="auto">
            <a:xfrm>
              <a:off x="30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4" name="Rectangle 803"/>
            <p:cNvSpPr>
              <a:spLocks noChangeArrowheads="1"/>
            </p:cNvSpPr>
            <p:nvPr/>
          </p:nvSpPr>
          <p:spPr bwMode="auto">
            <a:xfrm>
              <a:off x="29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5" name="Rectangle 802"/>
            <p:cNvSpPr>
              <a:spLocks noChangeArrowheads="1"/>
            </p:cNvSpPr>
            <p:nvPr/>
          </p:nvSpPr>
          <p:spPr bwMode="auto">
            <a:xfrm>
              <a:off x="27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6" name="Rectangle 801"/>
            <p:cNvSpPr>
              <a:spLocks noChangeArrowheads="1"/>
            </p:cNvSpPr>
            <p:nvPr/>
          </p:nvSpPr>
          <p:spPr bwMode="auto">
            <a:xfrm>
              <a:off x="26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7" name="Rectangle 800"/>
            <p:cNvSpPr>
              <a:spLocks noChangeArrowheads="1"/>
            </p:cNvSpPr>
            <p:nvPr/>
          </p:nvSpPr>
          <p:spPr bwMode="auto">
            <a:xfrm>
              <a:off x="256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8" name="Rectangle 799"/>
            <p:cNvSpPr>
              <a:spLocks noChangeArrowheads="1"/>
            </p:cNvSpPr>
            <p:nvPr/>
          </p:nvSpPr>
          <p:spPr bwMode="auto">
            <a:xfrm>
              <a:off x="245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09" name="Rectangle 798"/>
            <p:cNvSpPr>
              <a:spLocks noChangeArrowheads="1"/>
            </p:cNvSpPr>
            <p:nvPr/>
          </p:nvSpPr>
          <p:spPr bwMode="auto">
            <a:xfrm>
              <a:off x="233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0" name="Rectangle 797"/>
            <p:cNvSpPr>
              <a:spLocks noChangeArrowheads="1"/>
            </p:cNvSpPr>
            <p:nvPr/>
          </p:nvSpPr>
          <p:spPr bwMode="auto">
            <a:xfrm>
              <a:off x="222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1" name="Rectangle 796"/>
            <p:cNvSpPr>
              <a:spLocks noChangeArrowheads="1"/>
            </p:cNvSpPr>
            <p:nvPr/>
          </p:nvSpPr>
          <p:spPr bwMode="auto">
            <a:xfrm>
              <a:off x="210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2" name="Rectangle 795"/>
            <p:cNvSpPr>
              <a:spLocks noChangeArrowheads="1"/>
            </p:cNvSpPr>
            <p:nvPr/>
          </p:nvSpPr>
          <p:spPr bwMode="auto">
            <a:xfrm>
              <a:off x="199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3" name="Rectangle 794"/>
            <p:cNvSpPr>
              <a:spLocks noChangeArrowheads="1"/>
            </p:cNvSpPr>
            <p:nvPr/>
          </p:nvSpPr>
          <p:spPr bwMode="auto">
            <a:xfrm>
              <a:off x="187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4" name="Rectangle 793"/>
            <p:cNvSpPr>
              <a:spLocks noChangeArrowheads="1"/>
            </p:cNvSpPr>
            <p:nvPr/>
          </p:nvSpPr>
          <p:spPr bwMode="auto">
            <a:xfrm>
              <a:off x="176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5" name="Rectangle 792"/>
            <p:cNvSpPr>
              <a:spLocks noChangeArrowheads="1"/>
            </p:cNvSpPr>
            <p:nvPr/>
          </p:nvSpPr>
          <p:spPr bwMode="auto">
            <a:xfrm>
              <a:off x="164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6" name="Rectangle 791"/>
            <p:cNvSpPr>
              <a:spLocks noChangeArrowheads="1"/>
            </p:cNvSpPr>
            <p:nvPr/>
          </p:nvSpPr>
          <p:spPr bwMode="auto">
            <a:xfrm>
              <a:off x="153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7" name="Rectangle 790"/>
            <p:cNvSpPr>
              <a:spLocks noChangeArrowheads="1"/>
            </p:cNvSpPr>
            <p:nvPr/>
          </p:nvSpPr>
          <p:spPr bwMode="auto">
            <a:xfrm>
              <a:off x="141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8" name="Rectangle 789"/>
            <p:cNvSpPr>
              <a:spLocks noChangeArrowheads="1"/>
            </p:cNvSpPr>
            <p:nvPr/>
          </p:nvSpPr>
          <p:spPr bwMode="auto">
            <a:xfrm>
              <a:off x="130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19" name="Rectangle 788"/>
            <p:cNvSpPr>
              <a:spLocks noChangeArrowheads="1"/>
            </p:cNvSpPr>
            <p:nvPr/>
          </p:nvSpPr>
          <p:spPr bwMode="auto">
            <a:xfrm>
              <a:off x="118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0" name="Rectangle 787"/>
            <p:cNvSpPr>
              <a:spLocks noChangeArrowheads="1"/>
            </p:cNvSpPr>
            <p:nvPr/>
          </p:nvSpPr>
          <p:spPr bwMode="auto">
            <a:xfrm>
              <a:off x="107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1" name="Rectangle 786"/>
            <p:cNvSpPr>
              <a:spLocks noChangeArrowheads="1"/>
            </p:cNvSpPr>
            <p:nvPr/>
          </p:nvSpPr>
          <p:spPr bwMode="auto">
            <a:xfrm>
              <a:off x="95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2" name="Rectangle 785"/>
            <p:cNvSpPr>
              <a:spLocks noChangeArrowheads="1"/>
            </p:cNvSpPr>
            <p:nvPr/>
          </p:nvSpPr>
          <p:spPr bwMode="auto">
            <a:xfrm>
              <a:off x="84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3" name="Rectangle 784"/>
            <p:cNvSpPr>
              <a:spLocks noChangeArrowheads="1"/>
            </p:cNvSpPr>
            <p:nvPr/>
          </p:nvSpPr>
          <p:spPr bwMode="auto">
            <a:xfrm>
              <a:off x="72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4" name="Rectangle 783"/>
            <p:cNvSpPr>
              <a:spLocks noChangeArrowheads="1"/>
            </p:cNvSpPr>
            <p:nvPr/>
          </p:nvSpPr>
          <p:spPr bwMode="auto">
            <a:xfrm>
              <a:off x="61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5" name="Rectangle 782"/>
            <p:cNvSpPr>
              <a:spLocks noChangeArrowheads="1"/>
            </p:cNvSpPr>
            <p:nvPr/>
          </p:nvSpPr>
          <p:spPr bwMode="auto">
            <a:xfrm>
              <a:off x="499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6" name="Rectangle 781"/>
            <p:cNvSpPr>
              <a:spLocks noChangeArrowheads="1"/>
            </p:cNvSpPr>
            <p:nvPr/>
          </p:nvSpPr>
          <p:spPr bwMode="auto">
            <a:xfrm>
              <a:off x="384" y="379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7" name="Rectangle 780"/>
            <p:cNvSpPr>
              <a:spLocks noChangeArrowheads="1"/>
            </p:cNvSpPr>
            <p:nvPr/>
          </p:nvSpPr>
          <p:spPr bwMode="auto">
            <a:xfrm>
              <a:off x="31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8" name="Rectangle 779"/>
            <p:cNvSpPr>
              <a:spLocks noChangeArrowheads="1"/>
            </p:cNvSpPr>
            <p:nvPr/>
          </p:nvSpPr>
          <p:spPr bwMode="auto">
            <a:xfrm>
              <a:off x="30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29" name="Rectangle 778"/>
            <p:cNvSpPr>
              <a:spLocks noChangeArrowheads="1"/>
            </p:cNvSpPr>
            <p:nvPr/>
          </p:nvSpPr>
          <p:spPr bwMode="auto">
            <a:xfrm>
              <a:off x="29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0" name="Rectangle 777"/>
            <p:cNvSpPr>
              <a:spLocks noChangeArrowheads="1"/>
            </p:cNvSpPr>
            <p:nvPr/>
          </p:nvSpPr>
          <p:spPr bwMode="auto">
            <a:xfrm>
              <a:off x="27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1" name="Rectangle 776"/>
            <p:cNvSpPr>
              <a:spLocks noChangeArrowheads="1"/>
            </p:cNvSpPr>
            <p:nvPr/>
          </p:nvSpPr>
          <p:spPr bwMode="auto">
            <a:xfrm>
              <a:off x="26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2" name="Rectangle 775"/>
            <p:cNvSpPr>
              <a:spLocks noChangeArrowheads="1"/>
            </p:cNvSpPr>
            <p:nvPr/>
          </p:nvSpPr>
          <p:spPr bwMode="auto">
            <a:xfrm>
              <a:off x="256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3" name="Rectangle 774"/>
            <p:cNvSpPr>
              <a:spLocks noChangeArrowheads="1"/>
            </p:cNvSpPr>
            <p:nvPr/>
          </p:nvSpPr>
          <p:spPr bwMode="auto">
            <a:xfrm>
              <a:off x="245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4" name="Rectangle 773"/>
            <p:cNvSpPr>
              <a:spLocks noChangeArrowheads="1"/>
            </p:cNvSpPr>
            <p:nvPr/>
          </p:nvSpPr>
          <p:spPr bwMode="auto">
            <a:xfrm>
              <a:off x="233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5" name="Rectangle 772"/>
            <p:cNvSpPr>
              <a:spLocks noChangeArrowheads="1"/>
            </p:cNvSpPr>
            <p:nvPr/>
          </p:nvSpPr>
          <p:spPr bwMode="auto">
            <a:xfrm>
              <a:off x="222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6" name="Rectangle 771"/>
            <p:cNvSpPr>
              <a:spLocks noChangeArrowheads="1"/>
            </p:cNvSpPr>
            <p:nvPr/>
          </p:nvSpPr>
          <p:spPr bwMode="auto">
            <a:xfrm>
              <a:off x="210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7" name="Rectangle 770"/>
            <p:cNvSpPr>
              <a:spLocks noChangeArrowheads="1"/>
            </p:cNvSpPr>
            <p:nvPr/>
          </p:nvSpPr>
          <p:spPr bwMode="auto">
            <a:xfrm>
              <a:off x="199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8" name="Rectangle 769"/>
            <p:cNvSpPr>
              <a:spLocks noChangeArrowheads="1"/>
            </p:cNvSpPr>
            <p:nvPr/>
          </p:nvSpPr>
          <p:spPr bwMode="auto">
            <a:xfrm>
              <a:off x="187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39" name="Rectangle 768"/>
            <p:cNvSpPr>
              <a:spLocks noChangeArrowheads="1"/>
            </p:cNvSpPr>
            <p:nvPr/>
          </p:nvSpPr>
          <p:spPr bwMode="auto">
            <a:xfrm>
              <a:off x="176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0" name="Rectangle 767"/>
            <p:cNvSpPr>
              <a:spLocks noChangeArrowheads="1"/>
            </p:cNvSpPr>
            <p:nvPr/>
          </p:nvSpPr>
          <p:spPr bwMode="auto">
            <a:xfrm>
              <a:off x="164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1" name="Rectangle 766"/>
            <p:cNvSpPr>
              <a:spLocks noChangeArrowheads="1"/>
            </p:cNvSpPr>
            <p:nvPr/>
          </p:nvSpPr>
          <p:spPr bwMode="auto">
            <a:xfrm>
              <a:off x="153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2" name="Rectangle 765"/>
            <p:cNvSpPr>
              <a:spLocks noChangeArrowheads="1"/>
            </p:cNvSpPr>
            <p:nvPr/>
          </p:nvSpPr>
          <p:spPr bwMode="auto">
            <a:xfrm>
              <a:off x="141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3" name="Rectangle 764"/>
            <p:cNvSpPr>
              <a:spLocks noChangeArrowheads="1"/>
            </p:cNvSpPr>
            <p:nvPr/>
          </p:nvSpPr>
          <p:spPr bwMode="auto">
            <a:xfrm>
              <a:off x="130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4" name="Rectangle 763"/>
            <p:cNvSpPr>
              <a:spLocks noChangeArrowheads="1"/>
            </p:cNvSpPr>
            <p:nvPr/>
          </p:nvSpPr>
          <p:spPr bwMode="auto">
            <a:xfrm>
              <a:off x="118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5" name="Rectangle 762"/>
            <p:cNvSpPr>
              <a:spLocks noChangeArrowheads="1"/>
            </p:cNvSpPr>
            <p:nvPr/>
          </p:nvSpPr>
          <p:spPr bwMode="auto">
            <a:xfrm>
              <a:off x="107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6" name="Rectangle 761"/>
            <p:cNvSpPr>
              <a:spLocks noChangeArrowheads="1"/>
            </p:cNvSpPr>
            <p:nvPr/>
          </p:nvSpPr>
          <p:spPr bwMode="auto">
            <a:xfrm>
              <a:off x="95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7" name="Rectangle 760"/>
            <p:cNvSpPr>
              <a:spLocks noChangeArrowheads="1"/>
            </p:cNvSpPr>
            <p:nvPr/>
          </p:nvSpPr>
          <p:spPr bwMode="auto">
            <a:xfrm>
              <a:off x="84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8" name="Rectangle 759"/>
            <p:cNvSpPr>
              <a:spLocks noChangeArrowheads="1"/>
            </p:cNvSpPr>
            <p:nvPr/>
          </p:nvSpPr>
          <p:spPr bwMode="auto">
            <a:xfrm>
              <a:off x="72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49" name="Rectangle 758"/>
            <p:cNvSpPr>
              <a:spLocks noChangeArrowheads="1"/>
            </p:cNvSpPr>
            <p:nvPr/>
          </p:nvSpPr>
          <p:spPr bwMode="auto">
            <a:xfrm>
              <a:off x="61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0" name="Rectangle 757"/>
            <p:cNvSpPr>
              <a:spLocks noChangeArrowheads="1"/>
            </p:cNvSpPr>
            <p:nvPr/>
          </p:nvSpPr>
          <p:spPr bwMode="auto">
            <a:xfrm>
              <a:off x="499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1" name="Rectangle 756"/>
            <p:cNvSpPr>
              <a:spLocks noChangeArrowheads="1"/>
            </p:cNvSpPr>
            <p:nvPr/>
          </p:nvSpPr>
          <p:spPr bwMode="auto">
            <a:xfrm>
              <a:off x="384" y="366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2" name="Rectangle 755"/>
            <p:cNvSpPr>
              <a:spLocks noChangeArrowheads="1"/>
            </p:cNvSpPr>
            <p:nvPr/>
          </p:nvSpPr>
          <p:spPr bwMode="auto">
            <a:xfrm>
              <a:off x="31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3" name="Rectangle 754"/>
            <p:cNvSpPr>
              <a:spLocks noChangeArrowheads="1"/>
            </p:cNvSpPr>
            <p:nvPr/>
          </p:nvSpPr>
          <p:spPr bwMode="auto">
            <a:xfrm>
              <a:off x="30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4" name="Rectangle 753"/>
            <p:cNvSpPr>
              <a:spLocks noChangeArrowheads="1"/>
            </p:cNvSpPr>
            <p:nvPr/>
          </p:nvSpPr>
          <p:spPr bwMode="auto">
            <a:xfrm>
              <a:off x="29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5" name="Rectangle 752"/>
            <p:cNvSpPr>
              <a:spLocks noChangeArrowheads="1"/>
            </p:cNvSpPr>
            <p:nvPr/>
          </p:nvSpPr>
          <p:spPr bwMode="auto">
            <a:xfrm>
              <a:off x="27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6" name="Rectangle 751"/>
            <p:cNvSpPr>
              <a:spLocks noChangeArrowheads="1"/>
            </p:cNvSpPr>
            <p:nvPr/>
          </p:nvSpPr>
          <p:spPr bwMode="auto">
            <a:xfrm>
              <a:off x="26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7" name="Rectangle 750"/>
            <p:cNvSpPr>
              <a:spLocks noChangeArrowheads="1"/>
            </p:cNvSpPr>
            <p:nvPr/>
          </p:nvSpPr>
          <p:spPr bwMode="auto">
            <a:xfrm>
              <a:off x="256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8" name="Rectangle 749"/>
            <p:cNvSpPr>
              <a:spLocks noChangeArrowheads="1"/>
            </p:cNvSpPr>
            <p:nvPr/>
          </p:nvSpPr>
          <p:spPr bwMode="auto">
            <a:xfrm>
              <a:off x="245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59" name="Rectangle 748"/>
            <p:cNvSpPr>
              <a:spLocks noChangeArrowheads="1"/>
            </p:cNvSpPr>
            <p:nvPr/>
          </p:nvSpPr>
          <p:spPr bwMode="auto">
            <a:xfrm>
              <a:off x="233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0" name="Rectangle 747"/>
            <p:cNvSpPr>
              <a:spLocks noChangeArrowheads="1"/>
            </p:cNvSpPr>
            <p:nvPr/>
          </p:nvSpPr>
          <p:spPr bwMode="auto">
            <a:xfrm>
              <a:off x="222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1" name="Rectangle 746"/>
            <p:cNvSpPr>
              <a:spLocks noChangeArrowheads="1"/>
            </p:cNvSpPr>
            <p:nvPr/>
          </p:nvSpPr>
          <p:spPr bwMode="auto">
            <a:xfrm>
              <a:off x="210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2" name="Rectangle 745"/>
            <p:cNvSpPr>
              <a:spLocks noChangeArrowheads="1"/>
            </p:cNvSpPr>
            <p:nvPr/>
          </p:nvSpPr>
          <p:spPr bwMode="auto">
            <a:xfrm>
              <a:off x="199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3" name="Rectangle 744"/>
            <p:cNvSpPr>
              <a:spLocks noChangeArrowheads="1"/>
            </p:cNvSpPr>
            <p:nvPr/>
          </p:nvSpPr>
          <p:spPr bwMode="auto">
            <a:xfrm>
              <a:off x="187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4" name="Rectangle 743"/>
            <p:cNvSpPr>
              <a:spLocks noChangeArrowheads="1"/>
            </p:cNvSpPr>
            <p:nvPr/>
          </p:nvSpPr>
          <p:spPr bwMode="auto">
            <a:xfrm>
              <a:off x="176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5" name="Rectangle 742"/>
            <p:cNvSpPr>
              <a:spLocks noChangeArrowheads="1"/>
            </p:cNvSpPr>
            <p:nvPr/>
          </p:nvSpPr>
          <p:spPr bwMode="auto">
            <a:xfrm>
              <a:off x="164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6" name="Rectangle 741"/>
            <p:cNvSpPr>
              <a:spLocks noChangeArrowheads="1"/>
            </p:cNvSpPr>
            <p:nvPr/>
          </p:nvSpPr>
          <p:spPr bwMode="auto">
            <a:xfrm>
              <a:off x="153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7" name="Rectangle 740"/>
            <p:cNvSpPr>
              <a:spLocks noChangeArrowheads="1"/>
            </p:cNvSpPr>
            <p:nvPr/>
          </p:nvSpPr>
          <p:spPr bwMode="auto">
            <a:xfrm>
              <a:off x="141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8" name="Rectangle 739"/>
            <p:cNvSpPr>
              <a:spLocks noChangeArrowheads="1"/>
            </p:cNvSpPr>
            <p:nvPr/>
          </p:nvSpPr>
          <p:spPr bwMode="auto">
            <a:xfrm>
              <a:off x="130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69" name="Rectangle 738"/>
            <p:cNvSpPr>
              <a:spLocks noChangeArrowheads="1"/>
            </p:cNvSpPr>
            <p:nvPr/>
          </p:nvSpPr>
          <p:spPr bwMode="auto">
            <a:xfrm>
              <a:off x="118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0" name="Rectangle 737"/>
            <p:cNvSpPr>
              <a:spLocks noChangeArrowheads="1"/>
            </p:cNvSpPr>
            <p:nvPr/>
          </p:nvSpPr>
          <p:spPr bwMode="auto">
            <a:xfrm>
              <a:off x="107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1" name="Rectangle 736"/>
            <p:cNvSpPr>
              <a:spLocks noChangeArrowheads="1"/>
            </p:cNvSpPr>
            <p:nvPr/>
          </p:nvSpPr>
          <p:spPr bwMode="auto">
            <a:xfrm>
              <a:off x="95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2" name="Rectangle 735"/>
            <p:cNvSpPr>
              <a:spLocks noChangeArrowheads="1"/>
            </p:cNvSpPr>
            <p:nvPr/>
          </p:nvSpPr>
          <p:spPr bwMode="auto">
            <a:xfrm>
              <a:off x="84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3" name="Rectangle 734"/>
            <p:cNvSpPr>
              <a:spLocks noChangeArrowheads="1"/>
            </p:cNvSpPr>
            <p:nvPr/>
          </p:nvSpPr>
          <p:spPr bwMode="auto">
            <a:xfrm>
              <a:off x="72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4" name="Rectangle 733"/>
            <p:cNvSpPr>
              <a:spLocks noChangeArrowheads="1"/>
            </p:cNvSpPr>
            <p:nvPr/>
          </p:nvSpPr>
          <p:spPr bwMode="auto">
            <a:xfrm>
              <a:off x="61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5" name="Rectangle 732"/>
            <p:cNvSpPr>
              <a:spLocks noChangeArrowheads="1"/>
            </p:cNvSpPr>
            <p:nvPr/>
          </p:nvSpPr>
          <p:spPr bwMode="auto">
            <a:xfrm>
              <a:off x="499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6" name="Rectangle 731"/>
            <p:cNvSpPr>
              <a:spLocks noChangeArrowheads="1"/>
            </p:cNvSpPr>
            <p:nvPr/>
          </p:nvSpPr>
          <p:spPr bwMode="auto">
            <a:xfrm>
              <a:off x="384" y="352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7" name="Rectangle 730"/>
            <p:cNvSpPr>
              <a:spLocks noChangeArrowheads="1"/>
            </p:cNvSpPr>
            <p:nvPr/>
          </p:nvSpPr>
          <p:spPr bwMode="auto">
            <a:xfrm>
              <a:off x="31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8" name="Rectangle 729"/>
            <p:cNvSpPr>
              <a:spLocks noChangeArrowheads="1"/>
            </p:cNvSpPr>
            <p:nvPr/>
          </p:nvSpPr>
          <p:spPr bwMode="auto">
            <a:xfrm>
              <a:off x="30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79" name="Rectangle 728"/>
            <p:cNvSpPr>
              <a:spLocks noChangeArrowheads="1"/>
            </p:cNvSpPr>
            <p:nvPr/>
          </p:nvSpPr>
          <p:spPr bwMode="auto">
            <a:xfrm>
              <a:off x="29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0" name="Rectangle 727"/>
            <p:cNvSpPr>
              <a:spLocks noChangeArrowheads="1"/>
            </p:cNvSpPr>
            <p:nvPr/>
          </p:nvSpPr>
          <p:spPr bwMode="auto">
            <a:xfrm>
              <a:off x="27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1" name="Rectangle 726"/>
            <p:cNvSpPr>
              <a:spLocks noChangeArrowheads="1"/>
            </p:cNvSpPr>
            <p:nvPr/>
          </p:nvSpPr>
          <p:spPr bwMode="auto">
            <a:xfrm>
              <a:off x="26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2" name="Rectangle 725"/>
            <p:cNvSpPr>
              <a:spLocks noChangeArrowheads="1"/>
            </p:cNvSpPr>
            <p:nvPr/>
          </p:nvSpPr>
          <p:spPr bwMode="auto">
            <a:xfrm>
              <a:off x="256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3" name="Rectangle 724"/>
            <p:cNvSpPr>
              <a:spLocks noChangeArrowheads="1"/>
            </p:cNvSpPr>
            <p:nvPr/>
          </p:nvSpPr>
          <p:spPr bwMode="auto">
            <a:xfrm>
              <a:off x="245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4" name="Rectangle 723"/>
            <p:cNvSpPr>
              <a:spLocks noChangeArrowheads="1"/>
            </p:cNvSpPr>
            <p:nvPr/>
          </p:nvSpPr>
          <p:spPr bwMode="auto">
            <a:xfrm>
              <a:off x="233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5" name="Rectangle 722"/>
            <p:cNvSpPr>
              <a:spLocks noChangeArrowheads="1"/>
            </p:cNvSpPr>
            <p:nvPr/>
          </p:nvSpPr>
          <p:spPr bwMode="auto">
            <a:xfrm>
              <a:off x="222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6" name="Rectangle 721"/>
            <p:cNvSpPr>
              <a:spLocks noChangeArrowheads="1"/>
            </p:cNvSpPr>
            <p:nvPr/>
          </p:nvSpPr>
          <p:spPr bwMode="auto">
            <a:xfrm>
              <a:off x="210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7" name="Rectangle 720"/>
            <p:cNvSpPr>
              <a:spLocks noChangeArrowheads="1"/>
            </p:cNvSpPr>
            <p:nvPr/>
          </p:nvSpPr>
          <p:spPr bwMode="auto">
            <a:xfrm>
              <a:off x="199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8" name="Rectangle 719"/>
            <p:cNvSpPr>
              <a:spLocks noChangeArrowheads="1"/>
            </p:cNvSpPr>
            <p:nvPr/>
          </p:nvSpPr>
          <p:spPr bwMode="auto">
            <a:xfrm>
              <a:off x="187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89" name="Rectangle 718"/>
            <p:cNvSpPr>
              <a:spLocks noChangeArrowheads="1"/>
            </p:cNvSpPr>
            <p:nvPr/>
          </p:nvSpPr>
          <p:spPr bwMode="auto">
            <a:xfrm>
              <a:off x="176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0" name="Rectangle 717"/>
            <p:cNvSpPr>
              <a:spLocks noChangeArrowheads="1"/>
            </p:cNvSpPr>
            <p:nvPr/>
          </p:nvSpPr>
          <p:spPr bwMode="auto">
            <a:xfrm>
              <a:off x="164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1" name="Rectangle 716"/>
            <p:cNvSpPr>
              <a:spLocks noChangeArrowheads="1"/>
            </p:cNvSpPr>
            <p:nvPr/>
          </p:nvSpPr>
          <p:spPr bwMode="auto">
            <a:xfrm>
              <a:off x="153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2" name="Rectangle 715"/>
            <p:cNvSpPr>
              <a:spLocks noChangeArrowheads="1"/>
            </p:cNvSpPr>
            <p:nvPr/>
          </p:nvSpPr>
          <p:spPr bwMode="auto">
            <a:xfrm>
              <a:off x="141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3" name="Rectangle 714"/>
            <p:cNvSpPr>
              <a:spLocks noChangeArrowheads="1"/>
            </p:cNvSpPr>
            <p:nvPr/>
          </p:nvSpPr>
          <p:spPr bwMode="auto">
            <a:xfrm>
              <a:off x="130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4" name="Rectangle 713"/>
            <p:cNvSpPr>
              <a:spLocks noChangeArrowheads="1"/>
            </p:cNvSpPr>
            <p:nvPr/>
          </p:nvSpPr>
          <p:spPr bwMode="auto">
            <a:xfrm>
              <a:off x="118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5" name="Rectangle 712"/>
            <p:cNvSpPr>
              <a:spLocks noChangeArrowheads="1"/>
            </p:cNvSpPr>
            <p:nvPr/>
          </p:nvSpPr>
          <p:spPr bwMode="auto">
            <a:xfrm>
              <a:off x="107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6" name="Rectangle 711"/>
            <p:cNvSpPr>
              <a:spLocks noChangeArrowheads="1"/>
            </p:cNvSpPr>
            <p:nvPr/>
          </p:nvSpPr>
          <p:spPr bwMode="auto">
            <a:xfrm>
              <a:off x="95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7" name="Rectangle 710"/>
            <p:cNvSpPr>
              <a:spLocks noChangeArrowheads="1"/>
            </p:cNvSpPr>
            <p:nvPr/>
          </p:nvSpPr>
          <p:spPr bwMode="auto">
            <a:xfrm>
              <a:off x="84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8" name="Rectangle 709"/>
            <p:cNvSpPr>
              <a:spLocks noChangeArrowheads="1"/>
            </p:cNvSpPr>
            <p:nvPr/>
          </p:nvSpPr>
          <p:spPr bwMode="auto">
            <a:xfrm>
              <a:off x="72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199" name="Rectangle 708"/>
            <p:cNvSpPr>
              <a:spLocks noChangeArrowheads="1"/>
            </p:cNvSpPr>
            <p:nvPr/>
          </p:nvSpPr>
          <p:spPr bwMode="auto">
            <a:xfrm>
              <a:off x="61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0" name="Rectangle 707"/>
            <p:cNvSpPr>
              <a:spLocks noChangeArrowheads="1"/>
            </p:cNvSpPr>
            <p:nvPr/>
          </p:nvSpPr>
          <p:spPr bwMode="auto">
            <a:xfrm>
              <a:off x="499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1" name="Rectangle 706"/>
            <p:cNvSpPr>
              <a:spLocks noChangeArrowheads="1"/>
            </p:cNvSpPr>
            <p:nvPr/>
          </p:nvSpPr>
          <p:spPr bwMode="auto">
            <a:xfrm>
              <a:off x="384" y="339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2" name="Rectangle 705"/>
            <p:cNvSpPr>
              <a:spLocks noChangeArrowheads="1"/>
            </p:cNvSpPr>
            <p:nvPr/>
          </p:nvSpPr>
          <p:spPr bwMode="auto">
            <a:xfrm>
              <a:off x="31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3" name="Rectangle 704"/>
            <p:cNvSpPr>
              <a:spLocks noChangeArrowheads="1"/>
            </p:cNvSpPr>
            <p:nvPr/>
          </p:nvSpPr>
          <p:spPr bwMode="auto">
            <a:xfrm>
              <a:off x="30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4" name="Rectangle 703"/>
            <p:cNvSpPr>
              <a:spLocks noChangeArrowheads="1"/>
            </p:cNvSpPr>
            <p:nvPr/>
          </p:nvSpPr>
          <p:spPr bwMode="auto">
            <a:xfrm>
              <a:off x="29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5" name="Rectangle 702"/>
            <p:cNvSpPr>
              <a:spLocks noChangeArrowheads="1"/>
            </p:cNvSpPr>
            <p:nvPr/>
          </p:nvSpPr>
          <p:spPr bwMode="auto">
            <a:xfrm>
              <a:off x="27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6" name="Rectangle 701"/>
            <p:cNvSpPr>
              <a:spLocks noChangeArrowheads="1"/>
            </p:cNvSpPr>
            <p:nvPr/>
          </p:nvSpPr>
          <p:spPr bwMode="auto">
            <a:xfrm>
              <a:off x="26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7" name="Rectangle 700"/>
            <p:cNvSpPr>
              <a:spLocks noChangeArrowheads="1"/>
            </p:cNvSpPr>
            <p:nvPr/>
          </p:nvSpPr>
          <p:spPr bwMode="auto">
            <a:xfrm>
              <a:off x="256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8" name="Rectangle 699"/>
            <p:cNvSpPr>
              <a:spLocks noChangeArrowheads="1"/>
            </p:cNvSpPr>
            <p:nvPr/>
          </p:nvSpPr>
          <p:spPr bwMode="auto">
            <a:xfrm>
              <a:off x="245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09" name="Rectangle 698"/>
            <p:cNvSpPr>
              <a:spLocks noChangeArrowheads="1"/>
            </p:cNvSpPr>
            <p:nvPr/>
          </p:nvSpPr>
          <p:spPr bwMode="auto">
            <a:xfrm>
              <a:off x="233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0" name="Rectangle 697"/>
            <p:cNvSpPr>
              <a:spLocks noChangeArrowheads="1"/>
            </p:cNvSpPr>
            <p:nvPr/>
          </p:nvSpPr>
          <p:spPr bwMode="auto">
            <a:xfrm>
              <a:off x="222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1" name="Rectangle 696"/>
            <p:cNvSpPr>
              <a:spLocks noChangeArrowheads="1"/>
            </p:cNvSpPr>
            <p:nvPr/>
          </p:nvSpPr>
          <p:spPr bwMode="auto">
            <a:xfrm>
              <a:off x="210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2" name="Rectangle 695"/>
            <p:cNvSpPr>
              <a:spLocks noChangeArrowheads="1"/>
            </p:cNvSpPr>
            <p:nvPr/>
          </p:nvSpPr>
          <p:spPr bwMode="auto">
            <a:xfrm>
              <a:off x="199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3" name="Rectangle 694"/>
            <p:cNvSpPr>
              <a:spLocks noChangeArrowheads="1"/>
            </p:cNvSpPr>
            <p:nvPr/>
          </p:nvSpPr>
          <p:spPr bwMode="auto">
            <a:xfrm>
              <a:off x="187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4" name="Rectangle 693"/>
            <p:cNvSpPr>
              <a:spLocks noChangeArrowheads="1"/>
            </p:cNvSpPr>
            <p:nvPr/>
          </p:nvSpPr>
          <p:spPr bwMode="auto">
            <a:xfrm>
              <a:off x="176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5" name="Rectangle 692"/>
            <p:cNvSpPr>
              <a:spLocks noChangeArrowheads="1"/>
            </p:cNvSpPr>
            <p:nvPr/>
          </p:nvSpPr>
          <p:spPr bwMode="auto">
            <a:xfrm>
              <a:off x="164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6" name="Rectangle 691"/>
            <p:cNvSpPr>
              <a:spLocks noChangeArrowheads="1"/>
            </p:cNvSpPr>
            <p:nvPr/>
          </p:nvSpPr>
          <p:spPr bwMode="auto">
            <a:xfrm>
              <a:off x="153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7" name="Rectangle 690"/>
            <p:cNvSpPr>
              <a:spLocks noChangeArrowheads="1"/>
            </p:cNvSpPr>
            <p:nvPr/>
          </p:nvSpPr>
          <p:spPr bwMode="auto">
            <a:xfrm>
              <a:off x="141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8" name="Rectangle 689"/>
            <p:cNvSpPr>
              <a:spLocks noChangeArrowheads="1"/>
            </p:cNvSpPr>
            <p:nvPr/>
          </p:nvSpPr>
          <p:spPr bwMode="auto">
            <a:xfrm>
              <a:off x="130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19" name="Rectangle 688"/>
            <p:cNvSpPr>
              <a:spLocks noChangeArrowheads="1"/>
            </p:cNvSpPr>
            <p:nvPr/>
          </p:nvSpPr>
          <p:spPr bwMode="auto">
            <a:xfrm>
              <a:off x="118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0" name="Rectangle 687"/>
            <p:cNvSpPr>
              <a:spLocks noChangeArrowheads="1"/>
            </p:cNvSpPr>
            <p:nvPr/>
          </p:nvSpPr>
          <p:spPr bwMode="auto">
            <a:xfrm>
              <a:off x="107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1" name="Rectangle 686"/>
            <p:cNvSpPr>
              <a:spLocks noChangeArrowheads="1"/>
            </p:cNvSpPr>
            <p:nvPr/>
          </p:nvSpPr>
          <p:spPr bwMode="auto">
            <a:xfrm>
              <a:off x="95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2" name="Rectangle 685"/>
            <p:cNvSpPr>
              <a:spLocks noChangeArrowheads="1"/>
            </p:cNvSpPr>
            <p:nvPr/>
          </p:nvSpPr>
          <p:spPr bwMode="auto">
            <a:xfrm>
              <a:off x="84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3" name="Rectangle 684"/>
            <p:cNvSpPr>
              <a:spLocks noChangeArrowheads="1"/>
            </p:cNvSpPr>
            <p:nvPr/>
          </p:nvSpPr>
          <p:spPr bwMode="auto">
            <a:xfrm>
              <a:off x="72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4" name="Rectangle 683"/>
            <p:cNvSpPr>
              <a:spLocks noChangeArrowheads="1"/>
            </p:cNvSpPr>
            <p:nvPr/>
          </p:nvSpPr>
          <p:spPr bwMode="auto">
            <a:xfrm>
              <a:off x="61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5" name="Rectangle 682"/>
            <p:cNvSpPr>
              <a:spLocks noChangeArrowheads="1"/>
            </p:cNvSpPr>
            <p:nvPr/>
          </p:nvSpPr>
          <p:spPr bwMode="auto">
            <a:xfrm>
              <a:off x="499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6" name="Rectangle 681"/>
            <p:cNvSpPr>
              <a:spLocks noChangeArrowheads="1"/>
            </p:cNvSpPr>
            <p:nvPr/>
          </p:nvSpPr>
          <p:spPr bwMode="auto">
            <a:xfrm>
              <a:off x="384" y="326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7" name="Rectangle 680"/>
            <p:cNvSpPr>
              <a:spLocks noChangeArrowheads="1"/>
            </p:cNvSpPr>
            <p:nvPr/>
          </p:nvSpPr>
          <p:spPr bwMode="auto">
            <a:xfrm>
              <a:off x="31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8" name="Rectangle 679"/>
            <p:cNvSpPr>
              <a:spLocks noChangeArrowheads="1"/>
            </p:cNvSpPr>
            <p:nvPr/>
          </p:nvSpPr>
          <p:spPr bwMode="auto">
            <a:xfrm>
              <a:off x="30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29" name="Rectangle 678"/>
            <p:cNvSpPr>
              <a:spLocks noChangeArrowheads="1"/>
            </p:cNvSpPr>
            <p:nvPr/>
          </p:nvSpPr>
          <p:spPr bwMode="auto">
            <a:xfrm>
              <a:off x="29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0" name="Rectangle 677"/>
            <p:cNvSpPr>
              <a:spLocks noChangeArrowheads="1"/>
            </p:cNvSpPr>
            <p:nvPr/>
          </p:nvSpPr>
          <p:spPr bwMode="auto">
            <a:xfrm>
              <a:off x="27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1" name="Rectangle 676"/>
            <p:cNvSpPr>
              <a:spLocks noChangeArrowheads="1"/>
            </p:cNvSpPr>
            <p:nvPr/>
          </p:nvSpPr>
          <p:spPr bwMode="auto">
            <a:xfrm>
              <a:off x="26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2" name="Rectangle 675"/>
            <p:cNvSpPr>
              <a:spLocks noChangeArrowheads="1"/>
            </p:cNvSpPr>
            <p:nvPr/>
          </p:nvSpPr>
          <p:spPr bwMode="auto">
            <a:xfrm>
              <a:off x="256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3" name="Rectangle 674"/>
            <p:cNvSpPr>
              <a:spLocks noChangeArrowheads="1"/>
            </p:cNvSpPr>
            <p:nvPr/>
          </p:nvSpPr>
          <p:spPr bwMode="auto">
            <a:xfrm>
              <a:off x="245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4" name="Rectangle 673"/>
            <p:cNvSpPr>
              <a:spLocks noChangeArrowheads="1"/>
            </p:cNvSpPr>
            <p:nvPr/>
          </p:nvSpPr>
          <p:spPr bwMode="auto">
            <a:xfrm>
              <a:off x="233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5" name="Rectangle 672"/>
            <p:cNvSpPr>
              <a:spLocks noChangeArrowheads="1"/>
            </p:cNvSpPr>
            <p:nvPr/>
          </p:nvSpPr>
          <p:spPr bwMode="auto">
            <a:xfrm>
              <a:off x="222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6" name="Rectangle 671"/>
            <p:cNvSpPr>
              <a:spLocks noChangeArrowheads="1"/>
            </p:cNvSpPr>
            <p:nvPr/>
          </p:nvSpPr>
          <p:spPr bwMode="auto">
            <a:xfrm>
              <a:off x="210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7" name="Rectangle 670"/>
            <p:cNvSpPr>
              <a:spLocks noChangeArrowheads="1"/>
            </p:cNvSpPr>
            <p:nvPr/>
          </p:nvSpPr>
          <p:spPr bwMode="auto">
            <a:xfrm>
              <a:off x="199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8" name="Rectangle 669"/>
            <p:cNvSpPr>
              <a:spLocks noChangeArrowheads="1"/>
            </p:cNvSpPr>
            <p:nvPr/>
          </p:nvSpPr>
          <p:spPr bwMode="auto">
            <a:xfrm>
              <a:off x="187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39" name="Rectangle 668"/>
            <p:cNvSpPr>
              <a:spLocks noChangeArrowheads="1"/>
            </p:cNvSpPr>
            <p:nvPr/>
          </p:nvSpPr>
          <p:spPr bwMode="auto">
            <a:xfrm>
              <a:off x="176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0" name="Rectangle 667"/>
            <p:cNvSpPr>
              <a:spLocks noChangeArrowheads="1"/>
            </p:cNvSpPr>
            <p:nvPr/>
          </p:nvSpPr>
          <p:spPr bwMode="auto">
            <a:xfrm>
              <a:off x="164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1" name="Rectangle 666"/>
            <p:cNvSpPr>
              <a:spLocks noChangeArrowheads="1"/>
            </p:cNvSpPr>
            <p:nvPr/>
          </p:nvSpPr>
          <p:spPr bwMode="auto">
            <a:xfrm>
              <a:off x="153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2" name="Rectangle 665"/>
            <p:cNvSpPr>
              <a:spLocks noChangeArrowheads="1"/>
            </p:cNvSpPr>
            <p:nvPr/>
          </p:nvSpPr>
          <p:spPr bwMode="auto">
            <a:xfrm>
              <a:off x="141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3" name="Rectangle 664"/>
            <p:cNvSpPr>
              <a:spLocks noChangeArrowheads="1"/>
            </p:cNvSpPr>
            <p:nvPr/>
          </p:nvSpPr>
          <p:spPr bwMode="auto">
            <a:xfrm>
              <a:off x="130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4" name="Rectangle 663"/>
            <p:cNvSpPr>
              <a:spLocks noChangeArrowheads="1"/>
            </p:cNvSpPr>
            <p:nvPr/>
          </p:nvSpPr>
          <p:spPr bwMode="auto">
            <a:xfrm>
              <a:off x="118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5" name="Rectangle 662"/>
            <p:cNvSpPr>
              <a:spLocks noChangeArrowheads="1"/>
            </p:cNvSpPr>
            <p:nvPr/>
          </p:nvSpPr>
          <p:spPr bwMode="auto">
            <a:xfrm>
              <a:off x="107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6" name="Rectangle 661"/>
            <p:cNvSpPr>
              <a:spLocks noChangeArrowheads="1"/>
            </p:cNvSpPr>
            <p:nvPr/>
          </p:nvSpPr>
          <p:spPr bwMode="auto">
            <a:xfrm>
              <a:off x="95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7" name="Rectangle 660"/>
            <p:cNvSpPr>
              <a:spLocks noChangeArrowheads="1"/>
            </p:cNvSpPr>
            <p:nvPr/>
          </p:nvSpPr>
          <p:spPr bwMode="auto">
            <a:xfrm>
              <a:off x="84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8" name="Rectangle 659"/>
            <p:cNvSpPr>
              <a:spLocks noChangeArrowheads="1"/>
            </p:cNvSpPr>
            <p:nvPr/>
          </p:nvSpPr>
          <p:spPr bwMode="auto">
            <a:xfrm>
              <a:off x="72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49" name="Rectangle 658"/>
            <p:cNvSpPr>
              <a:spLocks noChangeArrowheads="1"/>
            </p:cNvSpPr>
            <p:nvPr/>
          </p:nvSpPr>
          <p:spPr bwMode="auto">
            <a:xfrm>
              <a:off x="61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0" name="Rectangle 657"/>
            <p:cNvSpPr>
              <a:spLocks noChangeArrowheads="1"/>
            </p:cNvSpPr>
            <p:nvPr/>
          </p:nvSpPr>
          <p:spPr bwMode="auto">
            <a:xfrm>
              <a:off x="499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1" name="Rectangle 656"/>
            <p:cNvSpPr>
              <a:spLocks noChangeArrowheads="1"/>
            </p:cNvSpPr>
            <p:nvPr/>
          </p:nvSpPr>
          <p:spPr bwMode="auto">
            <a:xfrm>
              <a:off x="384" y="312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2" name="Rectangle 655"/>
            <p:cNvSpPr>
              <a:spLocks noChangeArrowheads="1"/>
            </p:cNvSpPr>
            <p:nvPr/>
          </p:nvSpPr>
          <p:spPr bwMode="auto">
            <a:xfrm>
              <a:off x="31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3" name="Rectangle 654"/>
            <p:cNvSpPr>
              <a:spLocks noChangeArrowheads="1"/>
            </p:cNvSpPr>
            <p:nvPr/>
          </p:nvSpPr>
          <p:spPr bwMode="auto">
            <a:xfrm>
              <a:off x="30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4" name="Rectangle 653"/>
            <p:cNvSpPr>
              <a:spLocks noChangeArrowheads="1"/>
            </p:cNvSpPr>
            <p:nvPr/>
          </p:nvSpPr>
          <p:spPr bwMode="auto">
            <a:xfrm>
              <a:off x="29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5" name="Rectangle 652"/>
            <p:cNvSpPr>
              <a:spLocks noChangeArrowheads="1"/>
            </p:cNvSpPr>
            <p:nvPr/>
          </p:nvSpPr>
          <p:spPr bwMode="auto">
            <a:xfrm>
              <a:off x="27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6" name="Rectangle 651"/>
            <p:cNvSpPr>
              <a:spLocks noChangeArrowheads="1"/>
            </p:cNvSpPr>
            <p:nvPr/>
          </p:nvSpPr>
          <p:spPr bwMode="auto">
            <a:xfrm>
              <a:off x="26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7" name="Rectangle 650"/>
            <p:cNvSpPr>
              <a:spLocks noChangeArrowheads="1"/>
            </p:cNvSpPr>
            <p:nvPr/>
          </p:nvSpPr>
          <p:spPr bwMode="auto">
            <a:xfrm>
              <a:off x="256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8" name="Rectangle 649"/>
            <p:cNvSpPr>
              <a:spLocks noChangeArrowheads="1"/>
            </p:cNvSpPr>
            <p:nvPr/>
          </p:nvSpPr>
          <p:spPr bwMode="auto">
            <a:xfrm>
              <a:off x="245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59" name="Rectangle 648"/>
            <p:cNvSpPr>
              <a:spLocks noChangeArrowheads="1"/>
            </p:cNvSpPr>
            <p:nvPr/>
          </p:nvSpPr>
          <p:spPr bwMode="auto">
            <a:xfrm>
              <a:off x="233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0" name="Rectangle 647"/>
            <p:cNvSpPr>
              <a:spLocks noChangeArrowheads="1"/>
            </p:cNvSpPr>
            <p:nvPr/>
          </p:nvSpPr>
          <p:spPr bwMode="auto">
            <a:xfrm>
              <a:off x="222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1" name="Rectangle 646"/>
            <p:cNvSpPr>
              <a:spLocks noChangeArrowheads="1"/>
            </p:cNvSpPr>
            <p:nvPr/>
          </p:nvSpPr>
          <p:spPr bwMode="auto">
            <a:xfrm>
              <a:off x="210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2" name="Rectangle 645"/>
            <p:cNvSpPr>
              <a:spLocks noChangeArrowheads="1"/>
            </p:cNvSpPr>
            <p:nvPr/>
          </p:nvSpPr>
          <p:spPr bwMode="auto">
            <a:xfrm>
              <a:off x="199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3" name="Rectangle 644"/>
            <p:cNvSpPr>
              <a:spLocks noChangeArrowheads="1"/>
            </p:cNvSpPr>
            <p:nvPr/>
          </p:nvSpPr>
          <p:spPr bwMode="auto">
            <a:xfrm>
              <a:off x="187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4" name="Rectangle 643"/>
            <p:cNvSpPr>
              <a:spLocks noChangeArrowheads="1"/>
            </p:cNvSpPr>
            <p:nvPr/>
          </p:nvSpPr>
          <p:spPr bwMode="auto">
            <a:xfrm>
              <a:off x="176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5" name="Rectangle 642"/>
            <p:cNvSpPr>
              <a:spLocks noChangeArrowheads="1"/>
            </p:cNvSpPr>
            <p:nvPr/>
          </p:nvSpPr>
          <p:spPr bwMode="auto">
            <a:xfrm>
              <a:off x="164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6" name="Rectangle 641"/>
            <p:cNvSpPr>
              <a:spLocks noChangeArrowheads="1"/>
            </p:cNvSpPr>
            <p:nvPr/>
          </p:nvSpPr>
          <p:spPr bwMode="auto">
            <a:xfrm>
              <a:off x="153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7" name="Rectangle 640"/>
            <p:cNvSpPr>
              <a:spLocks noChangeArrowheads="1"/>
            </p:cNvSpPr>
            <p:nvPr/>
          </p:nvSpPr>
          <p:spPr bwMode="auto">
            <a:xfrm>
              <a:off x="141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8" name="Rectangle 639"/>
            <p:cNvSpPr>
              <a:spLocks noChangeArrowheads="1"/>
            </p:cNvSpPr>
            <p:nvPr/>
          </p:nvSpPr>
          <p:spPr bwMode="auto">
            <a:xfrm>
              <a:off x="130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69" name="Rectangle 638"/>
            <p:cNvSpPr>
              <a:spLocks noChangeArrowheads="1"/>
            </p:cNvSpPr>
            <p:nvPr/>
          </p:nvSpPr>
          <p:spPr bwMode="auto">
            <a:xfrm>
              <a:off x="118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0" name="Rectangle 637"/>
            <p:cNvSpPr>
              <a:spLocks noChangeArrowheads="1"/>
            </p:cNvSpPr>
            <p:nvPr/>
          </p:nvSpPr>
          <p:spPr bwMode="auto">
            <a:xfrm>
              <a:off x="107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1" name="Rectangle 636"/>
            <p:cNvSpPr>
              <a:spLocks noChangeArrowheads="1"/>
            </p:cNvSpPr>
            <p:nvPr/>
          </p:nvSpPr>
          <p:spPr bwMode="auto">
            <a:xfrm>
              <a:off x="95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2" name="Rectangle 635"/>
            <p:cNvSpPr>
              <a:spLocks noChangeArrowheads="1"/>
            </p:cNvSpPr>
            <p:nvPr/>
          </p:nvSpPr>
          <p:spPr bwMode="auto">
            <a:xfrm>
              <a:off x="84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3" name="Rectangle 634"/>
            <p:cNvSpPr>
              <a:spLocks noChangeArrowheads="1"/>
            </p:cNvSpPr>
            <p:nvPr/>
          </p:nvSpPr>
          <p:spPr bwMode="auto">
            <a:xfrm>
              <a:off x="72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4" name="Rectangle 633"/>
            <p:cNvSpPr>
              <a:spLocks noChangeArrowheads="1"/>
            </p:cNvSpPr>
            <p:nvPr/>
          </p:nvSpPr>
          <p:spPr bwMode="auto">
            <a:xfrm>
              <a:off x="61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5" name="Rectangle 632"/>
            <p:cNvSpPr>
              <a:spLocks noChangeArrowheads="1"/>
            </p:cNvSpPr>
            <p:nvPr/>
          </p:nvSpPr>
          <p:spPr bwMode="auto">
            <a:xfrm>
              <a:off x="499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6" name="Rectangle 631"/>
            <p:cNvSpPr>
              <a:spLocks noChangeArrowheads="1"/>
            </p:cNvSpPr>
            <p:nvPr/>
          </p:nvSpPr>
          <p:spPr bwMode="auto">
            <a:xfrm>
              <a:off x="384" y="299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7" name="Rectangle 630"/>
            <p:cNvSpPr>
              <a:spLocks noChangeArrowheads="1"/>
            </p:cNvSpPr>
            <p:nvPr/>
          </p:nvSpPr>
          <p:spPr bwMode="auto">
            <a:xfrm>
              <a:off x="31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8" name="Rectangle 629"/>
            <p:cNvSpPr>
              <a:spLocks noChangeArrowheads="1"/>
            </p:cNvSpPr>
            <p:nvPr/>
          </p:nvSpPr>
          <p:spPr bwMode="auto">
            <a:xfrm>
              <a:off x="30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79" name="Rectangle 628"/>
            <p:cNvSpPr>
              <a:spLocks noChangeArrowheads="1"/>
            </p:cNvSpPr>
            <p:nvPr/>
          </p:nvSpPr>
          <p:spPr bwMode="auto">
            <a:xfrm>
              <a:off x="29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0" name="Rectangle 627"/>
            <p:cNvSpPr>
              <a:spLocks noChangeArrowheads="1"/>
            </p:cNvSpPr>
            <p:nvPr/>
          </p:nvSpPr>
          <p:spPr bwMode="auto">
            <a:xfrm>
              <a:off x="27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1" name="Rectangle 626"/>
            <p:cNvSpPr>
              <a:spLocks noChangeArrowheads="1"/>
            </p:cNvSpPr>
            <p:nvPr/>
          </p:nvSpPr>
          <p:spPr bwMode="auto">
            <a:xfrm>
              <a:off x="26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2" name="Rectangle 625"/>
            <p:cNvSpPr>
              <a:spLocks noChangeArrowheads="1"/>
            </p:cNvSpPr>
            <p:nvPr/>
          </p:nvSpPr>
          <p:spPr bwMode="auto">
            <a:xfrm>
              <a:off x="256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3" name="Rectangle 624"/>
            <p:cNvSpPr>
              <a:spLocks noChangeArrowheads="1"/>
            </p:cNvSpPr>
            <p:nvPr/>
          </p:nvSpPr>
          <p:spPr bwMode="auto">
            <a:xfrm>
              <a:off x="245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4" name="Rectangle 623"/>
            <p:cNvSpPr>
              <a:spLocks noChangeArrowheads="1"/>
            </p:cNvSpPr>
            <p:nvPr/>
          </p:nvSpPr>
          <p:spPr bwMode="auto">
            <a:xfrm>
              <a:off x="233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5" name="Rectangle 622"/>
            <p:cNvSpPr>
              <a:spLocks noChangeArrowheads="1"/>
            </p:cNvSpPr>
            <p:nvPr/>
          </p:nvSpPr>
          <p:spPr bwMode="auto">
            <a:xfrm>
              <a:off x="222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6" name="Rectangle 621"/>
            <p:cNvSpPr>
              <a:spLocks noChangeArrowheads="1"/>
            </p:cNvSpPr>
            <p:nvPr/>
          </p:nvSpPr>
          <p:spPr bwMode="auto">
            <a:xfrm>
              <a:off x="210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7" name="Rectangle 620"/>
            <p:cNvSpPr>
              <a:spLocks noChangeArrowheads="1"/>
            </p:cNvSpPr>
            <p:nvPr/>
          </p:nvSpPr>
          <p:spPr bwMode="auto">
            <a:xfrm>
              <a:off x="199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8" name="Rectangle 619"/>
            <p:cNvSpPr>
              <a:spLocks noChangeArrowheads="1"/>
            </p:cNvSpPr>
            <p:nvPr/>
          </p:nvSpPr>
          <p:spPr bwMode="auto">
            <a:xfrm>
              <a:off x="187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89" name="Rectangle 618"/>
            <p:cNvSpPr>
              <a:spLocks noChangeArrowheads="1"/>
            </p:cNvSpPr>
            <p:nvPr/>
          </p:nvSpPr>
          <p:spPr bwMode="auto">
            <a:xfrm>
              <a:off x="176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0" name="Rectangle 617"/>
            <p:cNvSpPr>
              <a:spLocks noChangeArrowheads="1"/>
            </p:cNvSpPr>
            <p:nvPr/>
          </p:nvSpPr>
          <p:spPr bwMode="auto">
            <a:xfrm>
              <a:off x="164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1" name="Rectangle 616"/>
            <p:cNvSpPr>
              <a:spLocks noChangeArrowheads="1"/>
            </p:cNvSpPr>
            <p:nvPr/>
          </p:nvSpPr>
          <p:spPr bwMode="auto">
            <a:xfrm>
              <a:off x="153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2" name="Rectangle 615"/>
            <p:cNvSpPr>
              <a:spLocks noChangeArrowheads="1"/>
            </p:cNvSpPr>
            <p:nvPr/>
          </p:nvSpPr>
          <p:spPr bwMode="auto">
            <a:xfrm>
              <a:off x="141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3" name="Rectangle 614"/>
            <p:cNvSpPr>
              <a:spLocks noChangeArrowheads="1"/>
            </p:cNvSpPr>
            <p:nvPr/>
          </p:nvSpPr>
          <p:spPr bwMode="auto">
            <a:xfrm>
              <a:off x="130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4" name="Rectangle 613"/>
            <p:cNvSpPr>
              <a:spLocks noChangeArrowheads="1"/>
            </p:cNvSpPr>
            <p:nvPr/>
          </p:nvSpPr>
          <p:spPr bwMode="auto">
            <a:xfrm>
              <a:off x="118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5" name="Rectangle 612"/>
            <p:cNvSpPr>
              <a:spLocks noChangeArrowheads="1"/>
            </p:cNvSpPr>
            <p:nvPr/>
          </p:nvSpPr>
          <p:spPr bwMode="auto">
            <a:xfrm>
              <a:off x="107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6" name="Rectangle 611"/>
            <p:cNvSpPr>
              <a:spLocks noChangeArrowheads="1"/>
            </p:cNvSpPr>
            <p:nvPr/>
          </p:nvSpPr>
          <p:spPr bwMode="auto">
            <a:xfrm>
              <a:off x="95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7" name="Rectangle 610"/>
            <p:cNvSpPr>
              <a:spLocks noChangeArrowheads="1"/>
            </p:cNvSpPr>
            <p:nvPr/>
          </p:nvSpPr>
          <p:spPr bwMode="auto">
            <a:xfrm>
              <a:off x="84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8" name="Rectangle 609"/>
            <p:cNvSpPr>
              <a:spLocks noChangeArrowheads="1"/>
            </p:cNvSpPr>
            <p:nvPr/>
          </p:nvSpPr>
          <p:spPr bwMode="auto">
            <a:xfrm>
              <a:off x="72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299" name="Rectangle 608"/>
            <p:cNvSpPr>
              <a:spLocks noChangeArrowheads="1"/>
            </p:cNvSpPr>
            <p:nvPr/>
          </p:nvSpPr>
          <p:spPr bwMode="auto">
            <a:xfrm>
              <a:off x="61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0" name="Rectangle 607"/>
            <p:cNvSpPr>
              <a:spLocks noChangeArrowheads="1"/>
            </p:cNvSpPr>
            <p:nvPr/>
          </p:nvSpPr>
          <p:spPr bwMode="auto">
            <a:xfrm>
              <a:off x="499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1" name="Rectangle 606"/>
            <p:cNvSpPr>
              <a:spLocks noChangeArrowheads="1"/>
            </p:cNvSpPr>
            <p:nvPr/>
          </p:nvSpPr>
          <p:spPr bwMode="auto">
            <a:xfrm>
              <a:off x="384" y="285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2" name="Rectangle 605"/>
            <p:cNvSpPr>
              <a:spLocks noChangeArrowheads="1"/>
            </p:cNvSpPr>
            <p:nvPr/>
          </p:nvSpPr>
          <p:spPr bwMode="auto">
            <a:xfrm>
              <a:off x="31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3" name="Rectangle 604"/>
            <p:cNvSpPr>
              <a:spLocks noChangeArrowheads="1"/>
            </p:cNvSpPr>
            <p:nvPr/>
          </p:nvSpPr>
          <p:spPr bwMode="auto">
            <a:xfrm>
              <a:off x="30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4" name="Rectangle 603"/>
            <p:cNvSpPr>
              <a:spLocks noChangeArrowheads="1"/>
            </p:cNvSpPr>
            <p:nvPr/>
          </p:nvSpPr>
          <p:spPr bwMode="auto">
            <a:xfrm>
              <a:off x="29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5" name="Rectangle 602"/>
            <p:cNvSpPr>
              <a:spLocks noChangeArrowheads="1"/>
            </p:cNvSpPr>
            <p:nvPr/>
          </p:nvSpPr>
          <p:spPr bwMode="auto">
            <a:xfrm>
              <a:off x="27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6" name="Rectangle 601"/>
            <p:cNvSpPr>
              <a:spLocks noChangeArrowheads="1"/>
            </p:cNvSpPr>
            <p:nvPr/>
          </p:nvSpPr>
          <p:spPr bwMode="auto">
            <a:xfrm>
              <a:off x="26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7" name="Rectangle 600"/>
            <p:cNvSpPr>
              <a:spLocks noChangeArrowheads="1"/>
            </p:cNvSpPr>
            <p:nvPr/>
          </p:nvSpPr>
          <p:spPr bwMode="auto">
            <a:xfrm>
              <a:off x="256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8" name="Rectangle 599"/>
            <p:cNvSpPr>
              <a:spLocks noChangeArrowheads="1"/>
            </p:cNvSpPr>
            <p:nvPr/>
          </p:nvSpPr>
          <p:spPr bwMode="auto">
            <a:xfrm>
              <a:off x="245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09" name="Rectangle 598"/>
            <p:cNvSpPr>
              <a:spLocks noChangeArrowheads="1"/>
            </p:cNvSpPr>
            <p:nvPr/>
          </p:nvSpPr>
          <p:spPr bwMode="auto">
            <a:xfrm>
              <a:off x="233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0" name="Rectangle 597"/>
            <p:cNvSpPr>
              <a:spLocks noChangeArrowheads="1"/>
            </p:cNvSpPr>
            <p:nvPr/>
          </p:nvSpPr>
          <p:spPr bwMode="auto">
            <a:xfrm>
              <a:off x="222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1" name="Rectangle 596"/>
            <p:cNvSpPr>
              <a:spLocks noChangeArrowheads="1"/>
            </p:cNvSpPr>
            <p:nvPr/>
          </p:nvSpPr>
          <p:spPr bwMode="auto">
            <a:xfrm>
              <a:off x="210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2" name="Rectangle 595"/>
            <p:cNvSpPr>
              <a:spLocks noChangeArrowheads="1"/>
            </p:cNvSpPr>
            <p:nvPr/>
          </p:nvSpPr>
          <p:spPr bwMode="auto">
            <a:xfrm>
              <a:off x="199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3" name="Rectangle 594"/>
            <p:cNvSpPr>
              <a:spLocks noChangeArrowheads="1"/>
            </p:cNvSpPr>
            <p:nvPr/>
          </p:nvSpPr>
          <p:spPr bwMode="auto">
            <a:xfrm>
              <a:off x="187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4" name="Rectangle 593"/>
            <p:cNvSpPr>
              <a:spLocks noChangeArrowheads="1"/>
            </p:cNvSpPr>
            <p:nvPr/>
          </p:nvSpPr>
          <p:spPr bwMode="auto">
            <a:xfrm>
              <a:off x="176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5" name="Rectangle 592"/>
            <p:cNvSpPr>
              <a:spLocks noChangeArrowheads="1"/>
            </p:cNvSpPr>
            <p:nvPr/>
          </p:nvSpPr>
          <p:spPr bwMode="auto">
            <a:xfrm>
              <a:off x="164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6" name="Rectangle 591"/>
            <p:cNvSpPr>
              <a:spLocks noChangeArrowheads="1"/>
            </p:cNvSpPr>
            <p:nvPr/>
          </p:nvSpPr>
          <p:spPr bwMode="auto">
            <a:xfrm>
              <a:off x="153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7" name="Rectangle 590"/>
            <p:cNvSpPr>
              <a:spLocks noChangeArrowheads="1"/>
            </p:cNvSpPr>
            <p:nvPr/>
          </p:nvSpPr>
          <p:spPr bwMode="auto">
            <a:xfrm>
              <a:off x="141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8" name="Rectangle 589"/>
            <p:cNvSpPr>
              <a:spLocks noChangeArrowheads="1"/>
            </p:cNvSpPr>
            <p:nvPr/>
          </p:nvSpPr>
          <p:spPr bwMode="auto">
            <a:xfrm>
              <a:off x="130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19" name="Rectangle 588"/>
            <p:cNvSpPr>
              <a:spLocks noChangeArrowheads="1"/>
            </p:cNvSpPr>
            <p:nvPr/>
          </p:nvSpPr>
          <p:spPr bwMode="auto">
            <a:xfrm>
              <a:off x="118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0" name="Rectangle 587"/>
            <p:cNvSpPr>
              <a:spLocks noChangeArrowheads="1"/>
            </p:cNvSpPr>
            <p:nvPr/>
          </p:nvSpPr>
          <p:spPr bwMode="auto">
            <a:xfrm>
              <a:off x="107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1" name="Rectangle 586"/>
            <p:cNvSpPr>
              <a:spLocks noChangeArrowheads="1"/>
            </p:cNvSpPr>
            <p:nvPr/>
          </p:nvSpPr>
          <p:spPr bwMode="auto">
            <a:xfrm>
              <a:off x="95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2" name="Rectangle 585"/>
            <p:cNvSpPr>
              <a:spLocks noChangeArrowheads="1"/>
            </p:cNvSpPr>
            <p:nvPr/>
          </p:nvSpPr>
          <p:spPr bwMode="auto">
            <a:xfrm>
              <a:off x="84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3" name="Rectangle 584"/>
            <p:cNvSpPr>
              <a:spLocks noChangeArrowheads="1"/>
            </p:cNvSpPr>
            <p:nvPr/>
          </p:nvSpPr>
          <p:spPr bwMode="auto">
            <a:xfrm>
              <a:off x="72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4" name="Rectangle 583"/>
            <p:cNvSpPr>
              <a:spLocks noChangeArrowheads="1"/>
            </p:cNvSpPr>
            <p:nvPr/>
          </p:nvSpPr>
          <p:spPr bwMode="auto">
            <a:xfrm>
              <a:off x="61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5" name="Rectangle 582"/>
            <p:cNvSpPr>
              <a:spLocks noChangeArrowheads="1"/>
            </p:cNvSpPr>
            <p:nvPr/>
          </p:nvSpPr>
          <p:spPr bwMode="auto">
            <a:xfrm>
              <a:off x="499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6" name="Rectangle 581"/>
            <p:cNvSpPr>
              <a:spLocks noChangeArrowheads="1"/>
            </p:cNvSpPr>
            <p:nvPr/>
          </p:nvSpPr>
          <p:spPr bwMode="auto">
            <a:xfrm>
              <a:off x="384" y="272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7" name="Rectangle 580"/>
            <p:cNvSpPr>
              <a:spLocks noChangeArrowheads="1"/>
            </p:cNvSpPr>
            <p:nvPr/>
          </p:nvSpPr>
          <p:spPr bwMode="auto">
            <a:xfrm>
              <a:off x="31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8" name="Rectangle 579"/>
            <p:cNvSpPr>
              <a:spLocks noChangeArrowheads="1"/>
            </p:cNvSpPr>
            <p:nvPr/>
          </p:nvSpPr>
          <p:spPr bwMode="auto">
            <a:xfrm>
              <a:off x="30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29" name="Rectangle 578"/>
            <p:cNvSpPr>
              <a:spLocks noChangeArrowheads="1"/>
            </p:cNvSpPr>
            <p:nvPr/>
          </p:nvSpPr>
          <p:spPr bwMode="auto">
            <a:xfrm>
              <a:off x="29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0" name="Rectangle 577"/>
            <p:cNvSpPr>
              <a:spLocks noChangeArrowheads="1"/>
            </p:cNvSpPr>
            <p:nvPr/>
          </p:nvSpPr>
          <p:spPr bwMode="auto">
            <a:xfrm>
              <a:off x="27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1" name="Rectangle 576"/>
            <p:cNvSpPr>
              <a:spLocks noChangeArrowheads="1"/>
            </p:cNvSpPr>
            <p:nvPr/>
          </p:nvSpPr>
          <p:spPr bwMode="auto">
            <a:xfrm>
              <a:off x="26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2" name="Rectangle 575"/>
            <p:cNvSpPr>
              <a:spLocks noChangeArrowheads="1"/>
            </p:cNvSpPr>
            <p:nvPr/>
          </p:nvSpPr>
          <p:spPr bwMode="auto">
            <a:xfrm>
              <a:off x="256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3" name="Rectangle 574"/>
            <p:cNvSpPr>
              <a:spLocks noChangeArrowheads="1"/>
            </p:cNvSpPr>
            <p:nvPr/>
          </p:nvSpPr>
          <p:spPr bwMode="auto">
            <a:xfrm>
              <a:off x="245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4" name="Rectangle 573"/>
            <p:cNvSpPr>
              <a:spLocks noChangeArrowheads="1"/>
            </p:cNvSpPr>
            <p:nvPr/>
          </p:nvSpPr>
          <p:spPr bwMode="auto">
            <a:xfrm>
              <a:off x="233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5" name="Rectangle 572"/>
            <p:cNvSpPr>
              <a:spLocks noChangeArrowheads="1"/>
            </p:cNvSpPr>
            <p:nvPr/>
          </p:nvSpPr>
          <p:spPr bwMode="auto">
            <a:xfrm>
              <a:off x="222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6" name="Rectangle 571"/>
            <p:cNvSpPr>
              <a:spLocks noChangeArrowheads="1"/>
            </p:cNvSpPr>
            <p:nvPr/>
          </p:nvSpPr>
          <p:spPr bwMode="auto">
            <a:xfrm>
              <a:off x="210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7" name="Rectangle 570"/>
            <p:cNvSpPr>
              <a:spLocks noChangeArrowheads="1"/>
            </p:cNvSpPr>
            <p:nvPr/>
          </p:nvSpPr>
          <p:spPr bwMode="auto">
            <a:xfrm>
              <a:off x="199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8" name="Rectangle 569"/>
            <p:cNvSpPr>
              <a:spLocks noChangeArrowheads="1"/>
            </p:cNvSpPr>
            <p:nvPr/>
          </p:nvSpPr>
          <p:spPr bwMode="auto">
            <a:xfrm>
              <a:off x="187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39" name="Rectangle 568"/>
            <p:cNvSpPr>
              <a:spLocks noChangeArrowheads="1"/>
            </p:cNvSpPr>
            <p:nvPr/>
          </p:nvSpPr>
          <p:spPr bwMode="auto">
            <a:xfrm>
              <a:off x="176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0" name="Rectangle 567"/>
            <p:cNvSpPr>
              <a:spLocks noChangeArrowheads="1"/>
            </p:cNvSpPr>
            <p:nvPr/>
          </p:nvSpPr>
          <p:spPr bwMode="auto">
            <a:xfrm>
              <a:off x="164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1" name="Rectangle 566"/>
            <p:cNvSpPr>
              <a:spLocks noChangeArrowheads="1"/>
            </p:cNvSpPr>
            <p:nvPr/>
          </p:nvSpPr>
          <p:spPr bwMode="auto">
            <a:xfrm>
              <a:off x="153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2" name="Rectangle 565"/>
            <p:cNvSpPr>
              <a:spLocks noChangeArrowheads="1"/>
            </p:cNvSpPr>
            <p:nvPr/>
          </p:nvSpPr>
          <p:spPr bwMode="auto">
            <a:xfrm>
              <a:off x="141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3" name="Rectangle 564"/>
            <p:cNvSpPr>
              <a:spLocks noChangeArrowheads="1"/>
            </p:cNvSpPr>
            <p:nvPr/>
          </p:nvSpPr>
          <p:spPr bwMode="auto">
            <a:xfrm>
              <a:off x="130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4" name="Rectangle 563"/>
            <p:cNvSpPr>
              <a:spLocks noChangeArrowheads="1"/>
            </p:cNvSpPr>
            <p:nvPr/>
          </p:nvSpPr>
          <p:spPr bwMode="auto">
            <a:xfrm>
              <a:off x="118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5" name="Rectangle 562"/>
            <p:cNvSpPr>
              <a:spLocks noChangeArrowheads="1"/>
            </p:cNvSpPr>
            <p:nvPr/>
          </p:nvSpPr>
          <p:spPr bwMode="auto">
            <a:xfrm>
              <a:off x="107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6" name="Rectangle 561"/>
            <p:cNvSpPr>
              <a:spLocks noChangeArrowheads="1"/>
            </p:cNvSpPr>
            <p:nvPr/>
          </p:nvSpPr>
          <p:spPr bwMode="auto">
            <a:xfrm>
              <a:off x="95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7" name="Rectangle 560"/>
            <p:cNvSpPr>
              <a:spLocks noChangeArrowheads="1"/>
            </p:cNvSpPr>
            <p:nvPr/>
          </p:nvSpPr>
          <p:spPr bwMode="auto">
            <a:xfrm>
              <a:off x="84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8" name="Rectangle 559"/>
            <p:cNvSpPr>
              <a:spLocks noChangeArrowheads="1"/>
            </p:cNvSpPr>
            <p:nvPr/>
          </p:nvSpPr>
          <p:spPr bwMode="auto">
            <a:xfrm>
              <a:off x="72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49" name="Rectangle 558"/>
            <p:cNvSpPr>
              <a:spLocks noChangeArrowheads="1"/>
            </p:cNvSpPr>
            <p:nvPr/>
          </p:nvSpPr>
          <p:spPr bwMode="auto">
            <a:xfrm>
              <a:off x="61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0" name="Rectangle 557"/>
            <p:cNvSpPr>
              <a:spLocks noChangeArrowheads="1"/>
            </p:cNvSpPr>
            <p:nvPr/>
          </p:nvSpPr>
          <p:spPr bwMode="auto">
            <a:xfrm>
              <a:off x="499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1" name="Rectangle 556"/>
            <p:cNvSpPr>
              <a:spLocks noChangeArrowheads="1"/>
            </p:cNvSpPr>
            <p:nvPr/>
          </p:nvSpPr>
          <p:spPr bwMode="auto">
            <a:xfrm>
              <a:off x="384" y="259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2" name="Rectangle 555"/>
            <p:cNvSpPr>
              <a:spLocks noChangeArrowheads="1"/>
            </p:cNvSpPr>
            <p:nvPr/>
          </p:nvSpPr>
          <p:spPr bwMode="auto">
            <a:xfrm>
              <a:off x="31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3" name="Rectangle 554"/>
            <p:cNvSpPr>
              <a:spLocks noChangeArrowheads="1"/>
            </p:cNvSpPr>
            <p:nvPr/>
          </p:nvSpPr>
          <p:spPr bwMode="auto">
            <a:xfrm>
              <a:off x="30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4" name="Rectangle 553"/>
            <p:cNvSpPr>
              <a:spLocks noChangeArrowheads="1"/>
            </p:cNvSpPr>
            <p:nvPr/>
          </p:nvSpPr>
          <p:spPr bwMode="auto">
            <a:xfrm>
              <a:off x="29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5" name="Rectangle 552"/>
            <p:cNvSpPr>
              <a:spLocks noChangeArrowheads="1"/>
            </p:cNvSpPr>
            <p:nvPr/>
          </p:nvSpPr>
          <p:spPr bwMode="auto">
            <a:xfrm>
              <a:off x="27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6" name="Rectangle 551"/>
            <p:cNvSpPr>
              <a:spLocks noChangeArrowheads="1"/>
            </p:cNvSpPr>
            <p:nvPr/>
          </p:nvSpPr>
          <p:spPr bwMode="auto">
            <a:xfrm>
              <a:off x="26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7" name="Rectangle 550"/>
            <p:cNvSpPr>
              <a:spLocks noChangeArrowheads="1"/>
            </p:cNvSpPr>
            <p:nvPr/>
          </p:nvSpPr>
          <p:spPr bwMode="auto">
            <a:xfrm>
              <a:off x="256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8" name="Rectangle 549"/>
            <p:cNvSpPr>
              <a:spLocks noChangeArrowheads="1"/>
            </p:cNvSpPr>
            <p:nvPr/>
          </p:nvSpPr>
          <p:spPr bwMode="auto">
            <a:xfrm>
              <a:off x="245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59" name="Rectangle 548"/>
            <p:cNvSpPr>
              <a:spLocks noChangeArrowheads="1"/>
            </p:cNvSpPr>
            <p:nvPr/>
          </p:nvSpPr>
          <p:spPr bwMode="auto">
            <a:xfrm>
              <a:off x="233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0" name="Rectangle 547"/>
            <p:cNvSpPr>
              <a:spLocks noChangeArrowheads="1"/>
            </p:cNvSpPr>
            <p:nvPr/>
          </p:nvSpPr>
          <p:spPr bwMode="auto">
            <a:xfrm>
              <a:off x="222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1" name="Rectangle 546"/>
            <p:cNvSpPr>
              <a:spLocks noChangeArrowheads="1"/>
            </p:cNvSpPr>
            <p:nvPr/>
          </p:nvSpPr>
          <p:spPr bwMode="auto">
            <a:xfrm>
              <a:off x="210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2" name="Rectangle 545"/>
            <p:cNvSpPr>
              <a:spLocks noChangeArrowheads="1"/>
            </p:cNvSpPr>
            <p:nvPr/>
          </p:nvSpPr>
          <p:spPr bwMode="auto">
            <a:xfrm>
              <a:off x="199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3" name="Rectangle 544"/>
            <p:cNvSpPr>
              <a:spLocks noChangeArrowheads="1"/>
            </p:cNvSpPr>
            <p:nvPr/>
          </p:nvSpPr>
          <p:spPr bwMode="auto">
            <a:xfrm>
              <a:off x="187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4" name="Rectangle 543"/>
            <p:cNvSpPr>
              <a:spLocks noChangeArrowheads="1"/>
            </p:cNvSpPr>
            <p:nvPr/>
          </p:nvSpPr>
          <p:spPr bwMode="auto">
            <a:xfrm>
              <a:off x="176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5" name="Rectangle 542"/>
            <p:cNvSpPr>
              <a:spLocks noChangeArrowheads="1"/>
            </p:cNvSpPr>
            <p:nvPr/>
          </p:nvSpPr>
          <p:spPr bwMode="auto">
            <a:xfrm>
              <a:off x="164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6" name="Rectangle 541"/>
            <p:cNvSpPr>
              <a:spLocks noChangeArrowheads="1"/>
            </p:cNvSpPr>
            <p:nvPr/>
          </p:nvSpPr>
          <p:spPr bwMode="auto">
            <a:xfrm>
              <a:off x="153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7" name="Rectangle 540"/>
            <p:cNvSpPr>
              <a:spLocks noChangeArrowheads="1"/>
            </p:cNvSpPr>
            <p:nvPr/>
          </p:nvSpPr>
          <p:spPr bwMode="auto">
            <a:xfrm>
              <a:off x="141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8" name="Rectangle 539"/>
            <p:cNvSpPr>
              <a:spLocks noChangeArrowheads="1"/>
            </p:cNvSpPr>
            <p:nvPr/>
          </p:nvSpPr>
          <p:spPr bwMode="auto">
            <a:xfrm>
              <a:off x="130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69" name="Rectangle 538"/>
            <p:cNvSpPr>
              <a:spLocks noChangeArrowheads="1"/>
            </p:cNvSpPr>
            <p:nvPr/>
          </p:nvSpPr>
          <p:spPr bwMode="auto">
            <a:xfrm>
              <a:off x="118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0" name="Rectangle 537"/>
            <p:cNvSpPr>
              <a:spLocks noChangeArrowheads="1"/>
            </p:cNvSpPr>
            <p:nvPr/>
          </p:nvSpPr>
          <p:spPr bwMode="auto">
            <a:xfrm>
              <a:off x="107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1" name="Rectangle 536"/>
            <p:cNvSpPr>
              <a:spLocks noChangeArrowheads="1"/>
            </p:cNvSpPr>
            <p:nvPr/>
          </p:nvSpPr>
          <p:spPr bwMode="auto">
            <a:xfrm>
              <a:off x="95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2" name="Rectangle 535"/>
            <p:cNvSpPr>
              <a:spLocks noChangeArrowheads="1"/>
            </p:cNvSpPr>
            <p:nvPr/>
          </p:nvSpPr>
          <p:spPr bwMode="auto">
            <a:xfrm>
              <a:off x="84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3" name="Rectangle 534"/>
            <p:cNvSpPr>
              <a:spLocks noChangeArrowheads="1"/>
            </p:cNvSpPr>
            <p:nvPr/>
          </p:nvSpPr>
          <p:spPr bwMode="auto">
            <a:xfrm>
              <a:off x="72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4" name="Rectangle 533"/>
            <p:cNvSpPr>
              <a:spLocks noChangeArrowheads="1"/>
            </p:cNvSpPr>
            <p:nvPr/>
          </p:nvSpPr>
          <p:spPr bwMode="auto">
            <a:xfrm>
              <a:off x="61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5" name="Rectangle 532"/>
            <p:cNvSpPr>
              <a:spLocks noChangeArrowheads="1"/>
            </p:cNvSpPr>
            <p:nvPr/>
          </p:nvSpPr>
          <p:spPr bwMode="auto">
            <a:xfrm>
              <a:off x="499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6" name="Rectangle 531"/>
            <p:cNvSpPr>
              <a:spLocks noChangeArrowheads="1"/>
            </p:cNvSpPr>
            <p:nvPr/>
          </p:nvSpPr>
          <p:spPr bwMode="auto">
            <a:xfrm>
              <a:off x="384" y="2456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7" name="Rectangle 530"/>
            <p:cNvSpPr>
              <a:spLocks noChangeArrowheads="1"/>
            </p:cNvSpPr>
            <p:nvPr/>
          </p:nvSpPr>
          <p:spPr bwMode="auto">
            <a:xfrm>
              <a:off x="31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8" name="Rectangle 529"/>
            <p:cNvSpPr>
              <a:spLocks noChangeArrowheads="1"/>
            </p:cNvSpPr>
            <p:nvPr/>
          </p:nvSpPr>
          <p:spPr bwMode="auto">
            <a:xfrm>
              <a:off x="30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79" name="Rectangle 528"/>
            <p:cNvSpPr>
              <a:spLocks noChangeArrowheads="1"/>
            </p:cNvSpPr>
            <p:nvPr/>
          </p:nvSpPr>
          <p:spPr bwMode="auto">
            <a:xfrm>
              <a:off x="29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0" name="Rectangle 527"/>
            <p:cNvSpPr>
              <a:spLocks noChangeArrowheads="1"/>
            </p:cNvSpPr>
            <p:nvPr/>
          </p:nvSpPr>
          <p:spPr bwMode="auto">
            <a:xfrm>
              <a:off x="27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1" name="Rectangle 526"/>
            <p:cNvSpPr>
              <a:spLocks noChangeArrowheads="1"/>
            </p:cNvSpPr>
            <p:nvPr/>
          </p:nvSpPr>
          <p:spPr bwMode="auto">
            <a:xfrm>
              <a:off x="26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2" name="Rectangle 525"/>
            <p:cNvSpPr>
              <a:spLocks noChangeArrowheads="1"/>
            </p:cNvSpPr>
            <p:nvPr/>
          </p:nvSpPr>
          <p:spPr bwMode="auto">
            <a:xfrm>
              <a:off x="256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3" name="Rectangle 524"/>
            <p:cNvSpPr>
              <a:spLocks noChangeArrowheads="1"/>
            </p:cNvSpPr>
            <p:nvPr/>
          </p:nvSpPr>
          <p:spPr bwMode="auto">
            <a:xfrm>
              <a:off x="245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4" name="Rectangle 523"/>
            <p:cNvSpPr>
              <a:spLocks noChangeArrowheads="1"/>
            </p:cNvSpPr>
            <p:nvPr/>
          </p:nvSpPr>
          <p:spPr bwMode="auto">
            <a:xfrm>
              <a:off x="233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5" name="Rectangle 522"/>
            <p:cNvSpPr>
              <a:spLocks noChangeArrowheads="1"/>
            </p:cNvSpPr>
            <p:nvPr/>
          </p:nvSpPr>
          <p:spPr bwMode="auto">
            <a:xfrm>
              <a:off x="222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6" name="Rectangle 521"/>
            <p:cNvSpPr>
              <a:spLocks noChangeArrowheads="1"/>
            </p:cNvSpPr>
            <p:nvPr/>
          </p:nvSpPr>
          <p:spPr bwMode="auto">
            <a:xfrm>
              <a:off x="210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7" name="Rectangle 520"/>
            <p:cNvSpPr>
              <a:spLocks noChangeArrowheads="1"/>
            </p:cNvSpPr>
            <p:nvPr/>
          </p:nvSpPr>
          <p:spPr bwMode="auto">
            <a:xfrm>
              <a:off x="199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8" name="Rectangle 519"/>
            <p:cNvSpPr>
              <a:spLocks noChangeArrowheads="1"/>
            </p:cNvSpPr>
            <p:nvPr/>
          </p:nvSpPr>
          <p:spPr bwMode="auto">
            <a:xfrm>
              <a:off x="187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89" name="Rectangle 518"/>
            <p:cNvSpPr>
              <a:spLocks noChangeArrowheads="1"/>
            </p:cNvSpPr>
            <p:nvPr/>
          </p:nvSpPr>
          <p:spPr bwMode="auto">
            <a:xfrm>
              <a:off x="176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0" name="Rectangle 517"/>
            <p:cNvSpPr>
              <a:spLocks noChangeArrowheads="1"/>
            </p:cNvSpPr>
            <p:nvPr/>
          </p:nvSpPr>
          <p:spPr bwMode="auto">
            <a:xfrm>
              <a:off x="164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1" name="Rectangle 516"/>
            <p:cNvSpPr>
              <a:spLocks noChangeArrowheads="1"/>
            </p:cNvSpPr>
            <p:nvPr/>
          </p:nvSpPr>
          <p:spPr bwMode="auto">
            <a:xfrm>
              <a:off x="153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2" name="Rectangle 515"/>
            <p:cNvSpPr>
              <a:spLocks noChangeArrowheads="1"/>
            </p:cNvSpPr>
            <p:nvPr/>
          </p:nvSpPr>
          <p:spPr bwMode="auto">
            <a:xfrm>
              <a:off x="141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3" name="Rectangle 514"/>
            <p:cNvSpPr>
              <a:spLocks noChangeArrowheads="1"/>
            </p:cNvSpPr>
            <p:nvPr/>
          </p:nvSpPr>
          <p:spPr bwMode="auto">
            <a:xfrm>
              <a:off x="130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4" name="Rectangle 513"/>
            <p:cNvSpPr>
              <a:spLocks noChangeArrowheads="1"/>
            </p:cNvSpPr>
            <p:nvPr/>
          </p:nvSpPr>
          <p:spPr bwMode="auto">
            <a:xfrm>
              <a:off x="118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5" name="Rectangle 512"/>
            <p:cNvSpPr>
              <a:spLocks noChangeArrowheads="1"/>
            </p:cNvSpPr>
            <p:nvPr/>
          </p:nvSpPr>
          <p:spPr bwMode="auto">
            <a:xfrm>
              <a:off x="107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6" name="Rectangle 511"/>
            <p:cNvSpPr>
              <a:spLocks noChangeArrowheads="1"/>
            </p:cNvSpPr>
            <p:nvPr/>
          </p:nvSpPr>
          <p:spPr bwMode="auto">
            <a:xfrm>
              <a:off x="95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7" name="Rectangle 510"/>
            <p:cNvSpPr>
              <a:spLocks noChangeArrowheads="1"/>
            </p:cNvSpPr>
            <p:nvPr/>
          </p:nvSpPr>
          <p:spPr bwMode="auto">
            <a:xfrm>
              <a:off x="84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8" name="Rectangle 509"/>
            <p:cNvSpPr>
              <a:spLocks noChangeArrowheads="1"/>
            </p:cNvSpPr>
            <p:nvPr/>
          </p:nvSpPr>
          <p:spPr bwMode="auto">
            <a:xfrm>
              <a:off x="72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399" name="Rectangle 508"/>
            <p:cNvSpPr>
              <a:spLocks noChangeArrowheads="1"/>
            </p:cNvSpPr>
            <p:nvPr/>
          </p:nvSpPr>
          <p:spPr bwMode="auto">
            <a:xfrm>
              <a:off x="61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0" name="Rectangle 507"/>
            <p:cNvSpPr>
              <a:spLocks noChangeArrowheads="1"/>
            </p:cNvSpPr>
            <p:nvPr/>
          </p:nvSpPr>
          <p:spPr bwMode="auto">
            <a:xfrm>
              <a:off x="499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1" name="Rectangle 506"/>
            <p:cNvSpPr>
              <a:spLocks noChangeArrowheads="1"/>
            </p:cNvSpPr>
            <p:nvPr/>
          </p:nvSpPr>
          <p:spPr bwMode="auto">
            <a:xfrm>
              <a:off x="384" y="2322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2" name="Rectangle 505"/>
            <p:cNvSpPr>
              <a:spLocks noChangeArrowheads="1"/>
            </p:cNvSpPr>
            <p:nvPr/>
          </p:nvSpPr>
          <p:spPr bwMode="auto">
            <a:xfrm>
              <a:off x="31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3" name="Rectangle 504"/>
            <p:cNvSpPr>
              <a:spLocks noChangeArrowheads="1"/>
            </p:cNvSpPr>
            <p:nvPr/>
          </p:nvSpPr>
          <p:spPr bwMode="auto">
            <a:xfrm>
              <a:off x="30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4" name="Rectangle 503"/>
            <p:cNvSpPr>
              <a:spLocks noChangeArrowheads="1"/>
            </p:cNvSpPr>
            <p:nvPr/>
          </p:nvSpPr>
          <p:spPr bwMode="auto">
            <a:xfrm>
              <a:off x="29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5" name="Rectangle 502"/>
            <p:cNvSpPr>
              <a:spLocks noChangeArrowheads="1"/>
            </p:cNvSpPr>
            <p:nvPr/>
          </p:nvSpPr>
          <p:spPr bwMode="auto">
            <a:xfrm>
              <a:off x="27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6" name="Rectangle 501"/>
            <p:cNvSpPr>
              <a:spLocks noChangeArrowheads="1"/>
            </p:cNvSpPr>
            <p:nvPr/>
          </p:nvSpPr>
          <p:spPr bwMode="auto">
            <a:xfrm>
              <a:off x="26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7" name="Rectangle 500"/>
            <p:cNvSpPr>
              <a:spLocks noChangeArrowheads="1"/>
            </p:cNvSpPr>
            <p:nvPr/>
          </p:nvSpPr>
          <p:spPr bwMode="auto">
            <a:xfrm>
              <a:off x="256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8" name="Rectangle 499"/>
            <p:cNvSpPr>
              <a:spLocks noChangeArrowheads="1"/>
            </p:cNvSpPr>
            <p:nvPr/>
          </p:nvSpPr>
          <p:spPr bwMode="auto">
            <a:xfrm>
              <a:off x="245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09" name="Rectangle 498"/>
            <p:cNvSpPr>
              <a:spLocks noChangeArrowheads="1"/>
            </p:cNvSpPr>
            <p:nvPr/>
          </p:nvSpPr>
          <p:spPr bwMode="auto">
            <a:xfrm>
              <a:off x="233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0" name="Rectangle 497"/>
            <p:cNvSpPr>
              <a:spLocks noChangeArrowheads="1"/>
            </p:cNvSpPr>
            <p:nvPr/>
          </p:nvSpPr>
          <p:spPr bwMode="auto">
            <a:xfrm>
              <a:off x="222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1" name="Rectangle 496"/>
            <p:cNvSpPr>
              <a:spLocks noChangeArrowheads="1"/>
            </p:cNvSpPr>
            <p:nvPr/>
          </p:nvSpPr>
          <p:spPr bwMode="auto">
            <a:xfrm>
              <a:off x="210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2" name="Rectangle 495"/>
            <p:cNvSpPr>
              <a:spLocks noChangeArrowheads="1"/>
            </p:cNvSpPr>
            <p:nvPr/>
          </p:nvSpPr>
          <p:spPr bwMode="auto">
            <a:xfrm>
              <a:off x="199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3" name="Rectangle 494"/>
            <p:cNvSpPr>
              <a:spLocks noChangeArrowheads="1"/>
            </p:cNvSpPr>
            <p:nvPr/>
          </p:nvSpPr>
          <p:spPr bwMode="auto">
            <a:xfrm>
              <a:off x="187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4" name="Rectangle 493"/>
            <p:cNvSpPr>
              <a:spLocks noChangeArrowheads="1"/>
            </p:cNvSpPr>
            <p:nvPr/>
          </p:nvSpPr>
          <p:spPr bwMode="auto">
            <a:xfrm>
              <a:off x="176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5" name="Rectangle 492"/>
            <p:cNvSpPr>
              <a:spLocks noChangeArrowheads="1"/>
            </p:cNvSpPr>
            <p:nvPr/>
          </p:nvSpPr>
          <p:spPr bwMode="auto">
            <a:xfrm>
              <a:off x="164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6" name="Rectangle 491"/>
            <p:cNvSpPr>
              <a:spLocks noChangeArrowheads="1"/>
            </p:cNvSpPr>
            <p:nvPr/>
          </p:nvSpPr>
          <p:spPr bwMode="auto">
            <a:xfrm>
              <a:off x="153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7" name="Rectangle 490"/>
            <p:cNvSpPr>
              <a:spLocks noChangeArrowheads="1"/>
            </p:cNvSpPr>
            <p:nvPr/>
          </p:nvSpPr>
          <p:spPr bwMode="auto">
            <a:xfrm>
              <a:off x="141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8" name="Rectangle 489"/>
            <p:cNvSpPr>
              <a:spLocks noChangeArrowheads="1"/>
            </p:cNvSpPr>
            <p:nvPr/>
          </p:nvSpPr>
          <p:spPr bwMode="auto">
            <a:xfrm>
              <a:off x="130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19" name="Rectangle 488"/>
            <p:cNvSpPr>
              <a:spLocks noChangeArrowheads="1"/>
            </p:cNvSpPr>
            <p:nvPr/>
          </p:nvSpPr>
          <p:spPr bwMode="auto">
            <a:xfrm>
              <a:off x="118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0" name="Rectangle 487"/>
            <p:cNvSpPr>
              <a:spLocks noChangeArrowheads="1"/>
            </p:cNvSpPr>
            <p:nvPr/>
          </p:nvSpPr>
          <p:spPr bwMode="auto">
            <a:xfrm>
              <a:off x="107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1" name="Rectangle 486"/>
            <p:cNvSpPr>
              <a:spLocks noChangeArrowheads="1"/>
            </p:cNvSpPr>
            <p:nvPr/>
          </p:nvSpPr>
          <p:spPr bwMode="auto">
            <a:xfrm>
              <a:off x="95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2" name="Rectangle 485"/>
            <p:cNvSpPr>
              <a:spLocks noChangeArrowheads="1"/>
            </p:cNvSpPr>
            <p:nvPr/>
          </p:nvSpPr>
          <p:spPr bwMode="auto">
            <a:xfrm>
              <a:off x="84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3" name="Rectangle 484"/>
            <p:cNvSpPr>
              <a:spLocks noChangeArrowheads="1"/>
            </p:cNvSpPr>
            <p:nvPr/>
          </p:nvSpPr>
          <p:spPr bwMode="auto">
            <a:xfrm>
              <a:off x="72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4" name="Rectangle 483"/>
            <p:cNvSpPr>
              <a:spLocks noChangeArrowheads="1"/>
            </p:cNvSpPr>
            <p:nvPr/>
          </p:nvSpPr>
          <p:spPr bwMode="auto">
            <a:xfrm>
              <a:off x="61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5" name="Rectangle 482"/>
            <p:cNvSpPr>
              <a:spLocks noChangeArrowheads="1"/>
            </p:cNvSpPr>
            <p:nvPr/>
          </p:nvSpPr>
          <p:spPr bwMode="auto">
            <a:xfrm>
              <a:off x="499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6" name="Rectangle 481"/>
            <p:cNvSpPr>
              <a:spLocks noChangeArrowheads="1"/>
            </p:cNvSpPr>
            <p:nvPr/>
          </p:nvSpPr>
          <p:spPr bwMode="auto">
            <a:xfrm>
              <a:off x="384" y="2188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7" name="Rectangle 480"/>
            <p:cNvSpPr>
              <a:spLocks noChangeArrowheads="1"/>
            </p:cNvSpPr>
            <p:nvPr/>
          </p:nvSpPr>
          <p:spPr bwMode="auto">
            <a:xfrm>
              <a:off x="31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8" name="Rectangle 479"/>
            <p:cNvSpPr>
              <a:spLocks noChangeArrowheads="1"/>
            </p:cNvSpPr>
            <p:nvPr/>
          </p:nvSpPr>
          <p:spPr bwMode="auto">
            <a:xfrm>
              <a:off x="30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29" name="Rectangle 478"/>
            <p:cNvSpPr>
              <a:spLocks noChangeArrowheads="1"/>
            </p:cNvSpPr>
            <p:nvPr/>
          </p:nvSpPr>
          <p:spPr bwMode="auto">
            <a:xfrm>
              <a:off x="29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0" name="Rectangle 477"/>
            <p:cNvSpPr>
              <a:spLocks noChangeArrowheads="1"/>
            </p:cNvSpPr>
            <p:nvPr/>
          </p:nvSpPr>
          <p:spPr bwMode="auto">
            <a:xfrm>
              <a:off x="27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1" name="Rectangle 476"/>
            <p:cNvSpPr>
              <a:spLocks noChangeArrowheads="1"/>
            </p:cNvSpPr>
            <p:nvPr/>
          </p:nvSpPr>
          <p:spPr bwMode="auto">
            <a:xfrm>
              <a:off x="26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2" name="Rectangle 475"/>
            <p:cNvSpPr>
              <a:spLocks noChangeArrowheads="1"/>
            </p:cNvSpPr>
            <p:nvPr/>
          </p:nvSpPr>
          <p:spPr bwMode="auto">
            <a:xfrm>
              <a:off x="256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3" name="Rectangle 474"/>
            <p:cNvSpPr>
              <a:spLocks noChangeArrowheads="1"/>
            </p:cNvSpPr>
            <p:nvPr/>
          </p:nvSpPr>
          <p:spPr bwMode="auto">
            <a:xfrm>
              <a:off x="245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4" name="Rectangle 473"/>
            <p:cNvSpPr>
              <a:spLocks noChangeArrowheads="1"/>
            </p:cNvSpPr>
            <p:nvPr/>
          </p:nvSpPr>
          <p:spPr bwMode="auto">
            <a:xfrm>
              <a:off x="233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5" name="Rectangle 472"/>
            <p:cNvSpPr>
              <a:spLocks noChangeArrowheads="1"/>
            </p:cNvSpPr>
            <p:nvPr/>
          </p:nvSpPr>
          <p:spPr bwMode="auto">
            <a:xfrm>
              <a:off x="222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6" name="Rectangle 471"/>
            <p:cNvSpPr>
              <a:spLocks noChangeArrowheads="1"/>
            </p:cNvSpPr>
            <p:nvPr/>
          </p:nvSpPr>
          <p:spPr bwMode="auto">
            <a:xfrm>
              <a:off x="210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7" name="Rectangle 470"/>
            <p:cNvSpPr>
              <a:spLocks noChangeArrowheads="1"/>
            </p:cNvSpPr>
            <p:nvPr/>
          </p:nvSpPr>
          <p:spPr bwMode="auto">
            <a:xfrm>
              <a:off x="199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8" name="Rectangle 469"/>
            <p:cNvSpPr>
              <a:spLocks noChangeArrowheads="1"/>
            </p:cNvSpPr>
            <p:nvPr/>
          </p:nvSpPr>
          <p:spPr bwMode="auto">
            <a:xfrm>
              <a:off x="187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39" name="Rectangle 468"/>
            <p:cNvSpPr>
              <a:spLocks noChangeArrowheads="1"/>
            </p:cNvSpPr>
            <p:nvPr/>
          </p:nvSpPr>
          <p:spPr bwMode="auto">
            <a:xfrm>
              <a:off x="176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0" name="Rectangle 467"/>
            <p:cNvSpPr>
              <a:spLocks noChangeArrowheads="1"/>
            </p:cNvSpPr>
            <p:nvPr/>
          </p:nvSpPr>
          <p:spPr bwMode="auto">
            <a:xfrm>
              <a:off x="164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1" name="Rectangle 466"/>
            <p:cNvSpPr>
              <a:spLocks noChangeArrowheads="1"/>
            </p:cNvSpPr>
            <p:nvPr/>
          </p:nvSpPr>
          <p:spPr bwMode="auto">
            <a:xfrm>
              <a:off x="153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2" name="Rectangle 465"/>
            <p:cNvSpPr>
              <a:spLocks noChangeArrowheads="1"/>
            </p:cNvSpPr>
            <p:nvPr/>
          </p:nvSpPr>
          <p:spPr bwMode="auto">
            <a:xfrm>
              <a:off x="141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3" name="Rectangle 464"/>
            <p:cNvSpPr>
              <a:spLocks noChangeArrowheads="1"/>
            </p:cNvSpPr>
            <p:nvPr/>
          </p:nvSpPr>
          <p:spPr bwMode="auto">
            <a:xfrm>
              <a:off x="130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4" name="Rectangle 463"/>
            <p:cNvSpPr>
              <a:spLocks noChangeArrowheads="1"/>
            </p:cNvSpPr>
            <p:nvPr/>
          </p:nvSpPr>
          <p:spPr bwMode="auto">
            <a:xfrm>
              <a:off x="118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5" name="Rectangle 462"/>
            <p:cNvSpPr>
              <a:spLocks noChangeArrowheads="1"/>
            </p:cNvSpPr>
            <p:nvPr/>
          </p:nvSpPr>
          <p:spPr bwMode="auto">
            <a:xfrm>
              <a:off x="107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6" name="Rectangle 461"/>
            <p:cNvSpPr>
              <a:spLocks noChangeArrowheads="1"/>
            </p:cNvSpPr>
            <p:nvPr/>
          </p:nvSpPr>
          <p:spPr bwMode="auto">
            <a:xfrm>
              <a:off x="95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7" name="Rectangle 460"/>
            <p:cNvSpPr>
              <a:spLocks noChangeArrowheads="1"/>
            </p:cNvSpPr>
            <p:nvPr/>
          </p:nvSpPr>
          <p:spPr bwMode="auto">
            <a:xfrm>
              <a:off x="84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8" name="Rectangle 459"/>
            <p:cNvSpPr>
              <a:spLocks noChangeArrowheads="1"/>
            </p:cNvSpPr>
            <p:nvPr/>
          </p:nvSpPr>
          <p:spPr bwMode="auto">
            <a:xfrm>
              <a:off x="72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49" name="Rectangle 458"/>
            <p:cNvSpPr>
              <a:spLocks noChangeArrowheads="1"/>
            </p:cNvSpPr>
            <p:nvPr/>
          </p:nvSpPr>
          <p:spPr bwMode="auto">
            <a:xfrm>
              <a:off x="61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0" name="Rectangle 457"/>
            <p:cNvSpPr>
              <a:spLocks noChangeArrowheads="1"/>
            </p:cNvSpPr>
            <p:nvPr/>
          </p:nvSpPr>
          <p:spPr bwMode="auto">
            <a:xfrm>
              <a:off x="499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1" name="Rectangle 456"/>
            <p:cNvSpPr>
              <a:spLocks noChangeArrowheads="1"/>
            </p:cNvSpPr>
            <p:nvPr/>
          </p:nvSpPr>
          <p:spPr bwMode="auto">
            <a:xfrm>
              <a:off x="384" y="2054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2" name="Rectangle 455"/>
            <p:cNvSpPr>
              <a:spLocks noChangeArrowheads="1"/>
            </p:cNvSpPr>
            <p:nvPr/>
          </p:nvSpPr>
          <p:spPr bwMode="auto">
            <a:xfrm>
              <a:off x="31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3" name="Rectangle 454"/>
            <p:cNvSpPr>
              <a:spLocks noChangeArrowheads="1"/>
            </p:cNvSpPr>
            <p:nvPr/>
          </p:nvSpPr>
          <p:spPr bwMode="auto">
            <a:xfrm>
              <a:off x="30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4" name="Rectangle 453"/>
            <p:cNvSpPr>
              <a:spLocks noChangeArrowheads="1"/>
            </p:cNvSpPr>
            <p:nvPr/>
          </p:nvSpPr>
          <p:spPr bwMode="auto">
            <a:xfrm>
              <a:off x="29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5" name="Rectangle 452"/>
            <p:cNvSpPr>
              <a:spLocks noChangeArrowheads="1"/>
            </p:cNvSpPr>
            <p:nvPr/>
          </p:nvSpPr>
          <p:spPr bwMode="auto">
            <a:xfrm>
              <a:off x="27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6" name="Rectangle 451"/>
            <p:cNvSpPr>
              <a:spLocks noChangeArrowheads="1"/>
            </p:cNvSpPr>
            <p:nvPr/>
          </p:nvSpPr>
          <p:spPr bwMode="auto">
            <a:xfrm>
              <a:off x="26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7" name="Rectangle 450"/>
            <p:cNvSpPr>
              <a:spLocks noChangeArrowheads="1"/>
            </p:cNvSpPr>
            <p:nvPr/>
          </p:nvSpPr>
          <p:spPr bwMode="auto">
            <a:xfrm>
              <a:off x="256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8" name="Rectangle 449"/>
            <p:cNvSpPr>
              <a:spLocks noChangeArrowheads="1"/>
            </p:cNvSpPr>
            <p:nvPr/>
          </p:nvSpPr>
          <p:spPr bwMode="auto">
            <a:xfrm>
              <a:off x="245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59" name="Rectangle 448"/>
            <p:cNvSpPr>
              <a:spLocks noChangeArrowheads="1"/>
            </p:cNvSpPr>
            <p:nvPr/>
          </p:nvSpPr>
          <p:spPr bwMode="auto">
            <a:xfrm>
              <a:off x="233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0" name="Rectangle 447"/>
            <p:cNvSpPr>
              <a:spLocks noChangeArrowheads="1"/>
            </p:cNvSpPr>
            <p:nvPr/>
          </p:nvSpPr>
          <p:spPr bwMode="auto">
            <a:xfrm>
              <a:off x="222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1" name="Rectangle 446"/>
            <p:cNvSpPr>
              <a:spLocks noChangeArrowheads="1"/>
            </p:cNvSpPr>
            <p:nvPr/>
          </p:nvSpPr>
          <p:spPr bwMode="auto">
            <a:xfrm>
              <a:off x="210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2" name="Rectangle 445"/>
            <p:cNvSpPr>
              <a:spLocks noChangeArrowheads="1"/>
            </p:cNvSpPr>
            <p:nvPr/>
          </p:nvSpPr>
          <p:spPr bwMode="auto">
            <a:xfrm>
              <a:off x="199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3" name="Rectangle 444"/>
            <p:cNvSpPr>
              <a:spLocks noChangeArrowheads="1"/>
            </p:cNvSpPr>
            <p:nvPr/>
          </p:nvSpPr>
          <p:spPr bwMode="auto">
            <a:xfrm>
              <a:off x="187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4" name="Rectangle 443"/>
            <p:cNvSpPr>
              <a:spLocks noChangeArrowheads="1"/>
            </p:cNvSpPr>
            <p:nvPr/>
          </p:nvSpPr>
          <p:spPr bwMode="auto">
            <a:xfrm>
              <a:off x="176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5" name="Rectangle 442"/>
            <p:cNvSpPr>
              <a:spLocks noChangeArrowheads="1"/>
            </p:cNvSpPr>
            <p:nvPr/>
          </p:nvSpPr>
          <p:spPr bwMode="auto">
            <a:xfrm>
              <a:off x="164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6" name="Rectangle 441"/>
            <p:cNvSpPr>
              <a:spLocks noChangeArrowheads="1"/>
            </p:cNvSpPr>
            <p:nvPr/>
          </p:nvSpPr>
          <p:spPr bwMode="auto">
            <a:xfrm>
              <a:off x="153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7" name="Rectangle 440"/>
            <p:cNvSpPr>
              <a:spLocks noChangeArrowheads="1"/>
            </p:cNvSpPr>
            <p:nvPr/>
          </p:nvSpPr>
          <p:spPr bwMode="auto">
            <a:xfrm>
              <a:off x="141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8" name="Rectangle 439"/>
            <p:cNvSpPr>
              <a:spLocks noChangeArrowheads="1"/>
            </p:cNvSpPr>
            <p:nvPr/>
          </p:nvSpPr>
          <p:spPr bwMode="auto">
            <a:xfrm>
              <a:off x="130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69" name="Rectangle 438"/>
            <p:cNvSpPr>
              <a:spLocks noChangeArrowheads="1"/>
            </p:cNvSpPr>
            <p:nvPr/>
          </p:nvSpPr>
          <p:spPr bwMode="auto">
            <a:xfrm>
              <a:off x="118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0" name="Rectangle 437"/>
            <p:cNvSpPr>
              <a:spLocks noChangeArrowheads="1"/>
            </p:cNvSpPr>
            <p:nvPr/>
          </p:nvSpPr>
          <p:spPr bwMode="auto">
            <a:xfrm>
              <a:off x="107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1" name="Rectangle 436"/>
            <p:cNvSpPr>
              <a:spLocks noChangeArrowheads="1"/>
            </p:cNvSpPr>
            <p:nvPr/>
          </p:nvSpPr>
          <p:spPr bwMode="auto">
            <a:xfrm>
              <a:off x="95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2" name="Rectangle 435"/>
            <p:cNvSpPr>
              <a:spLocks noChangeArrowheads="1"/>
            </p:cNvSpPr>
            <p:nvPr/>
          </p:nvSpPr>
          <p:spPr bwMode="auto">
            <a:xfrm>
              <a:off x="84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3" name="Rectangle 434"/>
            <p:cNvSpPr>
              <a:spLocks noChangeArrowheads="1"/>
            </p:cNvSpPr>
            <p:nvPr/>
          </p:nvSpPr>
          <p:spPr bwMode="auto">
            <a:xfrm>
              <a:off x="72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4" name="Rectangle 433"/>
            <p:cNvSpPr>
              <a:spLocks noChangeArrowheads="1"/>
            </p:cNvSpPr>
            <p:nvPr/>
          </p:nvSpPr>
          <p:spPr bwMode="auto">
            <a:xfrm>
              <a:off x="61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5" name="Rectangle 432"/>
            <p:cNvSpPr>
              <a:spLocks noChangeArrowheads="1"/>
            </p:cNvSpPr>
            <p:nvPr/>
          </p:nvSpPr>
          <p:spPr bwMode="auto">
            <a:xfrm>
              <a:off x="499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6" name="Rectangle 431"/>
            <p:cNvSpPr>
              <a:spLocks noChangeArrowheads="1"/>
            </p:cNvSpPr>
            <p:nvPr/>
          </p:nvSpPr>
          <p:spPr bwMode="auto">
            <a:xfrm>
              <a:off x="384" y="1920"/>
              <a:ext cx="115" cy="1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7" name="Rectangle 430"/>
            <p:cNvSpPr>
              <a:spLocks noChangeArrowheads="1"/>
            </p:cNvSpPr>
            <p:nvPr/>
          </p:nvSpPr>
          <p:spPr bwMode="auto">
            <a:xfrm>
              <a:off x="31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8" name="Rectangle 429"/>
            <p:cNvSpPr>
              <a:spLocks noChangeArrowheads="1"/>
            </p:cNvSpPr>
            <p:nvPr/>
          </p:nvSpPr>
          <p:spPr bwMode="auto">
            <a:xfrm>
              <a:off x="30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79" name="Rectangle 428"/>
            <p:cNvSpPr>
              <a:spLocks noChangeArrowheads="1"/>
            </p:cNvSpPr>
            <p:nvPr/>
          </p:nvSpPr>
          <p:spPr bwMode="auto">
            <a:xfrm>
              <a:off x="29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0" name="Rectangle 427"/>
            <p:cNvSpPr>
              <a:spLocks noChangeArrowheads="1"/>
            </p:cNvSpPr>
            <p:nvPr/>
          </p:nvSpPr>
          <p:spPr bwMode="auto">
            <a:xfrm>
              <a:off x="27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1" name="Rectangle 426"/>
            <p:cNvSpPr>
              <a:spLocks noChangeArrowheads="1"/>
            </p:cNvSpPr>
            <p:nvPr/>
          </p:nvSpPr>
          <p:spPr bwMode="auto">
            <a:xfrm>
              <a:off x="26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2" name="Rectangle 425"/>
            <p:cNvSpPr>
              <a:spLocks noChangeArrowheads="1"/>
            </p:cNvSpPr>
            <p:nvPr/>
          </p:nvSpPr>
          <p:spPr bwMode="auto">
            <a:xfrm>
              <a:off x="256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3" name="Rectangle 424"/>
            <p:cNvSpPr>
              <a:spLocks noChangeArrowheads="1"/>
            </p:cNvSpPr>
            <p:nvPr/>
          </p:nvSpPr>
          <p:spPr bwMode="auto">
            <a:xfrm>
              <a:off x="245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4" name="Rectangle 423"/>
            <p:cNvSpPr>
              <a:spLocks noChangeArrowheads="1"/>
            </p:cNvSpPr>
            <p:nvPr/>
          </p:nvSpPr>
          <p:spPr bwMode="auto">
            <a:xfrm>
              <a:off x="233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5" name="Rectangle 422"/>
            <p:cNvSpPr>
              <a:spLocks noChangeArrowheads="1"/>
            </p:cNvSpPr>
            <p:nvPr/>
          </p:nvSpPr>
          <p:spPr bwMode="auto">
            <a:xfrm>
              <a:off x="222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6" name="Rectangle 421"/>
            <p:cNvSpPr>
              <a:spLocks noChangeArrowheads="1"/>
            </p:cNvSpPr>
            <p:nvPr/>
          </p:nvSpPr>
          <p:spPr bwMode="auto">
            <a:xfrm>
              <a:off x="210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7" name="Rectangle 420"/>
            <p:cNvSpPr>
              <a:spLocks noChangeArrowheads="1"/>
            </p:cNvSpPr>
            <p:nvPr/>
          </p:nvSpPr>
          <p:spPr bwMode="auto">
            <a:xfrm>
              <a:off x="199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8" name="Rectangle 419"/>
            <p:cNvSpPr>
              <a:spLocks noChangeArrowheads="1"/>
            </p:cNvSpPr>
            <p:nvPr/>
          </p:nvSpPr>
          <p:spPr bwMode="auto">
            <a:xfrm>
              <a:off x="187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89" name="Rectangle 418"/>
            <p:cNvSpPr>
              <a:spLocks noChangeArrowheads="1"/>
            </p:cNvSpPr>
            <p:nvPr/>
          </p:nvSpPr>
          <p:spPr bwMode="auto">
            <a:xfrm>
              <a:off x="176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0" name="Rectangle 417"/>
            <p:cNvSpPr>
              <a:spLocks noChangeArrowheads="1"/>
            </p:cNvSpPr>
            <p:nvPr/>
          </p:nvSpPr>
          <p:spPr bwMode="auto">
            <a:xfrm>
              <a:off x="164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1" name="Rectangle 416"/>
            <p:cNvSpPr>
              <a:spLocks noChangeArrowheads="1"/>
            </p:cNvSpPr>
            <p:nvPr/>
          </p:nvSpPr>
          <p:spPr bwMode="auto">
            <a:xfrm>
              <a:off x="153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2" name="Rectangle 415"/>
            <p:cNvSpPr>
              <a:spLocks noChangeArrowheads="1"/>
            </p:cNvSpPr>
            <p:nvPr/>
          </p:nvSpPr>
          <p:spPr bwMode="auto">
            <a:xfrm>
              <a:off x="141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3" name="Rectangle 414"/>
            <p:cNvSpPr>
              <a:spLocks noChangeArrowheads="1"/>
            </p:cNvSpPr>
            <p:nvPr/>
          </p:nvSpPr>
          <p:spPr bwMode="auto">
            <a:xfrm>
              <a:off x="130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4" name="Rectangle 413"/>
            <p:cNvSpPr>
              <a:spLocks noChangeArrowheads="1"/>
            </p:cNvSpPr>
            <p:nvPr/>
          </p:nvSpPr>
          <p:spPr bwMode="auto">
            <a:xfrm>
              <a:off x="118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5" name="Rectangle 412"/>
            <p:cNvSpPr>
              <a:spLocks noChangeArrowheads="1"/>
            </p:cNvSpPr>
            <p:nvPr/>
          </p:nvSpPr>
          <p:spPr bwMode="auto">
            <a:xfrm>
              <a:off x="107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6" name="Rectangle 411"/>
            <p:cNvSpPr>
              <a:spLocks noChangeArrowheads="1"/>
            </p:cNvSpPr>
            <p:nvPr/>
          </p:nvSpPr>
          <p:spPr bwMode="auto">
            <a:xfrm>
              <a:off x="95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7" name="Rectangle 410"/>
            <p:cNvSpPr>
              <a:spLocks noChangeArrowheads="1"/>
            </p:cNvSpPr>
            <p:nvPr/>
          </p:nvSpPr>
          <p:spPr bwMode="auto">
            <a:xfrm>
              <a:off x="84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8" name="Rectangle 409"/>
            <p:cNvSpPr>
              <a:spLocks noChangeArrowheads="1"/>
            </p:cNvSpPr>
            <p:nvPr/>
          </p:nvSpPr>
          <p:spPr bwMode="auto">
            <a:xfrm>
              <a:off x="72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499" name="Rectangle 408"/>
            <p:cNvSpPr>
              <a:spLocks noChangeArrowheads="1"/>
            </p:cNvSpPr>
            <p:nvPr/>
          </p:nvSpPr>
          <p:spPr bwMode="auto">
            <a:xfrm>
              <a:off x="61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0" name="Rectangle 407"/>
            <p:cNvSpPr>
              <a:spLocks noChangeArrowheads="1"/>
            </p:cNvSpPr>
            <p:nvPr/>
          </p:nvSpPr>
          <p:spPr bwMode="auto">
            <a:xfrm>
              <a:off x="499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1" name="Rectangle 406"/>
            <p:cNvSpPr>
              <a:spLocks noChangeArrowheads="1"/>
            </p:cNvSpPr>
            <p:nvPr/>
          </p:nvSpPr>
          <p:spPr bwMode="auto">
            <a:xfrm>
              <a:off x="384" y="1776"/>
              <a:ext cx="115" cy="14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02" name="Line 806"/>
            <p:cNvSpPr>
              <a:spLocks noChangeShapeType="1"/>
            </p:cNvSpPr>
            <p:nvPr/>
          </p:nvSpPr>
          <p:spPr bwMode="auto">
            <a:xfrm>
              <a:off x="384" y="177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Line 807"/>
            <p:cNvSpPr>
              <a:spLocks noChangeShapeType="1"/>
            </p:cNvSpPr>
            <p:nvPr/>
          </p:nvSpPr>
          <p:spPr bwMode="auto">
            <a:xfrm>
              <a:off x="384" y="393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Line 808"/>
            <p:cNvSpPr>
              <a:spLocks noChangeShapeType="1"/>
            </p:cNvSpPr>
            <p:nvPr/>
          </p:nvSpPr>
          <p:spPr bwMode="auto">
            <a:xfrm>
              <a:off x="3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Line 809"/>
            <p:cNvSpPr>
              <a:spLocks noChangeShapeType="1"/>
            </p:cNvSpPr>
            <p:nvPr/>
          </p:nvSpPr>
          <p:spPr bwMode="auto">
            <a:xfrm>
              <a:off x="32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Line 812"/>
            <p:cNvSpPr>
              <a:spLocks noChangeShapeType="1"/>
            </p:cNvSpPr>
            <p:nvPr/>
          </p:nvSpPr>
          <p:spPr bwMode="auto">
            <a:xfrm>
              <a:off x="384" y="192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Line 814"/>
            <p:cNvSpPr>
              <a:spLocks noChangeShapeType="1"/>
            </p:cNvSpPr>
            <p:nvPr/>
          </p:nvSpPr>
          <p:spPr bwMode="auto">
            <a:xfrm>
              <a:off x="4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Line 817"/>
            <p:cNvSpPr>
              <a:spLocks noChangeShapeType="1"/>
            </p:cNvSpPr>
            <p:nvPr/>
          </p:nvSpPr>
          <p:spPr bwMode="auto">
            <a:xfrm>
              <a:off x="6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Line 820"/>
            <p:cNvSpPr>
              <a:spLocks noChangeShapeType="1"/>
            </p:cNvSpPr>
            <p:nvPr/>
          </p:nvSpPr>
          <p:spPr bwMode="auto">
            <a:xfrm>
              <a:off x="7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Line 823"/>
            <p:cNvSpPr>
              <a:spLocks noChangeShapeType="1"/>
            </p:cNvSpPr>
            <p:nvPr/>
          </p:nvSpPr>
          <p:spPr bwMode="auto">
            <a:xfrm>
              <a:off x="8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Line 826"/>
            <p:cNvSpPr>
              <a:spLocks noChangeShapeType="1"/>
            </p:cNvSpPr>
            <p:nvPr/>
          </p:nvSpPr>
          <p:spPr bwMode="auto">
            <a:xfrm>
              <a:off x="95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Line 829"/>
            <p:cNvSpPr>
              <a:spLocks noChangeShapeType="1"/>
            </p:cNvSpPr>
            <p:nvPr/>
          </p:nvSpPr>
          <p:spPr bwMode="auto">
            <a:xfrm>
              <a:off x="107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Line 832"/>
            <p:cNvSpPr>
              <a:spLocks noChangeShapeType="1"/>
            </p:cNvSpPr>
            <p:nvPr/>
          </p:nvSpPr>
          <p:spPr bwMode="auto">
            <a:xfrm>
              <a:off x="118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Line 835"/>
            <p:cNvSpPr>
              <a:spLocks noChangeShapeType="1"/>
            </p:cNvSpPr>
            <p:nvPr/>
          </p:nvSpPr>
          <p:spPr bwMode="auto">
            <a:xfrm>
              <a:off x="130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Line 838"/>
            <p:cNvSpPr>
              <a:spLocks noChangeShapeType="1"/>
            </p:cNvSpPr>
            <p:nvPr/>
          </p:nvSpPr>
          <p:spPr bwMode="auto">
            <a:xfrm>
              <a:off x="141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Line 841"/>
            <p:cNvSpPr>
              <a:spLocks noChangeShapeType="1"/>
            </p:cNvSpPr>
            <p:nvPr/>
          </p:nvSpPr>
          <p:spPr bwMode="auto">
            <a:xfrm>
              <a:off x="153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Line 844"/>
            <p:cNvSpPr>
              <a:spLocks noChangeShapeType="1"/>
            </p:cNvSpPr>
            <p:nvPr/>
          </p:nvSpPr>
          <p:spPr bwMode="auto">
            <a:xfrm>
              <a:off x="164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Line 847"/>
            <p:cNvSpPr>
              <a:spLocks noChangeShapeType="1"/>
            </p:cNvSpPr>
            <p:nvPr/>
          </p:nvSpPr>
          <p:spPr bwMode="auto">
            <a:xfrm>
              <a:off x="176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Line 850"/>
            <p:cNvSpPr>
              <a:spLocks noChangeShapeType="1"/>
            </p:cNvSpPr>
            <p:nvPr/>
          </p:nvSpPr>
          <p:spPr bwMode="auto">
            <a:xfrm>
              <a:off x="187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Line 853"/>
            <p:cNvSpPr>
              <a:spLocks noChangeShapeType="1"/>
            </p:cNvSpPr>
            <p:nvPr/>
          </p:nvSpPr>
          <p:spPr bwMode="auto">
            <a:xfrm>
              <a:off x="199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Line 856"/>
            <p:cNvSpPr>
              <a:spLocks noChangeShapeType="1"/>
            </p:cNvSpPr>
            <p:nvPr/>
          </p:nvSpPr>
          <p:spPr bwMode="auto">
            <a:xfrm>
              <a:off x="210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Line 859"/>
            <p:cNvSpPr>
              <a:spLocks noChangeShapeType="1"/>
            </p:cNvSpPr>
            <p:nvPr/>
          </p:nvSpPr>
          <p:spPr bwMode="auto">
            <a:xfrm>
              <a:off x="222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Line 862"/>
            <p:cNvSpPr>
              <a:spLocks noChangeShapeType="1"/>
            </p:cNvSpPr>
            <p:nvPr/>
          </p:nvSpPr>
          <p:spPr bwMode="auto">
            <a:xfrm>
              <a:off x="233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Line 865"/>
            <p:cNvSpPr>
              <a:spLocks noChangeShapeType="1"/>
            </p:cNvSpPr>
            <p:nvPr/>
          </p:nvSpPr>
          <p:spPr bwMode="auto">
            <a:xfrm>
              <a:off x="245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Line 868"/>
            <p:cNvSpPr>
              <a:spLocks noChangeShapeType="1"/>
            </p:cNvSpPr>
            <p:nvPr/>
          </p:nvSpPr>
          <p:spPr bwMode="auto">
            <a:xfrm>
              <a:off x="256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Line 871"/>
            <p:cNvSpPr>
              <a:spLocks noChangeShapeType="1"/>
            </p:cNvSpPr>
            <p:nvPr/>
          </p:nvSpPr>
          <p:spPr bwMode="auto">
            <a:xfrm>
              <a:off x="268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Line 874"/>
            <p:cNvSpPr>
              <a:spLocks noChangeShapeType="1"/>
            </p:cNvSpPr>
            <p:nvPr/>
          </p:nvSpPr>
          <p:spPr bwMode="auto">
            <a:xfrm>
              <a:off x="279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Line 877"/>
            <p:cNvSpPr>
              <a:spLocks noChangeShapeType="1"/>
            </p:cNvSpPr>
            <p:nvPr/>
          </p:nvSpPr>
          <p:spPr bwMode="auto">
            <a:xfrm>
              <a:off x="291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Line 880"/>
            <p:cNvSpPr>
              <a:spLocks noChangeShapeType="1"/>
            </p:cNvSpPr>
            <p:nvPr/>
          </p:nvSpPr>
          <p:spPr bwMode="auto">
            <a:xfrm>
              <a:off x="3029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Line 883"/>
            <p:cNvSpPr>
              <a:spLocks noChangeShapeType="1"/>
            </p:cNvSpPr>
            <p:nvPr/>
          </p:nvSpPr>
          <p:spPr bwMode="auto">
            <a:xfrm>
              <a:off x="3144" y="1776"/>
              <a:ext cx="0" cy="2154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Line 887"/>
            <p:cNvSpPr>
              <a:spLocks noChangeShapeType="1"/>
            </p:cNvSpPr>
            <p:nvPr/>
          </p:nvSpPr>
          <p:spPr bwMode="auto">
            <a:xfrm>
              <a:off x="384" y="205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Line 1010"/>
            <p:cNvSpPr>
              <a:spLocks noChangeShapeType="1"/>
            </p:cNvSpPr>
            <p:nvPr/>
          </p:nvSpPr>
          <p:spPr bwMode="auto">
            <a:xfrm>
              <a:off x="384" y="218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Line 1133"/>
            <p:cNvSpPr>
              <a:spLocks noChangeShapeType="1"/>
            </p:cNvSpPr>
            <p:nvPr/>
          </p:nvSpPr>
          <p:spPr bwMode="auto">
            <a:xfrm>
              <a:off x="384" y="232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Line 1256"/>
            <p:cNvSpPr>
              <a:spLocks noChangeShapeType="1"/>
            </p:cNvSpPr>
            <p:nvPr/>
          </p:nvSpPr>
          <p:spPr bwMode="auto">
            <a:xfrm>
              <a:off x="384" y="245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Line 1379"/>
            <p:cNvSpPr>
              <a:spLocks noChangeShapeType="1"/>
            </p:cNvSpPr>
            <p:nvPr/>
          </p:nvSpPr>
          <p:spPr bwMode="auto">
            <a:xfrm>
              <a:off x="384" y="259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Line 1502"/>
            <p:cNvSpPr>
              <a:spLocks noChangeShapeType="1"/>
            </p:cNvSpPr>
            <p:nvPr/>
          </p:nvSpPr>
          <p:spPr bwMode="auto">
            <a:xfrm>
              <a:off x="384" y="272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Line 1625"/>
            <p:cNvSpPr>
              <a:spLocks noChangeShapeType="1"/>
            </p:cNvSpPr>
            <p:nvPr/>
          </p:nvSpPr>
          <p:spPr bwMode="auto">
            <a:xfrm>
              <a:off x="384" y="285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Line 1748"/>
            <p:cNvSpPr>
              <a:spLocks noChangeShapeType="1"/>
            </p:cNvSpPr>
            <p:nvPr/>
          </p:nvSpPr>
          <p:spPr bwMode="auto">
            <a:xfrm>
              <a:off x="384" y="299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Line 1871"/>
            <p:cNvSpPr>
              <a:spLocks noChangeShapeType="1"/>
            </p:cNvSpPr>
            <p:nvPr/>
          </p:nvSpPr>
          <p:spPr bwMode="auto">
            <a:xfrm>
              <a:off x="384" y="312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Line 1994"/>
            <p:cNvSpPr>
              <a:spLocks noChangeShapeType="1"/>
            </p:cNvSpPr>
            <p:nvPr/>
          </p:nvSpPr>
          <p:spPr bwMode="auto">
            <a:xfrm>
              <a:off x="384" y="3260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Line 2117"/>
            <p:cNvSpPr>
              <a:spLocks noChangeShapeType="1"/>
            </p:cNvSpPr>
            <p:nvPr/>
          </p:nvSpPr>
          <p:spPr bwMode="auto">
            <a:xfrm>
              <a:off x="384" y="3394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Line 2240"/>
            <p:cNvSpPr>
              <a:spLocks noChangeShapeType="1"/>
            </p:cNvSpPr>
            <p:nvPr/>
          </p:nvSpPr>
          <p:spPr bwMode="auto">
            <a:xfrm>
              <a:off x="384" y="3528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Line 2363"/>
            <p:cNvSpPr>
              <a:spLocks noChangeShapeType="1"/>
            </p:cNvSpPr>
            <p:nvPr/>
          </p:nvSpPr>
          <p:spPr bwMode="auto">
            <a:xfrm>
              <a:off x="384" y="3662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Line 2486"/>
            <p:cNvSpPr>
              <a:spLocks noChangeShapeType="1"/>
            </p:cNvSpPr>
            <p:nvPr/>
          </p:nvSpPr>
          <p:spPr bwMode="auto">
            <a:xfrm>
              <a:off x="384" y="3796"/>
              <a:ext cx="2875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Rectangle 3118"/>
            <p:cNvSpPr>
              <a:spLocks noChangeArrowheads="1"/>
            </p:cNvSpPr>
            <p:nvPr/>
          </p:nvSpPr>
          <p:spPr bwMode="auto">
            <a:xfrm>
              <a:off x="55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6" name="Rectangle 3117"/>
            <p:cNvSpPr>
              <a:spLocks noChangeArrowheads="1"/>
            </p:cNvSpPr>
            <p:nvPr/>
          </p:nvSpPr>
          <p:spPr bwMode="auto">
            <a:xfrm>
              <a:off x="54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7" name="Rectangle 3116"/>
            <p:cNvSpPr>
              <a:spLocks noChangeArrowheads="1"/>
            </p:cNvSpPr>
            <p:nvPr/>
          </p:nvSpPr>
          <p:spPr bwMode="auto">
            <a:xfrm>
              <a:off x="53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8" name="Rectangle 3115"/>
            <p:cNvSpPr>
              <a:spLocks noChangeArrowheads="1"/>
            </p:cNvSpPr>
            <p:nvPr/>
          </p:nvSpPr>
          <p:spPr bwMode="auto">
            <a:xfrm>
              <a:off x="51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49" name="Rectangle 3114"/>
            <p:cNvSpPr>
              <a:spLocks noChangeArrowheads="1"/>
            </p:cNvSpPr>
            <p:nvPr/>
          </p:nvSpPr>
          <p:spPr bwMode="auto">
            <a:xfrm>
              <a:off x="50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0" name="Rectangle 3113"/>
            <p:cNvSpPr>
              <a:spLocks noChangeArrowheads="1"/>
            </p:cNvSpPr>
            <p:nvPr/>
          </p:nvSpPr>
          <p:spPr bwMode="auto">
            <a:xfrm>
              <a:off x="49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1" name="Rectangle 3112"/>
            <p:cNvSpPr>
              <a:spLocks noChangeArrowheads="1"/>
            </p:cNvSpPr>
            <p:nvPr/>
          </p:nvSpPr>
          <p:spPr bwMode="auto">
            <a:xfrm>
              <a:off x="48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2" name="Rectangle 3111"/>
            <p:cNvSpPr>
              <a:spLocks noChangeArrowheads="1"/>
            </p:cNvSpPr>
            <p:nvPr/>
          </p:nvSpPr>
          <p:spPr bwMode="auto">
            <a:xfrm>
              <a:off x="470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3" name="Rectangle 3110"/>
            <p:cNvSpPr>
              <a:spLocks noChangeArrowheads="1"/>
            </p:cNvSpPr>
            <p:nvPr/>
          </p:nvSpPr>
          <p:spPr bwMode="auto">
            <a:xfrm>
              <a:off x="458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4" name="Rectangle 3109"/>
            <p:cNvSpPr>
              <a:spLocks noChangeArrowheads="1"/>
            </p:cNvSpPr>
            <p:nvPr/>
          </p:nvSpPr>
          <p:spPr bwMode="auto">
            <a:xfrm>
              <a:off x="44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5" name="Rectangle 3108"/>
            <p:cNvSpPr>
              <a:spLocks noChangeArrowheads="1"/>
            </p:cNvSpPr>
            <p:nvPr/>
          </p:nvSpPr>
          <p:spPr bwMode="auto">
            <a:xfrm>
              <a:off x="43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6" name="Rectangle 3107"/>
            <p:cNvSpPr>
              <a:spLocks noChangeArrowheads="1"/>
            </p:cNvSpPr>
            <p:nvPr/>
          </p:nvSpPr>
          <p:spPr bwMode="auto">
            <a:xfrm>
              <a:off x="422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7" name="Rectangle 3106"/>
            <p:cNvSpPr>
              <a:spLocks noChangeArrowheads="1"/>
            </p:cNvSpPr>
            <p:nvPr/>
          </p:nvSpPr>
          <p:spPr bwMode="auto">
            <a:xfrm>
              <a:off x="4099" y="373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8" name="Rectangle 3105"/>
            <p:cNvSpPr>
              <a:spLocks noChangeArrowheads="1"/>
            </p:cNvSpPr>
            <p:nvPr/>
          </p:nvSpPr>
          <p:spPr bwMode="auto">
            <a:xfrm>
              <a:off x="3984" y="373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59" name="Rectangle 3104"/>
            <p:cNvSpPr>
              <a:spLocks noChangeArrowheads="1"/>
            </p:cNvSpPr>
            <p:nvPr/>
          </p:nvSpPr>
          <p:spPr bwMode="auto">
            <a:xfrm>
              <a:off x="386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0" name="Rectangle 3103"/>
            <p:cNvSpPr>
              <a:spLocks noChangeArrowheads="1"/>
            </p:cNvSpPr>
            <p:nvPr/>
          </p:nvSpPr>
          <p:spPr bwMode="auto">
            <a:xfrm>
              <a:off x="3744" y="373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1" name="Rectangle 3102"/>
            <p:cNvSpPr>
              <a:spLocks noChangeArrowheads="1"/>
            </p:cNvSpPr>
            <p:nvPr/>
          </p:nvSpPr>
          <p:spPr bwMode="auto">
            <a:xfrm>
              <a:off x="55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2" name="Rectangle 3101"/>
            <p:cNvSpPr>
              <a:spLocks noChangeArrowheads="1"/>
            </p:cNvSpPr>
            <p:nvPr/>
          </p:nvSpPr>
          <p:spPr bwMode="auto">
            <a:xfrm>
              <a:off x="54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3" name="Rectangle 3100"/>
            <p:cNvSpPr>
              <a:spLocks noChangeArrowheads="1"/>
            </p:cNvSpPr>
            <p:nvPr/>
          </p:nvSpPr>
          <p:spPr bwMode="auto">
            <a:xfrm>
              <a:off x="53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4" name="Rectangle 3099"/>
            <p:cNvSpPr>
              <a:spLocks noChangeArrowheads="1"/>
            </p:cNvSpPr>
            <p:nvPr/>
          </p:nvSpPr>
          <p:spPr bwMode="auto">
            <a:xfrm>
              <a:off x="51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5" name="Rectangle 3098"/>
            <p:cNvSpPr>
              <a:spLocks noChangeArrowheads="1"/>
            </p:cNvSpPr>
            <p:nvPr/>
          </p:nvSpPr>
          <p:spPr bwMode="auto">
            <a:xfrm>
              <a:off x="50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6" name="Rectangle 3097"/>
            <p:cNvSpPr>
              <a:spLocks noChangeArrowheads="1"/>
            </p:cNvSpPr>
            <p:nvPr/>
          </p:nvSpPr>
          <p:spPr bwMode="auto">
            <a:xfrm>
              <a:off x="49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7" name="Rectangle 3096"/>
            <p:cNvSpPr>
              <a:spLocks noChangeArrowheads="1"/>
            </p:cNvSpPr>
            <p:nvPr/>
          </p:nvSpPr>
          <p:spPr bwMode="auto">
            <a:xfrm>
              <a:off x="48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8" name="Rectangle 3095"/>
            <p:cNvSpPr>
              <a:spLocks noChangeArrowheads="1"/>
            </p:cNvSpPr>
            <p:nvPr/>
          </p:nvSpPr>
          <p:spPr bwMode="auto">
            <a:xfrm>
              <a:off x="470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69" name="Rectangle 3094"/>
            <p:cNvSpPr>
              <a:spLocks noChangeArrowheads="1"/>
            </p:cNvSpPr>
            <p:nvPr/>
          </p:nvSpPr>
          <p:spPr bwMode="auto">
            <a:xfrm>
              <a:off x="458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0" name="Rectangle 3093"/>
            <p:cNvSpPr>
              <a:spLocks noChangeArrowheads="1"/>
            </p:cNvSpPr>
            <p:nvPr/>
          </p:nvSpPr>
          <p:spPr bwMode="auto">
            <a:xfrm>
              <a:off x="44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1" name="Rectangle 3092"/>
            <p:cNvSpPr>
              <a:spLocks noChangeArrowheads="1"/>
            </p:cNvSpPr>
            <p:nvPr/>
          </p:nvSpPr>
          <p:spPr bwMode="auto">
            <a:xfrm>
              <a:off x="43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2" name="Rectangle 3091"/>
            <p:cNvSpPr>
              <a:spLocks noChangeArrowheads="1"/>
            </p:cNvSpPr>
            <p:nvPr/>
          </p:nvSpPr>
          <p:spPr bwMode="auto">
            <a:xfrm>
              <a:off x="422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3" name="Rectangle 3090"/>
            <p:cNvSpPr>
              <a:spLocks noChangeArrowheads="1"/>
            </p:cNvSpPr>
            <p:nvPr/>
          </p:nvSpPr>
          <p:spPr bwMode="auto">
            <a:xfrm>
              <a:off x="4099" y="359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4" name="Rectangle 3089"/>
            <p:cNvSpPr>
              <a:spLocks noChangeArrowheads="1"/>
            </p:cNvSpPr>
            <p:nvPr/>
          </p:nvSpPr>
          <p:spPr bwMode="auto">
            <a:xfrm>
              <a:off x="3984" y="359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5" name="Rectangle 3088"/>
            <p:cNvSpPr>
              <a:spLocks noChangeArrowheads="1"/>
            </p:cNvSpPr>
            <p:nvPr/>
          </p:nvSpPr>
          <p:spPr bwMode="auto">
            <a:xfrm>
              <a:off x="386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6" name="Rectangle 3087"/>
            <p:cNvSpPr>
              <a:spLocks noChangeArrowheads="1"/>
            </p:cNvSpPr>
            <p:nvPr/>
          </p:nvSpPr>
          <p:spPr bwMode="auto">
            <a:xfrm>
              <a:off x="3744" y="359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7" name="Rectangle 3086"/>
            <p:cNvSpPr>
              <a:spLocks noChangeArrowheads="1"/>
            </p:cNvSpPr>
            <p:nvPr/>
          </p:nvSpPr>
          <p:spPr bwMode="auto">
            <a:xfrm>
              <a:off x="55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8" name="Rectangle 3085"/>
            <p:cNvSpPr>
              <a:spLocks noChangeArrowheads="1"/>
            </p:cNvSpPr>
            <p:nvPr/>
          </p:nvSpPr>
          <p:spPr bwMode="auto">
            <a:xfrm>
              <a:off x="54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79" name="Rectangle 3084"/>
            <p:cNvSpPr>
              <a:spLocks noChangeArrowheads="1"/>
            </p:cNvSpPr>
            <p:nvPr/>
          </p:nvSpPr>
          <p:spPr bwMode="auto">
            <a:xfrm>
              <a:off x="53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0" name="Rectangle 3083"/>
            <p:cNvSpPr>
              <a:spLocks noChangeArrowheads="1"/>
            </p:cNvSpPr>
            <p:nvPr/>
          </p:nvSpPr>
          <p:spPr bwMode="auto">
            <a:xfrm>
              <a:off x="51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1" name="Rectangle 3082"/>
            <p:cNvSpPr>
              <a:spLocks noChangeArrowheads="1"/>
            </p:cNvSpPr>
            <p:nvPr/>
          </p:nvSpPr>
          <p:spPr bwMode="auto">
            <a:xfrm>
              <a:off x="50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2" name="Rectangle 3081"/>
            <p:cNvSpPr>
              <a:spLocks noChangeArrowheads="1"/>
            </p:cNvSpPr>
            <p:nvPr/>
          </p:nvSpPr>
          <p:spPr bwMode="auto">
            <a:xfrm>
              <a:off x="49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3" name="Rectangle 3080"/>
            <p:cNvSpPr>
              <a:spLocks noChangeArrowheads="1"/>
            </p:cNvSpPr>
            <p:nvPr/>
          </p:nvSpPr>
          <p:spPr bwMode="auto">
            <a:xfrm>
              <a:off x="48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4" name="Rectangle 3079"/>
            <p:cNvSpPr>
              <a:spLocks noChangeArrowheads="1"/>
            </p:cNvSpPr>
            <p:nvPr/>
          </p:nvSpPr>
          <p:spPr bwMode="auto">
            <a:xfrm>
              <a:off x="470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5" name="Rectangle 3078"/>
            <p:cNvSpPr>
              <a:spLocks noChangeArrowheads="1"/>
            </p:cNvSpPr>
            <p:nvPr/>
          </p:nvSpPr>
          <p:spPr bwMode="auto">
            <a:xfrm>
              <a:off x="458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6" name="Rectangle 3077"/>
            <p:cNvSpPr>
              <a:spLocks noChangeArrowheads="1"/>
            </p:cNvSpPr>
            <p:nvPr/>
          </p:nvSpPr>
          <p:spPr bwMode="auto">
            <a:xfrm>
              <a:off x="44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7" name="Rectangle 3076"/>
            <p:cNvSpPr>
              <a:spLocks noChangeArrowheads="1"/>
            </p:cNvSpPr>
            <p:nvPr/>
          </p:nvSpPr>
          <p:spPr bwMode="auto">
            <a:xfrm>
              <a:off x="43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8" name="Rectangle 3075"/>
            <p:cNvSpPr>
              <a:spLocks noChangeArrowheads="1"/>
            </p:cNvSpPr>
            <p:nvPr/>
          </p:nvSpPr>
          <p:spPr bwMode="auto">
            <a:xfrm>
              <a:off x="422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89" name="Rectangle 3074"/>
            <p:cNvSpPr>
              <a:spLocks noChangeArrowheads="1"/>
            </p:cNvSpPr>
            <p:nvPr/>
          </p:nvSpPr>
          <p:spPr bwMode="auto">
            <a:xfrm>
              <a:off x="4099" y="346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0" name="Rectangle 3073"/>
            <p:cNvSpPr>
              <a:spLocks noChangeArrowheads="1"/>
            </p:cNvSpPr>
            <p:nvPr/>
          </p:nvSpPr>
          <p:spPr bwMode="auto">
            <a:xfrm>
              <a:off x="3984" y="346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1" name="Rectangle 3072"/>
            <p:cNvSpPr>
              <a:spLocks noChangeArrowheads="1"/>
            </p:cNvSpPr>
            <p:nvPr/>
          </p:nvSpPr>
          <p:spPr bwMode="auto">
            <a:xfrm>
              <a:off x="386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2" name="Rectangle 3071"/>
            <p:cNvSpPr>
              <a:spLocks noChangeArrowheads="1"/>
            </p:cNvSpPr>
            <p:nvPr/>
          </p:nvSpPr>
          <p:spPr bwMode="auto">
            <a:xfrm>
              <a:off x="3744" y="346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3" name="Rectangle 3070"/>
            <p:cNvSpPr>
              <a:spLocks noChangeArrowheads="1"/>
            </p:cNvSpPr>
            <p:nvPr/>
          </p:nvSpPr>
          <p:spPr bwMode="auto">
            <a:xfrm>
              <a:off x="55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4" name="Rectangle 3069"/>
            <p:cNvSpPr>
              <a:spLocks noChangeArrowheads="1"/>
            </p:cNvSpPr>
            <p:nvPr/>
          </p:nvSpPr>
          <p:spPr bwMode="auto">
            <a:xfrm>
              <a:off x="54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5" name="Rectangle 3068"/>
            <p:cNvSpPr>
              <a:spLocks noChangeArrowheads="1"/>
            </p:cNvSpPr>
            <p:nvPr/>
          </p:nvSpPr>
          <p:spPr bwMode="auto">
            <a:xfrm>
              <a:off x="53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6" name="Rectangle 3067"/>
            <p:cNvSpPr>
              <a:spLocks noChangeArrowheads="1"/>
            </p:cNvSpPr>
            <p:nvPr/>
          </p:nvSpPr>
          <p:spPr bwMode="auto">
            <a:xfrm>
              <a:off x="51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7" name="Rectangle 3066"/>
            <p:cNvSpPr>
              <a:spLocks noChangeArrowheads="1"/>
            </p:cNvSpPr>
            <p:nvPr/>
          </p:nvSpPr>
          <p:spPr bwMode="auto">
            <a:xfrm>
              <a:off x="50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8" name="Rectangle 3065"/>
            <p:cNvSpPr>
              <a:spLocks noChangeArrowheads="1"/>
            </p:cNvSpPr>
            <p:nvPr/>
          </p:nvSpPr>
          <p:spPr bwMode="auto">
            <a:xfrm>
              <a:off x="49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599" name="Rectangle 3064"/>
            <p:cNvSpPr>
              <a:spLocks noChangeArrowheads="1"/>
            </p:cNvSpPr>
            <p:nvPr/>
          </p:nvSpPr>
          <p:spPr bwMode="auto">
            <a:xfrm>
              <a:off x="48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0" name="Rectangle 3063"/>
            <p:cNvSpPr>
              <a:spLocks noChangeArrowheads="1"/>
            </p:cNvSpPr>
            <p:nvPr/>
          </p:nvSpPr>
          <p:spPr bwMode="auto">
            <a:xfrm>
              <a:off x="470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1" name="Rectangle 3062"/>
            <p:cNvSpPr>
              <a:spLocks noChangeArrowheads="1"/>
            </p:cNvSpPr>
            <p:nvPr/>
          </p:nvSpPr>
          <p:spPr bwMode="auto">
            <a:xfrm>
              <a:off x="458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2" name="Rectangle 3061"/>
            <p:cNvSpPr>
              <a:spLocks noChangeArrowheads="1"/>
            </p:cNvSpPr>
            <p:nvPr/>
          </p:nvSpPr>
          <p:spPr bwMode="auto">
            <a:xfrm>
              <a:off x="44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3" name="Rectangle 3060"/>
            <p:cNvSpPr>
              <a:spLocks noChangeArrowheads="1"/>
            </p:cNvSpPr>
            <p:nvPr/>
          </p:nvSpPr>
          <p:spPr bwMode="auto">
            <a:xfrm>
              <a:off x="43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4" name="Rectangle 3059"/>
            <p:cNvSpPr>
              <a:spLocks noChangeArrowheads="1"/>
            </p:cNvSpPr>
            <p:nvPr/>
          </p:nvSpPr>
          <p:spPr bwMode="auto">
            <a:xfrm>
              <a:off x="422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5" name="Rectangle 3058"/>
            <p:cNvSpPr>
              <a:spLocks noChangeArrowheads="1"/>
            </p:cNvSpPr>
            <p:nvPr/>
          </p:nvSpPr>
          <p:spPr bwMode="auto">
            <a:xfrm>
              <a:off x="4099" y="332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6" name="Rectangle 3057"/>
            <p:cNvSpPr>
              <a:spLocks noChangeArrowheads="1"/>
            </p:cNvSpPr>
            <p:nvPr/>
          </p:nvSpPr>
          <p:spPr bwMode="auto">
            <a:xfrm>
              <a:off x="3984" y="332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7" name="Rectangle 3056"/>
            <p:cNvSpPr>
              <a:spLocks noChangeArrowheads="1"/>
            </p:cNvSpPr>
            <p:nvPr/>
          </p:nvSpPr>
          <p:spPr bwMode="auto">
            <a:xfrm>
              <a:off x="386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8" name="Rectangle 3055"/>
            <p:cNvSpPr>
              <a:spLocks noChangeArrowheads="1"/>
            </p:cNvSpPr>
            <p:nvPr/>
          </p:nvSpPr>
          <p:spPr bwMode="auto">
            <a:xfrm>
              <a:off x="3744" y="332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09" name="Rectangle 3054"/>
            <p:cNvSpPr>
              <a:spLocks noChangeArrowheads="1"/>
            </p:cNvSpPr>
            <p:nvPr/>
          </p:nvSpPr>
          <p:spPr bwMode="auto">
            <a:xfrm>
              <a:off x="55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0" name="Rectangle 3053"/>
            <p:cNvSpPr>
              <a:spLocks noChangeArrowheads="1"/>
            </p:cNvSpPr>
            <p:nvPr/>
          </p:nvSpPr>
          <p:spPr bwMode="auto">
            <a:xfrm>
              <a:off x="54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1" name="Rectangle 3052"/>
            <p:cNvSpPr>
              <a:spLocks noChangeArrowheads="1"/>
            </p:cNvSpPr>
            <p:nvPr/>
          </p:nvSpPr>
          <p:spPr bwMode="auto">
            <a:xfrm>
              <a:off x="53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2" name="Rectangle 3051"/>
            <p:cNvSpPr>
              <a:spLocks noChangeArrowheads="1"/>
            </p:cNvSpPr>
            <p:nvPr/>
          </p:nvSpPr>
          <p:spPr bwMode="auto">
            <a:xfrm>
              <a:off x="51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3" name="Rectangle 3050"/>
            <p:cNvSpPr>
              <a:spLocks noChangeArrowheads="1"/>
            </p:cNvSpPr>
            <p:nvPr/>
          </p:nvSpPr>
          <p:spPr bwMode="auto">
            <a:xfrm>
              <a:off x="50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4" name="Rectangle 3049"/>
            <p:cNvSpPr>
              <a:spLocks noChangeArrowheads="1"/>
            </p:cNvSpPr>
            <p:nvPr/>
          </p:nvSpPr>
          <p:spPr bwMode="auto">
            <a:xfrm>
              <a:off x="49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5" name="Rectangle 3048"/>
            <p:cNvSpPr>
              <a:spLocks noChangeArrowheads="1"/>
            </p:cNvSpPr>
            <p:nvPr/>
          </p:nvSpPr>
          <p:spPr bwMode="auto">
            <a:xfrm>
              <a:off x="48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6" name="Rectangle 3047"/>
            <p:cNvSpPr>
              <a:spLocks noChangeArrowheads="1"/>
            </p:cNvSpPr>
            <p:nvPr/>
          </p:nvSpPr>
          <p:spPr bwMode="auto">
            <a:xfrm>
              <a:off x="470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7" name="Rectangle 3046"/>
            <p:cNvSpPr>
              <a:spLocks noChangeArrowheads="1"/>
            </p:cNvSpPr>
            <p:nvPr/>
          </p:nvSpPr>
          <p:spPr bwMode="auto">
            <a:xfrm>
              <a:off x="458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8" name="Rectangle 3045"/>
            <p:cNvSpPr>
              <a:spLocks noChangeArrowheads="1"/>
            </p:cNvSpPr>
            <p:nvPr/>
          </p:nvSpPr>
          <p:spPr bwMode="auto">
            <a:xfrm>
              <a:off x="44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19" name="Rectangle 3044"/>
            <p:cNvSpPr>
              <a:spLocks noChangeArrowheads="1"/>
            </p:cNvSpPr>
            <p:nvPr/>
          </p:nvSpPr>
          <p:spPr bwMode="auto">
            <a:xfrm>
              <a:off x="43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0" name="Rectangle 3043"/>
            <p:cNvSpPr>
              <a:spLocks noChangeArrowheads="1"/>
            </p:cNvSpPr>
            <p:nvPr/>
          </p:nvSpPr>
          <p:spPr bwMode="auto">
            <a:xfrm>
              <a:off x="422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1" name="Rectangle 3042"/>
            <p:cNvSpPr>
              <a:spLocks noChangeArrowheads="1"/>
            </p:cNvSpPr>
            <p:nvPr/>
          </p:nvSpPr>
          <p:spPr bwMode="auto">
            <a:xfrm>
              <a:off x="4099" y="319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2" name="Rectangle 3041"/>
            <p:cNvSpPr>
              <a:spLocks noChangeArrowheads="1"/>
            </p:cNvSpPr>
            <p:nvPr/>
          </p:nvSpPr>
          <p:spPr bwMode="auto">
            <a:xfrm>
              <a:off x="3984" y="319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3" name="Rectangle 3040"/>
            <p:cNvSpPr>
              <a:spLocks noChangeArrowheads="1"/>
            </p:cNvSpPr>
            <p:nvPr/>
          </p:nvSpPr>
          <p:spPr bwMode="auto">
            <a:xfrm>
              <a:off x="386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4" name="Rectangle 3039"/>
            <p:cNvSpPr>
              <a:spLocks noChangeArrowheads="1"/>
            </p:cNvSpPr>
            <p:nvPr/>
          </p:nvSpPr>
          <p:spPr bwMode="auto">
            <a:xfrm>
              <a:off x="3744" y="319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5" name="Rectangle 3038"/>
            <p:cNvSpPr>
              <a:spLocks noChangeArrowheads="1"/>
            </p:cNvSpPr>
            <p:nvPr/>
          </p:nvSpPr>
          <p:spPr bwMode="auto">
            <a:xfrm>
              <a:off x="55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6" name="Rectangle 3037"/>
            <p:cNvSpPr>
              <a:spLocks noChangeArrowheads="1"/>
            </p:cNvSpPr>
            <p:nvPr/>
          </p:nvSpPr>
          <p:spPr bwMode="auto">
            <a:xfrm>
              <a:off x="54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7" name="Rectangle 3036"/>
            <p:cNvSpPr>
              <a:spLocks noChangeArrowheads="1"/>
            </p:cNvSpPr>
            <p:nvPr/>
          </p:nvSpPr>
          <p:spPr bwMode="auto">
            <a:xfrm>
              <a:off x="53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8" name="Rectangle 3035"/>
            <p:cNvSpPr>
              <a:spLocks noChangeArrowheads="1"/>
            </p:cNvSpPr>
            <p:nvPr/>
          </p:nvSpPr>
          <p:spPr bwMode="auto">
            <a:xfrm>
              <a:off x="51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29" name="Rectangle 3034"/>
            <p:cNvSpPr>
              <a:spLocks noChangeArrowheads="1"/>
            </p:cNvSpPr>
            <p:nvPr/>
          </p:nvSpPr>
          <p:spPr bwMode="auto">
            <a:xfrm>
              <a:off x="50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0" name="Rectangle 3033"/>
            <p:cNvSpPr>
              <a:spLocks noChangeArrowheads="1"/>
            </p:cNvSpPr>
            <p:nvPr/>
          </p:nvSpPr>
          <p:spPr bwMode="auto">
            <a:xfrm>
              <a:off x="49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1" name="Rectangle 3032"/>
            <p:cNvSpPr>
              <a:spLocks noChangeArrowheads="1"/>
            </p:cNvSpPr>
            <p:nvPr/>
          </p:nvSpPr>
          <p:spPr bwMode="auto">
            <a:xfrm>
              <a:off x="48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2" name="Rectangle 3031"/>
            <p:cNvSpPr>
              <a:spLocks noChangeArrowheads="1"/>
            </p:cNvSpPr>
            <p:nvPr/>
          </p:nvSpPr>
          <p:spPr bwMode="auto">
            <a:xfrm>
              <a:off x="470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3" name="Rectangle 3030"/>
            <p:cNvSpPr>
              <a:spLocks noChangeArrowheads="1"/>
            </p:cNvSpPr>
            <p:nvPr/>
          </p:nvSpPr>
          <p:spPr bwMode="auto">
            <a:xfrm>
              <a:off x="458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4" name="Rectangle 3029"/>
            <p:cNvSpPr>
              <a:spLocks noChangeArrowheads="1"/>
            </p:cNvSpPr>
            <p:nvPr/>
          </p:nvSpPr>
          <p:spPr bwMode="auto">
            <a:xfrm>
              <a:off x="44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5" name="Rectangle 3028"/>
            <p:cNvSpPr>
              <a:spLocks noChangeArrowheads="1"/>
            </p:cNvSpPr>
            <p:nvPr/>
          </p:nvSpPr>
          <p:spPr bwMode="auto">
            <a:xfrm>
              <a:off x="43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6" name="Rectangle 3027"/>
            <p:cNvSpPr>
              <a:spLocks noChangeArrowheads="1"/>
            </p:cNvSpPr>
            <p:nvPr/>
          </p:nvSpPr>
          <p:spPr bwMode="auto">
            <a:xfrm>
              <a:off x="422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7" name="Rectangle 3026"/>
            <p:cNvSpPr>
              <a:spLocks noChangeArrowheads="1"/>
            </p:cNvSpPr>
            <p:nvPr/>
          </p:nvSpPr>
          <p:spPr bwMode="auto">
            <a:xfrm>
              <a:off x="4099" y="306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8" name="Rectangle 3025"/>
            <p:cNvSpPr>
              <a:spLocks noChangeArrowheads="1"/>
            </p:cNvSpPr>
            <p:nvPr/>
          </p:nvSpPr>
          <p:spPr bwMode="auto">
            <a:xfrm>
              <a:off x="3984" y="306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39" name="Rectangle 3024"/>
            <p:cNvSpPr>
              <a:spLocks noChangeArrowheads="1"/>
            </p:cNvSpPr>
            <p:nvPr/>
          </p:nvSpPr>
          <p:spPr bwMode="auto">
            <a:xfrm>
              <a:off x="386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0" name="Rectangle 3023"/>
            <p:cNvSpPr>
              <a:spLocks noChangeArrowheads="1"/>
            </p:cNvSpPr>
            <p:nvPr/>
          </p:nvSpPr>
          <p:spPr bwMode="auto">
            <a:xfrm>
              <a:off x="3744" y="306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1" name="Rectangle 3022"/>
            <p:cNvSpPr>
              <a:spLocks noChangeArrowheads="1"/>
            </p:cNvSpPr>
            <p:nvPr/>
          </p:nvSpPr>
          <p:spPr bwMode="auto">
            <a:xfrm>
              <a:off x="55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2" name="Rectangle 3021"/>
            <p:cNvSpPr>
              <a:spLocks noChangeArrowheads="1"/>
            </p:cNvSpPr>
            <p:nvPr/>
          </p:nvSpPr>
          <p:spPr bwMode="auto">
            <a:xfrm>
              <a:off x="54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3" name="Rectangle 3020"/>
            <p:cNvSpPr>
              <a:spLocks noChangeArrowheads="1"/>
            </p:cNvSpPr>
            <p:nvPr/>
          </p:nvSpPr>
          <p:spPr bwMode="auto">
            <a:xfrm>
              <a:off x="53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4" name="Rectangle 3019"/>
            <p:cNvSpPr>
              <a:spLocks noChangeArrowheads="1"/>
            </p:cNvSpPr>
            <p:nvPr/>
          </p:nvSpPr>
          <p:spPr bwMode="auto">
            <a:xfrm>
              <a:off x="51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5" name="Rectangle 3018"/>
            <p:cNvSpPr>
              <a:spLocks noChangeArrowheads="1"/>
            </p:cNvSpPr>
            <p:nvPr/>
          </p:nvSpPr>
          <p:spPr bwMode="auto">
            <a:xfrm>
              <a:off x="50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6" name="Rectangle 3017"/>
            <p:cNvSpPr>
              <a:spLocks noChangeArrowheads="1"/>
            </p:cNvSpPr>
            <p:nvPr/>
          </p:nvSpPr>
          <p:spPr bwMode="auto">
            <a:xfrm>
              <a:off x="49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7" name="Rectangle 3016"/>
            <p:cNvSpPr>
              <a:spLocks noChangeArrowheads="1"/>
            </p:cNvSpPr>
            <p:nvPr/>
          </p:nvSpPr>
          <p:spPr bwMode="auto">
            <a:xfrm>
              <a:off x="48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8" name="Rectangle 3015"/>
            <p:cNvSpPr>
              <a:spLocks noChangeArrowheads="1"/>
            </p:cNvSpPr>
            <p:nvPr/>
          </p:nvSpPr>
          <p:spPr bwMode="auto">
            <a:xfrm>
              <a:off x="470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49" name="Rectangle 3014"/>
            <p:cNvSpPr>
              <a:spLocks noChangeArrowheads="1"/>
            </p:cNvSpPr>
            <p:nvPr/>
          </p:nvSpPr>
          <p:spPr bwMode="auto">
            <a:xfrm>
              <a:off x="458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0" name="Rectangle 3013"/>
            <p:cNvSpPr>
              <a:spLocks noChangeArrowheads="1"/>
            </p:cNvSpPr>
            <p:nvPr/>
          </p:nvSpPr>
          <p:spPr bwMode="auto">
            <a:xfrm>
              <a:off x="44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1" name="Rectangle 3012"/>
            <p:cNvSpPr>
              <a:spLocks noChangeArrowheads="1"/>
            </p:cNvSpPr>
            <p:nvPr/>
          </p:nvSpPr>
          <p:spPr bwMode="auto">
            <a:xfrm>
              <a:off x="43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2" name="Rectangle 3011"/>
            <p:cNvSpPr>
              <a:spLocks noChangeArrowheads="1"/>
            </p:cNvSpPr>
            <p:nvPr/>
          </p:nvSpPr>
          <p:spPr bwMode="auto">
            <a:xfrm>
              <a:off x="422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3" name="Rectangle 3010"/>
            <p:cNvSpPr>
              <a:spLocks noChangeArrowheads="1"/>
            </p:cNvSpPr>
            <p:nvPr/>
          </p:nvSpPr>
          <p:spPr bwMode="auto">
            <a:xfrm>
              <a:off x="4099" y="292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4" name="Rectangle 3009"/>
            <p:cNvSpPr>
              <a:spLocks noChangeArrowheads="1"/>
            </p:cNvSpPr>
            <p:nvPr/>
          </p:nvSpPr>
          <p:spPr bwMode="auto">
            <a:xfrm>
              <a:off x="3984" y="292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5" name="Rectangle 3008"/>
            <p:cNvSpPr>
              <a:spLocks noChangeArrowheads="1"/>
            </p:cNvSpPr>
            <p:nvPr/>
          </p:nvSpPr>
          <p:spPr bwMode="auto">
            <a:xfrm>
              <a:off x="386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6" name="Rectangle 3007"/>
            <p:cNvSpPr>
              <a:spLocks noChangeArrowheads="1"/>
            </p:cNvSpPr>
            <p:nvPr/>
          </p:nvSpPr>
          <p:spPr bwMode="auto">
            <a:xfrm>
              <a:off x="3744" y="292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7" name="Rectangle 3006"/>
            <p:cNvSpPr>
              <a:spLocks noChangeArrowheads="1"/>
            </p:cNvSpPr>
            <p:nvPr/>
          </p:nvSpPr>
          <p:spPr bwMode="auto">
            <a:xfrm>
              <a:off x="55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8" name="Rectangle 3005"/>
            <p:cNvSpPr>
              <a:spLocks noChangeArrowheads="1"/>
            </p:cNvSpPr>
            <p:nvPr/>
          </p:nvSpPr>
          <p:spPr bwMode="auto">
            <a:xfrm>
              <a:off x="54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59" name="Rectangle 3004"/>
            <p:cNvSpPr>
              <a:spLocks noChangeArrowheads="1"/>
            </p:cNvSpPr>
            <p:nvPr/>
          </p:nvSpPr>
          <p:spPr bwMode="auto">
            <a:xfrm>
              <a:off x="53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0" name="Rectangle 3003"/>
            <p:cNvSpPr>
              <a:spLocks noChangeArrowheads="1"/>
            </p:cNvSpPr>
            <p:nvPr/>
          </p:nvSpPr>
          <p:spPr bwMode="auto">
            <a:xfrm>
              <a:off x="51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1" name="Rectangle 3002"/>
            <p:cNvSpPr>
              <a:spLocks noChangeArrowheads="1"/>
            </p:cNvSpPr>
            <p:nvPr/>
          </p:nvSpPr>
          <p:spPr bwMode="auto">
            <a:xfrm>
              <a:off x="50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2" name="Rectangle 3001"/>
            <p:cNvSpPr>
              <a:spLocks noChangeArrowheads="1"/>
            </p:cNvSpPr>
            <p:nvPr/>
          </p:nvSpPr>
          <p:spPr bwMode="auto">
            <a:xfrm>
              <a:off x="49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3" name="Rectangle 3000"/>
            <p:cNvSpPr>
              <a:spLocks noChangeArrowheads="1"/>
            </p:cNvSpPr>
            <p:nvPr/>
          </p:nvSpPr>
          <p:spPr bwMode="auto">
            <a:xfrm>
              <a:off x="48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4" name="Rectangle 2999"/>
            <p:cNvSpPr>
              <a:spLocks noChangeArrowheads="1"/>
            </p:cNvSpPr>
            <p:nvPr/>
          </p:nvSpPr>
          <p:spPr bwMode="auto">
            <a:xfrm>
              <a:off x="470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5" name="Rectangle 2998"/>
            <p:cNvSpPr>
              <a:spLocks noChangeArrowheads="1"/>
            </p:cNvSpPr>
            <p:nvPr/>
          </p:nvSpPr>
          <p:spPr bwMode="auto">
            <a:xfrm>
              <a:off x="458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6" name="Rectangle 2997"/>
            <p:cNvSpPr>
              <a:spLocks noChangeArrowheads="1"/>
            </p:cNvSpPr>
            <p:nvPr/>
          </p:nvSpPr>
          <p:spPr bwMode="auto">
            <a:xfrm>
              <a:off x="44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7" name="Rectangle 2996"/>
            <p:cNvSpPr>
              <a:spLocks noChangeArrowheads="1"/>
            </p:cNvSpPr>
            <p:nvPr/>
          </p:nvSpPr>
          <p:spPr bwMode="auto">
            <a:xfrm>
              <a:off x="43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8" name="Rectangle 2995"/>
            <p:cNvSpPr>
              <a:spLocks noChangeArrowheads="1"/>
            </p:cNvSpPr>
            <p:nvPr/>
          </p:nvSpPr>
          <p:spPr bwMode="auto">
            <a:xfrm>
              <a:off x="422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69" name="Rectangle 2994"/>
            <p:cNvSpPr>
              <a:spLocks noChangeArrowheads="1"/>
            </p:cNvSpPr>
            <p:nvPr/>
          </p:nvSpPr>
          <p:spPr bwMode="auto">
            <a:xfrm>
              <a:off x="4099" y="2792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0" name="Rectangle 2993"/>
            <p:cNvSpPr>
              <a:spLocks noChangeArrowheads="1"/>
            </p:cNvSpPr>
            <p:nvPr/>
          </p:nvSpPr>
          <p:spPr bwMode="auto">
            <a:xfrm>
              <a:off x="3984" y="2792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1" name="Rectangle 2992"/>
            <p:cNvSpPr>
              <a:spLocks noChangeArrowheads="1"/>
            </p:cNvSpPr>
            <p:nvPr/>
          </p:nvSpPr>
          <p:spPr bwMode="auto">
            <a:xfrm>
              <a:off x="386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2" name="Rectangle 2991"/>
            <p:cNvSpPr>
              <a:spLocks noChangeArrowheads="1"/>
            </p:cNvSpPr>
            <p:nvPr/>
          </p:nvSpPr>
          <p:spPr bwMode="auto">
            <a:xfrm>
              <a:off x="3744" y="2792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3" name="Rectangle 2990"/>
            <p:cNvSpPr>
              <a:spLocks noChangeArrowheads="1"/>
            </p:cNvSpPr>
            <p:nvPr/>
          </p:nvSpPr>
          <p:spPr bwMode="auto">
            <a:xfrm>
              <a:off x="55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4" name="Rectangle 2989"/>
            <p:cNvSpPr>
              <a:spLocks noChangeArrowheads="1"/>
            </p:cNvSpPr>
            <p:nvPr/>
          </p:nvSpPr>
          <p:spPr bwMode="auto">
            <a:xfrm>
              <a:off x="54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5" name="Rectangle 2988"/>
            <p:cNvSpPr>
              <a:spLocks noChangeArrowheads="1"/>
            </p:cNvSpPr>
            <p:nvPr/>
          </p:nvSpPr>
          <p:spPr bwMode="auto">
            <a:xfrm>
              <a:off x="53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6" name="Rectangle 2987"/>
            <p:cNvSpPr>
              <a:spLocks noChangeArrowheads="1"/>
            </p:cNvSpPr>
            <p:nvPr/>
          </p:nvSpPr>
          <p:spPr bwMode="auto">
            <a:xfrm>
              <a:off x="51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7" name="Rectangle 2986"/>
            <p:cNvSpPr>
              <a:spLocks noChangeArrowheads="1"/>
            </p:cNvSpPr>
            <p:nvPr/>
          </p:nvSpPr>
          <p:spPr bwMode="auto">
            <a:xfrm>
              <a:off x="50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8" name="Rectangle 2985"/>
            <p:cNvSpPr>
              <a:spLocks noChangeArrowheads="1"/>
            </p:cNvSpPr>
            <p:nvPr/>
          </p:nvSpPr>
          <p:spPr bwMode="auto">
            <a:xfrm>
              <a:off x="49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79" name="Rectangle 2984"/>
            <p:cNvSpPr>
              <a:spLocks noChangeArrowheads="1"/>
            </p:cNvSpPr>
            <p:nvPr/>
          </p:nvSpPr>
          <p:spPr bwMode="auto">
            <a:xfrm>
              <a:off x="48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0" name="Rectangle 2983"/>
            <p:cNvSpPr>
              <a:spLocks noChangeArrowheads="1"/>
            </p:cNvSpPr>
            <p:nvPr/>
          </p:nvSpPr>
          <p:spPr bwMode="auto">
            <a:xfrm>
              <a:off x="470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1" name="Rectangle 2982"/>
            <p:cNvSpPr>
              <a:spLocks noChangeArrowheads="1"/>
            </p:cNvSpPr>
            <p:nvPr/>
          </p:nvSpPr>
          <p:spPr bwMode="auto">
            <a:xfrm>
              <a:off x="458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2" name="Rectangle 2981"/>
            <p:cNvSpPr>
              <a:spLocks noChangeArrowheads="1"/>
            </p:cNvSpPr>
            <p:nvPr/>
          </p:nvSpPr>
          <p:spPr bwMode="auto">
            <a:xfrm>
              <a:off x="44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3" name="Rectangle 2980"/>
            <p:cNvSpPr>
              <a:spLocks noChangeArrowheads="1"/>
            </p:cNvSpPr>
            <p:nvPr/>
          </p:nvSpPr>
          <p:spPr bwMode="auto">
            <a:xfrm>
              <a:off x="43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4" name="Rectangle 2979"/>
            <p:cNvSpPr>
              <a:spLocks noChangeArrowheads="1"/>
            </p:cNvSpPr>
            <p:nvPr/>
          </p:nvSpPr>
          <p:spPr bwMode="auto">
            <a:xfrm>
              <a:off x="422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5" name="Rectangle 2978"/>
            <p:cNvSpPr>
              <a:spLocks noChangeArrowheads="1"/>
            </p:cNvSpPr>
            <p:nvPr/>
          </p:nvSpPr>
          <p:spPr bwMode="auto">
            <a:xfrm>
              <a:off x="4099" y="2658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6" name="Rectangle 2977"/>
            <p:cNvSpPr>
              <a:spLocks noChangeArrowheads="1"/>
            </p:cNvSpPr>
            <p:nvPr/>
          </p:nvSpPr>
          <p:spPr bwMode="auto">
            <a:xfrm>
              <a:off x="3984" y="2658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7" name="Rectangle 2976"/>
            <p:cNvSpPr>
              <a:spLocks noChangeArrowheads="1"/>
            </p:cNvSpPr>
            <p:nvPr/>
          </p:nvSpPr>
          <p:spPr bwMode="auto">
            <a:xfrm>
              <a:off x="386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8" name="Rectangle 2975"/>
            <p:cNvSpPr>
              <a:spLocks noChangeArrowheads="1"/>
            </p:cNvSpPr>
            <p:nvPr/>
          </p:nvSpPr>
          <p:spPr bwMode="auto">
            <a:xfrm>
              <a:off x="3744" y="2658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89" name="Rectangle 2974"/>
            <p:cNvSpPr>
              <a:spLocks noChangeArrowheads="1"/>
            </p:cNvSpPr>
            <p:nvPr/>
          </p:nvSpPr>
          <p:spPr bwMode="auto">
            <a:xfrm>
              <a:off x="55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0" name="Rectangle 2973"/>
            <p:cNvSpPr>
              <a:spLocks noChangeArrowheads="1"/>
            </p:cNvSpPr>
            <p:nvPr/>
          </p:nvSpPr>
          <p:spPr bwMode="auto">
            <a:xfrm>
              <a:off x="54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1" name="Rectangle 2972"/>
            <p:cNvSpPr>
              <a:spLocks noChangeArrowheads="1"/>
            </p:cNvSpPr>
            <p:nvPr/>
          </p:nvSpPr>
          <p:spPr bwMode="auto">
            <a:xfrm>
              <a:off x="53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2" name="Rectangle 2971"/>
            <p:cNvSpPr>
              <a:spLocks noChangeArrowheads="1"/>
            </p:cNvSpPr>
            <p:nvPr/>
          </p:nvSpPr>
          <p:spPr bwMode="auto">
            <a:xfrm>
              <a:off x="51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3" name="Rectangle 2970"/>
            <p:cNvSpPr>
              <a:spLocks noChangeArrowheads="1"/>
            </p:cNvSpPr>
            <p:nvPr/>
          </p:nvSpPr>
          <p:spPr bwMode="auto">
            <a:xfrm>
              <a:off x="50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4" name="Rectangle 2969"/>
            <p:cNvSpPr>
              <a:spLocks noChangeArrowheads="1"/>
            </p:cNvSpPr>
            <p:nvPr/>
          </p:nvSpPr>
          <p:spPr bwMode="auto">
            <a:xfrm>
              <a:off x="49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5" name="Rectangle 2968"/>
            <p:cNvSpPr>
              <a:spLocks noChangeArrowheads="1"/>
            </p:cNvSpPr>
            <p:nvPr/>
          </p:nvSpPr>
          <p:spPr bwMode="auto">
            <a:xfrm>
              <a:off x="48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6" name="Rectangle 2967"/>
            <p:cNvSpPr>
              <a:spLocks noChangeArrowheads="1"/>
            </p:cNvSpPr>
            <p:nvPr/>
          </p:nvSpPr>
          <p:spPr bwMode="auto">
            <a:xfrm>
              <a:off x="470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7" name="Rectangle 2966"/>
            <p:cNvSpPr>
              <a:spLocks noChangeArrowheads="1"/>
            </p:cNvSpPr>
            <p:nvPr/>
          </p:nvSpPr>
          <p:spPr bwMode="auto">
            <a:xfrm>
              <a:off x="458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8" name="Rectangle 2965"/>
            <p:cNvSpPr>
              <a:spLocks noChangeArrowheads="1"/>
            </p:cNvSpPr>
            <p:nvPr/>
          </p:nvSpPr>
          <p:spPr bwMode="auto">
            <a:xfrm>
              <a:off x="44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699" name="Rectangle 2964"/>
            <p:cNvSpPr>
              <a:spLocks noChangeArrowheads="1"/>
            </p:cNvSpPr>
            <p:nvPr/>
          </p:nvSpPr>
          <p:spPr bwMode="auto">
            <a:xfrm>
              <a:off x="43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0" name="Rectangle 2963"/>
            <p:cNvSpPr>
              <a:spLocks noChangeArrowheads="1"/>
            </p:cNvSpPr>
            <p:nvPr/>
          </p:nvSpPr>
          <p:spPr bwMode="auto">
            <a:xfrm>
              <a:off x="422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1" name="Rectangle 2962"/>
            <p:cNvSpPr>
              <a:spLocks noChangeArrowheads="1"/>
            </p:cNvSpPr>
            <p:nvPr/>
          </p:nvSpPr>
          <p:spPr bwMode="auto">
            <a:xfrm>
              <a:off x="4099" y="2524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2" name="Rectangle 2961"/>
            <p:cNvSpPr>
              <a:spLocks noChangeArrowheads="1"/>
            </p:cNvSpPr>
            <p:nvPr/>
          </p:nvSpPr>
          <p:spPr bwMode="auto">
            <a:xfrm>
              <a:off x="3984" y="2524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3" name="Rectangle 2960"/>
            <p:cNvSpPr>
              <a:spLocks noChangeArrowheads="1"/>
            </p:cNvSpPr>
            <p:nvPr/>
          </p:nvSpPr>
          <p:spPr bwMode="auto">
            <a:xfrm>
              <a:off x="386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4" name="Rectangle 2959"/>
            <p:cNvSpPr>
              <a:spLocks noChangeArrowheads="1"/>
            </p:cNvSpPr>
            <p:nvPr/>
          </p:nvSpPr>
          <p:spPr bwMode="auto">
            <a:xfrm>
              <a:off x="3744" y="2524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5" name="Rectangle 2958"/>
            <p:cNvSpPr>
              <a:spLocks noChangeArrowheads="1"/>
            </p:cNvSpPr>
            <p:nvPr/>
          </p:nvSpPr>
          <p:spPr bwMode="auto">
            <a:xfrm>
              <a:off x="55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6" name="Rectangle 2957"/>
            <p:cNvSpPr>
              <a:spLocks noChangeArrowheads="1"/>
            </p:cNvSpPr>
            <p:nvPr/>
          </p:nvSpPr>
          <p:spPr bwMode="auto">
            <a:xfrm>
              <a:off x="54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7" name="Rectangle 2956"/>
            <p:cNvSpPr>
              <a:spLocks noChangeArrowheads="1"/>
            </p:cNvSpPr>
            <p:nvPr/>
          </p:nvSpPr>
          <p:spPr bwMode="auto">
            <a:xfrm>
              <a:off x="53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8" name="Rectangle 2955"/>
            <p:cNvSpPr>
              <a:spLocks noChangeArrowheads="1"/>
            </p:cNvSpPr>
            <p:nvPr/>
          </p:nvSpPr>
          <p:spPr bwMode="auto">
            <a:xfrm>
              <a:off x="51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09" name="Rectangle 2954"/>
            <p:cNvSpPr>
              <a:spLocks noChangeArrowheads="1"/>
            </p:cNvSpPr>
            <p:nvPr/>
          </p:nvSpPr>
          <p:spPr bwMode="auto">
            <a:xfrm>
              <a:off x="50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0" name="Rectangle 2953"/>
            <p:cNvSpPr>
              <a:spLocks noChangeArrowheads="1"/>
            </p:cNvSpPr>
            <p:nvPr/>
          </p:nvSpPr>
          <p:spPr bwMode="auto">
            <a:xfrm>
              <a:off x="49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1" name="Rectangle 2952"/>
            <p:cNvSpPr>
              <a:spLocks noChangeArrowheads="1"/>
            </p:cNvSpPr>
            <p:nvPr/>
          </p:nvSpPr>
          <p:spPr bwMode="auto">
            <a:xfrm>
              <a:off x="48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2" name="Rectangle 2951"/>
            <p:cNvSpPr>
              <a:spLocks noChangeArrowheads="1"/>
            </p:cNvSpPr>
            <p:nvPr/>
          </p:nvSpPr>
          <p:spPr bwMode="auto">
            <a:xfrm>
              <a:off x="470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3" name="Rectangle 2950"/>
            <p:cNvSpPr>
              <a:spLocks noChangeArrowheads="1"/>
            </p:cNvSpPr>
            <p:nvPr/>
          </p:nvSpPr>
          <p:spPr bwMode="auto">
            <a:xfrm>
              <a:off x="458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4" name="Rectangle 2949"/>
            <p:cNvSpPr>
              <a:spLocks noChangeArrowheads="1"/>
            </p:cNvSpPr>
            <p:nvPr/>
          </p:nvSpPr>
          <p:spPr bwMode="auto">
            <a:xfrm>
              <a:off x="44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5" name="Rectangle 2948"/>
            <p:cNvSpPr>
              <a:spLocks noChangeArrowheads="1"/>
            </p:cNvSpPr>
            <p:nvPr/>
          </p:nvSpPr>
          <p:spPr bwMode="auto">
            <a:xfrm>
              <a:off x="43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6" name="Rectangle 2947"/>
            <p:cNvSpPr>
              <a:spLocks noChangeArrowheads="1"/>
            </p:cNvSpPr>
            <p:nvPr/>
          </p:nvSpPr>
          <p:spPr bwMode="auto">
            <a:xfrm>
              <a:off x="422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7" name="Rectangle 2946"/>
            <p:cNvSpPr>
              <a:spLocks noChangeArrowheads="1"/>
            </p:cNvSpPr>
            <p:nvPr/>
          </p:nvSpPr>
          <p:spPr bwMode="auto">
            <a:xfrm>
              <a:off x="4099" y="2390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8" name="Rectangle 2945"/>
            <p:cNvSpPr>
              <a:spLocks noChangeArrowheads="1"/>
            </p:cNvSpPr>
            <p:nvPr/>
          </p:nvSpPr>
          <p:spPr bwMode="auto">
            <a:xfrm>
              <a:off x="3984" y="2390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19" name="Rectangle 2944"/>
            <p:cNvSpPr>
              <a:spLocks noChangeArrowheads="1"/>
            </p:cNvSpPr>
            <p:nvPr/>
          </p:nvSpPr>
          <p:spPr bwMode="auto">
            <a:xfrm>
              <a:off x="386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0" name="Rectangle 2943"/>
            <p:cNvSpPr>
              <a:spLocks noChangeArrowheads="1"/>
            </p:cNvSpPr>
            <p:nvPr/>
          </p:nvSpPr>
          <p:spPr bwMode="auto">
            <a:xfrm>
              <a:off x="3744" y="2390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1" name="Rectangle 2942"/>
            <p:cNvSpPr>
              <a:spLocks noChangeArrowheads="1"/>
            </p:cNvSpPr>
            <p:nvPr/>
          </p:nvSpPr>
          <p:spPr bwMode="auto">
            <a:xfrm>
              <a:off x="55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2" name="Rectangle 2941"/>
            <p:cNvSpPr>
              <a:spLocks noChangeArrowheads="1"/>
            </p:cNvSpPr>
            <p:nvPr/>
          </p:nvSpPr>
          <p:spPr bwMode="auto">
            <a:xfrm>
              <a:off x="54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3" name="Rectangle 2940"/>
            <p:cNvSpPr>
              <a:spLocks noChangeArrowheads="1"/>
            </p:cNvSpPr>
            <p:nvPr/>
          </p:nvSpPr>
          <p:spPr bwMode="auto">
            <a:xfrm>
              <a:off x="53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4" name="Rectangle 2939"/>
            <p:cNvSpPr>
              <a:spLocks noChangeArrowheads="1"/>
            </p:cNvSpPr>
            <p:nvPr/>
          </p:nvSpPr>
          <p:spPr bwMode="auto">
            <a:xfrm>
              <a:off x="51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5" name="Rectangle 2938"/>
            <p:cNvSpPr>
              <a:spLocks noChangeArrowheads="1"/>
            </p:cNvSpPr>
            <p:nvPr/>
          </p:nvSpPr>
          <p:spPr bwMode="auto">
            <a:xfrm>
              <a:off x="50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6" name="Rectangle 2937"/>
            <p:cNvSpPr>
              <a:spLocks noChangeArrowheads="1"/>
            </p:cNvSpPr>
            <p:nvPr/>
          </p:nvSpPr>
          <p:spPr bwMode="auto">
            <a:xfrm>
              <a:off x="49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7" name="Rectangle 2936"/>
            <p:cNvSpPr>
              <a:spLocks noChangeArrowheads="1"/>
            </p:cNvSpPr>
            <p:nvPr/>
          </p:nvSpPr>
          <p:spPr bwMode="auto">
            <a:xfrm>
              <a:off x="48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8" name="Rectangle 2935"/>
            <p:cNvSpPr>
              <a:spLocks noChangeArrowheads="1"/>
            </p:cNvSpPr>
            <p:nvPr/>
          </p:nvSpPr>
          <p:spPr bwMode="auto">
            <a:xfrm>
              <a:off x="470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29" name="Rectangle 2934"/>
            <p:cNvSpPr>
              <a:spLocks noChangeArrowheads="1"/>
            </p:cNvSpPr>
            <p:nvPr/>
          </p:nvSpPr>
          <p:spPr bwMode="auto">
            <a:xfrm>
              <a:off x="458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0" name="Rectangle 2933"/>
            <p:cNvSpPr>
              <a:spLocks noChangeArrowheads="1"/>
            </p:cNvSpPr>
            <p:nvPr/>
          </p:nvSpPr>
          <p:spPr bwMode="auto">
            <a:xfrm>
              <a:off x="44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1" name="Rectangle 2932"/>
            <p:cNvSpPr>
              <a:spLocks noChangeArrowheads="1"/>
            </p:cNvSpPr>
            <p:nvPr/>
          </p:nvSpPr>
          <p:spPr bwMode="auto">
            <a:xfrm>
              <a:off x="43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2" name="Rectangle 2931"/>
            <p:cNvSpPr>
              <a:spLocks noChangeArrowheads="1"/>
            </p:cNvSpPr>
            <p:nvPr/>
          </p:nvSpPr>
          <p:spPr bwMode="auto">
            <a:xfrm>
              <a:off x="422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3" name="Rectangle 2930"/>
            <p:cNvSpPr>
              <a:spLocks noChangeArrowheads="1"/>
            </p:cNvSpPr>
            <p:nvPr/>
          </p:nvSpPr>
          <p:spPr bwMode="auto">
            <a:xfrm>
              <a:off x="4099" y="2256"/>
              <a:ext cx="12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4" name="Rectangle 2929"/>
            <p:cNvSpPr>
              <a:spLocks noChangeArrowheads="1"/>
            </p:cNvSpPr>
            <p:nvPr/>
          </p:nvSpPr>
          <p:spPr bwMode="auto">
            <a:xfrm>
              <a:off x="3984" y="2256"/>
              <a:ext cx="115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5" name="Rectangle 2928"/>
            <p:cNvSpPr>
              <a:spLocks noChangeArrowheads="1"/>
            </p:cNvSpPr>
            <p:nvPr/>
          </p:nvSpPr>
          <p:spPr bwMode="auto">
            <a:xfrm>
              <a:off x="386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6" name="Rectangle 2927"/>
            <p:cNvSpPr>
              <a:spLocks noChangeArrowheads="1"/>
            </p:cNvSpPr>
            <p:nvPr/>
          </p:nvSpPr>
          <p:spPr bwMode="auto">
            <a:xfrm>
              <a:off x="3744" y="2256"/>
              <a:ext cx="120" cy="13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US" sz="800">
                <a:latin typeface="Arial" pitchFamily="34" charset="0"/>
              </a:endParaRPr>
            </a:p>
          </p:txBody>
        </p:sp>
        <p:sp>
          <p:nvSpPr>
            <p:cNvPr id="4737" name="Line 3119"/>
            <p:cNvSpPr>
              <a:spLocks noChangeShapeType="1"/>
            </p:cNvSpPr>
            <p:nvPr/>
          </p:nvSpPr>
          <p:spPr bwMode="auto">
            <a:xfrm>
              <a:off x="3744" y="225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8" name="Line 3120"/>
            <p:cNvSpPr>
              <a:spLocks noChangeShapeType="1"/>
            </p:cNvSpPr>
            <p:nvPr/>
          </p:nvSpPr>
          <p:spPr bwMode="auto">
            <a:xfrm>
              <a:off x="3744" y="386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9" name="Line 3121"/>
            <p:cNvSpPr>
              <a:spLocks noChangeShapeType="1"/>
            </p:cNvSpPr>
            <p:nvPr/>
          </p:nvSpPr>
          <p:spPr bwMode="auto">
            <a:xfrm>
              <a:off x="37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0" name="Line 3122"/>
            <p:cNvSpPr>
              <a:spLocks noChangeShapeType="1"/>
            </p:cNvSpPr>
            <p:nvPr/>
          </p:nvSpPr>
          <p:spPr bwMode="auto">
            <a:xfrm>
              <a:off x="56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1" name="Line 3125"/>
            <p:cNvSpPr>
              <a:spLocks noChangeShapeType="1"/>
            </p:cNvSpPr>
            <p:nvPr/>
          </p:nvSpPr>
          <p:spPr bwMode="auto">
            <a:xfrm>
              <a:off x="3744" y="239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2" name="Line 3127"/>
            <p:cNvSpPr>
              <a:spLocks noChangeShapeType="1"/>
            </p:cNvSpPr>
            <p:nvPr/>
          </p:nvSpPr>
          <p:spPr bwMode="auto">
            <a:xfrm>
              <a:off x="38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3" name="Line 3130"/>
            <p:cNvSpPr>
              <a:spLocks noChangeShapeType="1"/>
            </p:cNvSpPr>
            <p:nvPr/>
          </p:nvSpPr>
          <p:spPr bwMode="auto">
            <a:xfrm>
              <a:off x="39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4" name="Line 3133"/>
            <p:cNvSpPr>
              <a:spLocks noChangeShapeType="1"/>
            </p:cNvSpPr>
            <p:nvPr/>
          </p:nvSpPr>
          <p:spPr bwMode="auto">
            <a:xfrm>
              <a:off x="4099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5" name="Line 3136"/>
            <p:cNvSpPr>
              <a:spLocks noChangeShapeType="1"/>
            </p:cNvSpPr>
            <p:nvPr/>
          </p:nvSpPr>
          <p:spPr bwMode="auto">
            <a:xfrm>
              <a:off x="42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6" name="Line 3139"/>
            <p:cNvSpPr>
              <a:spLocks noChangeShapeType="1"/>
            </p:cNvSpPr>
            <p:nvPr/>
          </p:nvSpPr>
          <p:spPr bwMode="auto">
            <a:xfrm>
              <a:off x="43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7" name="Line 3142"/>
            <p:cNvSpPr>
              <a:spLocks noChangeShapeType="1"/>
            </p:cNvSpPr>
            <p:nvPr/>
          </p:nvSpPr>
          <p:spPr bwMode="auto">
            <a:xfrm>
              <a:off x="44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8" name="Line 3145"/>
            <p:cNvSpPr>
              <a:spLocks noChangeShapeType="1"/>
            </p:cNvSpPr>
            <p:nvPr/>
          </p:nvSpPr>
          <p:spPr bwMode="auto">
            <a:xfrm>
              <a:off x="45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9" name="Line 3148"/>
            <p:cNvSpPr>
              <a:spLocks noChangeShapeType="1"/>
            </p:cNvSpPr>
            <p:nvPr/>
          </p:nvSpPr>
          <p:spPr bwMode="auto">
            <a:xfrm>
              <a:off x="47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0" name="Line 3151"/>
            <p:cNvSpPr>
              <a:spLocks noChangeShapeType="1"/>
            </p:cNvSpPr>
            <p:nvPr/>
          </p:nvSpPr>
          <p:spPr bwMode="auto">
            <a:xfrm>
              <a:off x="48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1" name="Line 3154"/>
            <p:cNvSpPr>
              <a:spLocks noChangeShapeType="1"/>
            </p:cNvSpPr>
            <p:nvPr/>
          </p:nvSpPr>
          <p:spPr bwMode="auto">
            <a:xfrm>
              <a:off x="49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2" name="Line 3157"/>
            <p:cNvSpPr>
              <a:spLocks noChangeShapeType="1"/>
            </p:cNvSpPr>
            <p:nvPr/>
          </p:nvSpPr>
          <p:spPr bwMode="auto">
            <a:xfrm>
              <a:off x="506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3" name="Line 3160"/>
            <p:cNvSpPr>
              <a:spLocks noChangeShapeType="1"/>
            </p:cNvSpPr>
            <p:nvPr/>
          </p:nvSpPr>
          <p:spPr bwMode="auto">
            <a:xfrm>
              <a:off x="518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4" name="Line 3163"/>
            <p:cNvSpPr>
              <a:spLocks noChangeShapeType="1"/>
            </p:cNvSpPr>
            <p:nvPr/>
          </p:nvSpPr>
          <p:spPr bwMode="auto">
            <a:xfrm>
              <a:off x="530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5" name="Line 3166"/>
            <p:cNvSpPr>
              <a:spLocks noChangeShapeType="1"/>
            </p:cNvSpPr>
            <p:nvPr/>
          </p:nvSpPr>
          <p:spPr bwMode="auto">
            <a:xfrm>
              <a:off x="542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6" name="Line 3169"/>
            <p:cNvSpPr>
              <a:spLocks noChangeShapeType="1"/>
            </p:cNvSpPr>
            <p:nvPr/>
          </p:nvSpPr>
          <p:spPr bwMode="auto">
            <a:xfrm>
              <a:off x="5544" y="2256"/>
              <a:ext cx="0" cy="160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7" name="Line 3173"/>
            <p:cNvSpPr>
              <a:spLocks noChangeShapeType="1"/>
            </p:cNvSpPr>
            <p:nvPr/>
          </p:nvSpPr>
          <p:spPr bwMode="auto">
            <a:xfrm>
              <a:off x="3744" y="252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8" name="Line 3251"/>
            <p:cNvSpPr>
              <a:spLocks noChangeShapeType="1"/>
            </p:cNvSpPr>
            <p:nvPr/>
          </p:nvSpPr>
          <p:spPr bwMode="auto">
            <a:xfrm>
              <a:off x="3744" y="265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9" name="Line 3329"/>
            <p:cNvSpPr>
              <a:spLocks noChangeShapeType="1"/>
            </p:cNvSpPr>
            <p:nvPr/>
          </p:nvSpPr>
          <p:spPr bwMode="auto">
            <a:xfrm>
              <a:off x="3744" y="279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0" name="Line 3407"/>
            <p:cNvSpPr>
              <a:spLocks noChangeShapeType="1"/>
            </p:cNvSpPr>
            <p:nvPr/>
          </p:nvSpPr>
          <p:spPr bwMode="auto">
            <a:xfrm>
              <a:off x="3744" y="292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1" name="Line 3485"/>
            <p:cNvSpPr>
              <a:spLocks noChangeShapeType="1"/>
            </p:cNvSpPr>
            <p:nvPr/>
          </p:nvSpPr>
          <p:spPr bwMode="auto">
            <a:xfrm>
              <a:off x="3744" y="306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2" name="Line 3563"/>
            <p:cNvSpPr>
              <a:spLocks noChangeShapeType="1"/>
            </p:cNvSpPr>
            <p:nvPr/>
          </p:nvSpPr>
          <p:spPr bwMode="auto">
            <a:xfrm>
              <a:off x="3744" y="3194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3" name="Line 3641"/>
            <p:cNvSpPr>
              <a:spLocks noChangeShapeType="1"/>
            </p:cNvSpPr>
            <p:nvPr/>
          </p:nvSpPr>
          <p:spPr bwMode="auto">
            <a:xfrm>
              <a:off x="3744" y="3328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4" name="Line 3719"/>
            <p:cNvSpPr>
              <a:spLocks noChangeShapeType="1"/>
            </p:cNvSpPr>
            <p:nvPr/>
          </p:nvSpPr>
          <p:spPr bwMode="auto">
            <a:xfrm>
              <a:off x="3744" y="3462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Line 3797"/>
            <p:cNvSpPr>
              <a:spLocks noChangeShapeType="1"/>
            </p:cNvSpPr>
            <p:nvPr/>
          </p:nvSpPr>
          <p:spPr bwMode="auto">
            <a:xfrm>
              <a:off x="3744" y="3596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6" name="Line 3875"/>
            <p:cNvSpPr>
              <a:spLocks noChangeShapeType="1"/>
            </p:cNvSpPr>
            <p:nvPr/>
          </p:nvSpPr>
          <p:spPr bwMode="auto">
            <a:xfrm>
              <a:off x="3744" y="3730"/>
              <a:ext cx="1920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7" name="Line 4034"/>
            <p:cNvSpPr>
              <a:spLocks noChangeShapeType="1"/>
            </p:cNvSpPr>
            <p:nvPr/>
          </p:nvSpPr>
          <p:spPr bwMode="auto">
            <a:xfrm>
              <a:off x="384" y="168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8" name="Line 4035"/>
            <p:cNvSpPr>
              <a:spLocks noChangeShapeType="1"/>
            </p:cNvSpPr>
            <p:nvPr/>
          </p:nvSpPr>
          <p:spPr bwMode="auto">
            <a:xfrm flipH="1">
              <a:off x="2208" y="168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9" name="Line 4036"/>
            <p:cNvSpPr>
              <a:spLocks noChangeShapeType="1"/>
            </p:cNvSpPr>
            <p:nvPr/>
          </p:nvSpPr>
          <p:spPr bwMode="auto">
            <a:xfrm>
              <a:off x="240" y="1824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0" name="Line 4037"/>
            <p:cNvSpPr>
              <a:spLocks noChangeShapeType="1"/>
            </p:cNvSpPr>
            <p:nvPr/>
          </p:nvSpPr>
          <p:spPr bwMode="auto">
            <a:xfrm flipV="1">
              <a:off x="240" y="331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1" name="Text Box 4039"/>
            <p:cNvSpPr txBox="1">
              <a:spLocks noChangeArrowheads="1"/>
            </p:cNvSpPr>
            <p:nvPr/>
          </p:nvSpPr>
          <p:spPr bwMode="auto">
            <a:xfrm>
              <a:off x="1536" y="1440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24 ô</a:t>
              </a:r>
            </a:p>
          </p:txBody>
        </p:sp>
        <p:sp>
          <p:nvSpPr>
            <p:cNvPr id="4772" name="Line 4045"/>
            <p:cNvSpPr>
              <a:spLocks noChangeShapeType="1"/>
            </p:cNvSpPr>
            <p:nvPr/>
          </p:nvSpPr>
          <p:spPr bwMode="auto">
            <a:xfrm>
              <a:off x="3648" y="211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3" name="Line 4046"/>
            <p:cNvSpPr>
              <a:spLocks noChangeShapeType="1"/>
            </p:cNvSpPr>
            <p:nvPr/>
          </p:nvSpPr>
          <p:spPr bwMode="auto">
            <a:xfrm flipH="1">
              <a:off x="5040" y="2112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4" name="Text Box 4047"/>
            <p:cNvSpPr txBox="1">
              <a:spLocks noChangeArrowheads="1"/>
            </p:cNvSpPr>
            <p:nvPr/>
          </p:nvSpPr>
          <p:spPr bwMode="auto">
            <a:xfrm>
              <a:off x="4320" y="1920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16 ô</a:t>
              </a:r>
            </a:p>
          </p:txBody>
        </p:sp>
        <p:sp>
          <p:nvSpPr>
            <p:cNvPr id="4775" name="Line 4048"/>
            <p:cNvSpPr>
              <a:spLocks noChangeShapeType="1"/>
            </p:cNvSpPr>
            <p:nvPr/>
          </p:nvSpPr>
          <p:spPr bwMode="auto">
            <a:xfrm>
              <a:off x="3552" y="23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6" name="Line 4049"/>
            <p:cNvSpPr>
              <a:spLocks noChangeShapeType="1"/>
            </p:cNvSpPr>
            <p:nvPr/>
          </p:nvSpPr>
          <p:spPr bwMode="auto">
            <a:xfrm flipV="1">
              <a:off x="3552" y="345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7" name="Text Box 4050"/>
            <p:cNvSpPr txBox="1">
              <a:spLocks noChangeArrowheads="1"/>
            </p:cNvSpPr>
            <p:nvPr/>
          </p:nvSpPr>
          <p:spPr bwMode="auto">
            <a:xfrm>
              <a:off x="3312" y="2880"/>
              <a:ext cx="38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12 ô</a:t>
              </a:r>
            </a:p>
          </p:txBody>
        </p:sp>
        <p:sp>
          <p:nvSpPr>
            <p:cNvPr id="4778" name="Text Box 4051"/>
            <p:cNvSpPr txBox="1">
              <a:spLocks noChangeArrowheads="1"/>
            </p:cNvSpPr>
            <p:nvPr/>
          </p:nvSpPr>
          <p:spPr bwMode="auto">
            <a:xfrm>
              <a:off x="4368" y="3936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itchFamily="18" charset="0"/>
                </a:rPr>
                <a:t>(2 tờ)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8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4495800" cy="5257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1.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Đặt tờ giấy hình chữ nhật thứ nhất lên bàn, mặt kẻ ô phía trên và gấp các nếp gấp cách đều 1 ô theo chiều rộng cho đến hết.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CC0000"/>
                </a:solidFill>
                <a:latin typeface="Times New Roman" pitchFamily="18" charset="0"/>
              </a:rPr>
              <a:t>2.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Gấp tờ giấy hình chữ nhật thứ 2 giống như tờ thứ nhất.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graphicFrame>
        <p:nvGraphicFramePr>
          <p:cNvPr id="78244" name="Group 2468"/>
          <p:cNvGraphicFramePr>
            <a:graphicFrameLocks noGrp="1"/>
          </p:cNvGraphicFramePr>
          <p:nvPr/>
        </p:nvGraphicFramePr>
        <p:xfrm>
          <a:off x="5867400" y="990600"/>
          <a:ext cx="3124200" cy="5121264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8234" name="Text Box 2458"/>
          <p:cNvSpPr txBox="1">
            <a:spLocks noChangeArrowheads="1"/>
          </p:cNvSpPr>
          <p:nvPr/>
        </p:nvSpPr>
        <p:spPr bwMode="auto">
          <a:xfrm>
            <a:off x="6781800" y="457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16 ô</a:t>
            </a:r>
          </a:p>
        </p:txBody>
      </p:sp>
      <p:sp>
        <p:nvSpPr>
          <p:cNvPr id="78235" name="Line 2459"/>
          <p:cNvSpPr>
            <a:spLocks noChangeShapeType="1"/>
          </p:cNvSpPr>
          <p:nvPr/>
        </p:nvSpPr>
        <p:spPr bwMode="auto">
          <a:xfrm>
            <a:off x="59436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6" name="Line 2460"/>
          <p:cNvSpPr>
            <a:spLocks noChangeShapeType="1"/>
          </p:cNvSpPr>
          <p:nvPr/>
        </p:nvSpPr>
        <p:spPr bwMode="auto">
          <a:xfrm flipH="1">
            <a:off x="7924800" y="838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7" name="Line 2461"/>
          <p:cNvSpPr>
            <a:spLocks noChangeShapeType="1"/>
          </p:cNvSpPr>
          <p:nvPr/>
        </p:nvSpPr>
        <p:spPr bwMode="auto">
          <a:xfrm>
            <a:off x="5486400" y="1219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38" name="Text Box 2462"/>
          <p:cNvSpPr txBox="1">
            <a:spLocks noChangeArrowheads="1"/>
          </p:cNvSpPr>
          <p:nvPr/>
        </p:nvSpPr>
        <p:spPr bwMode="auto">
          <a:xfrm>
            <a:off x="4953000" y="3048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24 ô</a:t>
            </a:r>
          </a:p>
        </p:txBody>
      </p:sp>
      <p:sp>
        <p:nvSpPr>
          <p:cNvPr id="78239" name="Line 2463"/>
          <p:cNvSpPr>
            <a:spLocks noChangeShapeType="1"/>
          </p:cNvSpPr>
          <p:nvPr/>
        </p:nvSpPr>
        <p:spPr bwMode="auto">
          <a:xfrm flipV="1">
            <a:off x="5562600" y="4038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241" name="Text Box 2465"/>
          <p:cNvSpPr txBox="1">
            <a:spLocks noChangeArrowheads="1"/>
          </p:cNvSpPr>
          <p:nvPr/>
        </p:nvSpPr>
        <p:spPr bwMode="auto">
          <a:xfrm>
            <a:off x="6629400" y="6172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78242" name="Text Box 2466"/>
          <p:cNvSpPr txBox="1">
            <a:spLocks noChangeArrowheads="1"/>
          </p:cNvSpPr>
          <p:nvPr/>
        </p:nvSpPr>
        <p:spPr bwMode="auto">
          <a:xfrm>
            <a:off x="5867400" y="5867400"/>
            <a:ext cx="2895600" cy="2143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/>
          </a:p>
        </p:txBody>
      </p:sp>
      <p:sp>
        <p:nvSpPr>
          <p:cNvPr id="5533" name="Rectangle 2470"/>
          <p:cNvSpPr>
            <a:spLocks noChangeArrowheads="1"/>
          </p:cNvSpPr>
          <p:nvPr/>
        </p:nvSpPr>
        <p:spPr bwMode="auto">
          <a:xfrm>
            <a:off x="838200" y="350838"/>
            <a:ext cx="4557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CC0000"/>
                </a:solidFill>
                <a:latin typeface="Times New Roman" pitchFamily="18" charset="0"/>
              </a:rPr>
              <a:t>BƯỚC 2:</a:t>
            </a: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Gấp, dán quạt:</a:t>
            </a:r>
          </a:p>
        </p:txBody>
      </p:sp>
    </p:spTree>
    <p:extLst>
      <p:ext uri="{BB962C8B-B14F-4D97-AF65-F5344CB8AC3E}">
        <p14:creationId xmlns:p14="http://schemas.microsoft.com/office/powerpoint/2010/main" val="36933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" grpId="0"/>
      <p:bldP spid="78235" grpId="0" animBg="1"/>
      <p:bldP spid="78236" grpId="0" animBg="1"/>
      <p:bldP spid="78237" grpId="0" animBg="1"/>
      <p:bldP spid="78238" grpId="0"/>
      <p:bldP spid="78239" grpId="0" animBg="1"/>
      <p:bldP spid="78241" grpId="0"/>
      <p:bldP spid="782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371600" y="255588"/>
            <a:ext cx="4910138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600" b="1" u="sng"/>
              <a:t>*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u="sng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u="sng">
                <a:latin typeface="Times New Roman" pitchFamily="18" charset="0"/>
                <a:cs typeface="Times New Roman" pitchFamily="18" charset="0"/>
              </a:rPr>
              <a:t> 2: Gấp, dán quạt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10246" name="Picture 6" descr="IMG_07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0"/>
            <a:ext cx="5715000" cy="26955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6" name="Picture 376" descr="IMG_0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1588"/>
            <a:ext cx="5715000" cy="3046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8" name="Line 378"/>
          <p:cNvSpPr>
            <a:spLocks noChangeShapeType="1"/>
          </p:cNvSpPr>
          <p:nvPr/>
        </p:nvSpPr>
        <p:spPr bwMode="auto">
          <a:xfrm flipH="1">
            <a:off x="6324600" y="2971800"/>
            <a:ext cx="152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743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3200" b="1">
                <a:solidFill>
                  <a:srgbClr val="2B039B"/>
                </a:solidFill>
                <a:latin typeface="Times New Roman" pitchFamily="18" charset="0"/>
              </a:rPr>
              <a:t>Đặt tờ giấy đã gấp lên bàn. Sau đó gấp đôi để lấy dấu giữa.</a:t>
            </a:r>
          </a:p>
        </p:txBody>
      </p:sp>
      <p:sp>
        <p:nvSpPr>
          <p:cNvPr id="10622" name="Text Box 382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3399"/>
                </a:solidFill>
              </a:rPr>
              <a:t>H</a:t>
            </a:r>
            <a:r>
              <a:rPr lang="en-US" b="1">
                <a:solidFill>
                  <a:srgbClr val="FF3399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3399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855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" grpId="0" animBg="1"/>
      <p:bldP spid="102406" grpId="0"/>
      <p:bldP spid="106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IMG_07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7696200" cy="43434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67200" y="4419600"/>
            <a:ext cx="1330325" cy="60801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bg1"/>
                </a:solidFill>
              </a:rPr>
              <a:t>B«i hå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638800" y="4724400"/>
            <a:ext cx="11430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5638800" y="3810000"/>
            <a:ext cx="10668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3352800" y="3886200"/>
            <a:ext cx="91440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H="1">
            <a:off x="3200400" y="4724400"/>
            <a:ext cx="1066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57200" y="121920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Times New Roman" pitchFamily="18" charset="0"/>
              </a:rPr>
              <a:t>4.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Để mặt màu của 2 tờ giấy vừa gấp ở cùng 1 phía, bôi hồ và dán 2 mép với nhau.</a:t>
            </a:r>
          </a:p>
        </p:txBody>
      </p:sp>
      <p:sp>
        <p:nvSpPr>
          <p:cNvPr id="7178" name="Text Box 22"/>
          <p:cNvSpPr txBox="1">
            <a:spLocks noChangeArrowheads="1"/>
          </p:cNvSpPr>
          <p:nvPr/>
        </p:nvSpPr>
        <p:spPr bwMode="auto">
          <a:xfrm>
            <a:off x="4572000" y="6172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H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ình</a:t>
            </a:r>
            <a:r>
              <a:rPr lang="en-US" b="1">
                <a:solidFill>
                  <a:srgbClr val="FF0000"/>
                </a:solidFill>
              </a:rPr>
              <a:t>. 3</a:t>
            </a:r>
          </a:p>
        </p:txBody>
      </p:sp>
    </p:spTree>
    <p:extLst>
      <p:ext uri="{BB962C8B-B14F-4D97-AF65-F5344CB8AC3E}">
        <p14:creationId xmlns:p14="http://schemas.microsoft.com/office/powerpoint/2010/main" val="41505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9" grpId="0" animBg="1"/>
      <p:bldP spid="18440" grpId="0" animBg="1"/>
      <p:bldP spid="18441" grpId="0" animBg="1"/>
      <p:bldP spid="18442" grpId="0" animBg="1"/>
      <p:bldP spid="10240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</TotalTime>
  <Words>441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.VnTime</vt:lpstr>
      <vt:lpstr>Arial</vt:lpstr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Thao Phuong</cp:lastModifiedBy>
  <cp:revision>17</cp:revision>
  <dcterms:created xsi:type="dcterms:W3CDTF">2016-08-28T14:13:52Z</dcterms:created>
  <dcterms:modified xsi:type="dcterms:W3CDTF">2022-04-24T16:50:41Z</dcterms:modified>
</cp:coreProperties>
</file>